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2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FCE0"/>
    <a:srgbClr val="FFFFCC"/>
    <a:srgbClr val="99FFCC"/>
    <a:srgbClr val="FFEEDD"/>
    <a:srgbClr val="FFE2C5"/>
    <a:srgbClr val="660033"/>
    <a:srgbClr val="008000"/>
    <a:srgbClr val="CCFF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7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6D62-048D-4F4B-8D61-E3F580CA45E8}" type="datetimeFigureOut">
              <a:rPr lang="lv-LV" smtClean="0"/>
              <a:t>02.03.2023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1D96B-A0C6-4807-8FCA-3E28A488EA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13962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6D62-048D-4F4B-8D61-E3F580CA45E8}" type="datetimeFigureOut">
              <a:rPr lang="lv-LV" smtClean="0"/>
              <a:t>02.03.2023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1D96B-A0C6-4807-8FCA-3E28A488EA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94194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6D62-048D-4F4B-8D61-E3F580CA45E8}" type="datetimeFigureOut">
              <a:rPr lang="lv-LV" smtClean="0"/>
              <a:t>02.03.2023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1D96B-A0C6-4807-8FCA-3E28A488EA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34941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6D62-048D-4F4B-8D61-E3F580CA45E8}" type="datetimeFigureOut">
              <a:rPr lang="lv-LV" smtClean="0"/>
              <a:t>02.03.2023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1D96B-A0C6-4807-8FCA-3E28A488EA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72367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6D62-048D-4F4B-8D61-E3F580CA45E8}" type="datetimeFigureOut">
              <a:rPr lang="lv-LV" smtClean="0"/>
              <a:t>02.03.2023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1D96B-A0C6-4807-8FCA-3E28A488EA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81056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6D62-048D-4F4B-8D61-E3F580CA45E8}" type="datetimeFigureOut">
              <a:rPr lang="lv-LV" smtClean="0"/>
              <a:t>02.03.2023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1D96B-A0C6-4807-8FCA-3E28A488EA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12318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6D62-048D-4F4B-8D61-E3F580CA45E8}" type="datetimeFigureOut">
              <a:rPr lang="lv-LV" smtClean="0"/>
              <a:t>02.03.2023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1D96B-A0C6-4807-8FCA-3E28A488EA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1290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6D62-048D-4F4B-8D61-E3F580CA45E8}" type="datetimeFigureOut">
              <a:rPr lang="lv-LV" smtClean="0"/>
              <a:t>02.03.2023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1D96B-A0C6-4807-8FCA-3E28A488EA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3258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6D62-048D-4F4B-8D61-E3F580CA45E8}" type="datetimeFigureOut">
              <a:rPr lang="lv-LV" smtClean="0"/>
              <a:t>02.03.2023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1D96B-A0C6-4807-8FCA-3E28A488EA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68473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6D62-048D-4F4B-8D61-E3F580CA45E8}" type="datetimeFigureOut">
              <a:rPr lang="lv-LV" smtClean="0"/>
              <a:t>02.03.2023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1D96B-A0C6-4807-8FCA-3E28A488EA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07867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6D62-048D-4F4B-8D61-E3F580CA45E8}" type="datetimeFigureOut">
              <a:rPr lang="lv-LV" smtClean="0"/>
              <a:t>02.03.2023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1D96B-A0C6-4807-8FCA-3E28A488EA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17232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56D62-048D-4F4B-8D61-E3F580CA45E8}" type="datetimeFigureOut">
              <a:rPr lang="lv-LV" smtClean="0"/>
              <a:t>02.03.2023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1D96B-A0C6-4807-8FCA-3E28A488EA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71971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Taisns savienotājs 2">
            <a:extLst>
              <a:ext uri="{FF2B5EF4-FFF2-40B4-BE49-F238E27FC236}">
                <a16:creationId xmlns:a16="http://schemas.microsoft.com/office/drawing/2014/main" id="{B7AF8EA1-9700-A6AD-0916-88ECBB80E14A}"/>
              </a:ext>
            </a:extLst>
          </p:cNvPr>
          <p:cNvCxnSpPr>
            <a:cxnSpLocks/>
            <a:stCxn id="137" idx="1"/>
          </p:cNvCxnSpPr>
          <p:nvPr/>
        </p:nvCxnSpPr>
        <p:spPr>
          <a:xfrm flipH="1">
            <a:off x="5029583" y="1762776"/>
            <a:ext cx="59285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aisnstūris 11">
            <a:extLst>
              <a:ext uri="{FF2B5EF4-FFF2-40B4-BE49-F238E27FC236}">
                <a16:creationId xmlns:a16="http://schemas.microsoft.com/office/drawing/2014/main" id="{3AD67D71-FC7D-41D4-BA2C-09D736B69557}"/>
              </a:ext>
            </a:extLst>
          </p:cNvPr>
          <p:cNvSpPr/>
          <p:nvPr/>
        </p:nvSpPr>
        <p:spPr>
          <a:xfrm>
            <a:off x="3583622" y="4280215"/>
            <a:ext cx="1908000" cy="187542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SIA «Ādažu slimnīca»</a:t>
            </a:r>
          </a:p>
        </p:txBody>
      </p:sp>
      <p:sp>
        <p:nvSpPr>
          <p:cNvPr id="11" name="Taisnstūris 10">
            <a:extLst>
              <a:ext uri="{FF2B5EF4-FFF2-40B4-BE49-F238E27FC236}">
                <a16:creationId xmlns:a16="http://schemas.microsoft.com/office/drawing/2014/main" id="{25D0002D-5DFC-4901-B1DB-CB09997FEB80}"/>
              </a:ext>
            </a:extLst>
          </p:cNvPr>
          <p:cNvSpPr/>
          <p:nvPr/>
        </p:nvSpPr>
        <p:spPr>
          <a:xfrm>
            <a:off x="3583622" y="4054469"/>
            <a:ext cx="1908000" cy="193111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SIA «Ādažu Ūdens»</a:t>
            </a:r>
          </a:p>
        </p:txBody>
      </p:sp>
      <p:sp>
        <p:nvSpPr>
          <p:cNvPr id="5" name="Taisnstūris 4">
            <a:extLst>
              <a:ext uri="{FF2B5EF4-FFF2-40B4-BE49-F238E27FC236}">
                <a16:creationId xmlns:a16="http://schemas.microsoft.com/office/drawing/2014/main" id="{8CA99660-81D8-46AF-A2C4-2A4F1BBD60C2}"/>
              </a:ext>
            </a:extLst>
          </p:cNvPr>
          <p:cNvSpPr/>
          <p:nvPr/>
        </p:nvSpPr>
        <p:spPr>
          <a:xfrm>
            <a:off x="5627213" y="2510262"/>
            <a:ext cx="1795879" cy="1816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Pašvaldības izpilddirektors</a:t>
            </a:r>
          </a:p>
        </p:txBody>
      </p:sp>
      <p:sp>
        <p:nvSpPr>
          <p:cNvPr id="8" name="Taisnstūris 7">
            <a:extLst>
              <a:ext uri="{FF2B5EF4-FFF2-40B4-BE49-F238E27FC236}">
                <a16:creationId xmlns:a16="http://schemas.microsoft.com/office/drawing/2014/main" id="{9CD342C9-F07F-4A35-8AE2-A832ECD8B17A}"/>
              </a:ext>
            </a:extLst>
          </p:cNvPr>
          <p:cNvSpPr/>
          <p:nvPr/>
        </p:nvSpPr>
        <p:spPr>
          <a:xfrm>
            <a:off x="7670079" y="2695722"/>
            <a:ext cx="1797806" cy="1797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Iekšējais auditors</a:t>
            </a:r>
          </a:p>
        </p:txBody>
      </p:sp>
      <p:sp>
        <p:nvSpPr>
          <p:cNvPr id="10" name="Taisnstūris 9">
            <a:extLst>
              <a:ext uri="{FF2B5EF4-FFF2-40B4-BE49-F238E27FC236}">
                <a16:creationId xmlns:a16="http://schemas.microsoft.com/office/drawing/2014/main" id="{21357088-C866-412B-9F44-715AD685A28F}"/>
              </a:ext>
            </a:extLst>
          </p:cNvPr>
          <p:cNvSpPr/>
          <p:nvPr/>
        </p:nvSpPr>
        <p:spPr>
          <a:xfrm>
            <a:off x="3583721" y="3834785"/>
            <a:ext cx="1908000" cy="191591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SIA «Ādažu Namsaimnieks»</a:t>
            </a:r>
          </a:p>
        </p:txBody>
      </p:sp>
      <p:sp>
        <p:nvSpPr>
          <p:cNvPr id="33" name="Taisnstūris 32">
            <a:extLst>
              <a:ext uri="{FF2B5EF4-FFF2-40B4-BE49-F238E27FC236}">
                <a16:creationId xmlns:a16="http://schemas.microsoft.com/office/drawing/2014/main" id="{CA32A129-82AF-4796-8297-C5361B528DA5}"/>
              </a:ext>
            </a:extLst>
          </p:cNvPr>
          <p:cNvSpPr/>
          <p:nvPr/>
        </p:nvSpPr>
        <p:spPr>
          <a:xfrm>
            <a:off x="3593950" y="3608688"/>
            <a:ext cx="1908000" cy="185461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PA «Carnikavas </a:t>
            </a:r>
            <a:r>
              <a:rPr lang="lv-LV" sz="894" dirty="0" err="1">
                <a:solidFill>
                  <a:schemeClr val="tx1"/>
                </a:solidFill>
              </a:rPr>
              <a:t>komunālserviss</a:t>
            </a:r>
            <a:r>
              <a:rPr lang="lv-LV" sz="894" dirty="0">
                <a:solidFill>
                  <a:schemeClr val="tx1"/>
                </a:solidFill>
              </a:rPr>
              <a:t>»</a:t>
            </a:r>
          </a:p>
        </p:txBody>
      </p:sp>
      <p:sp>
        <p:nvSpPr>
          <p:cNvPr id="39" name="Taisnstūris 38">
            <a:extLst>
              <a:ext uri="{FF2B5EF4-FFF2-40B4-BE49-F238E27FC236}">
                <a16:creationId xmlns:a16="http://schemas.microsoft.com/office/drawing/2014/main" id="{357C3F3A-5D33-4DC2-8514-9A439E279FAD}"/>
              </a:ext>
            </a:extLst>
          </p:cNvPr>
          <p:cNvSpPr/>
          <p:nvPr/>
        </p:nvSpPr>
        <p:spPr>
          <a:xfrm>
            <a:off x="3593951" y="3394843"/>
            <a:ext cx="1908000" cy="174779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Ādažu novada būvvalde</a:t>
            </a:r>
          </a:p>
        </p:txBody>
      </p:sp>
      <p:sp>
        <p:nvSpPr>
          <p:cNvPr id="64" name="Taisnstūris 63">
            <a:extLst>
              <a:ext uri="{FF2B5EF4-FFF2-40B4-BE49-F238E27FC236}">
                <a16:creationId xmlns:a16="http://schemas.microsoft.com/office/drawing/2014/main" id="{9B9A309A-B8CC-4194-ABE2-C73B2D58AED1}"/>
              </a:ext>
            </a:extLst>
          </p:cNvPr>
          <p:cNvSpPr/>
          <p:nvPr/>
        </p:nvSpPr>
        <p:spPr>
          <a:xfrm>
            <a:off x="5566373" y="5684705"/>
            <a:ext cx="1908000" cy="185461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Ādažu novada sociālais dienests </a:t>
            </a:r>
          </a:p>
        </p:txBody>
      </p:sp>
      <p:sp>
        <p:nvSpPr>
          <p:cNvPr id="57" name="Taisnstūris 56">
            <a:extLst>
              <a:ext uri="{FF2B5EF4-FFF2-40B4-BE49-F238E27FC236}">
                <a16:creationId xmlns:a16="http://schemas.microsoft.com/office/drawing/2014/main" id="{3D15B2EC-6363-4E2D-9A96-CF8352D20AB1}"/>
              </a:ext>
            </a:extLst>
          </p:cNvPr>
          <p:cNvSpPr/>
          <p:nvPr/>
        </p:nvSpPr>
        <p:spPr>
          <a:xfrm>
            <a:off x="7573120" y="3169829"/>
            <a:ext cx="1908000" cy="185462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Ādažu novada administrācija </a:t>
            </a:r>
          </a:p>
        </p:txBody>
      </p:sp>
      <p:sp>
        <p:nvSpPr>
          <p:cNvPr id="58" name="Taisnstūris 57">
            <a:extLst>
              <a:ext uri="{FF2B5EF4-FFF2-40B4-BE49-F238E27FC236}">
                <a16:creationId xmlns:a16="http://schemas.microsoft.com/office/drawing/2014/main" id="{77C655C6-2A32-4D0A-A3E7-4334FC071D8D}"/>
              </a:ext>
            </a:extLst>
          </p:cNvPr>
          <p:cNvSpPr/>
          <p:nvPr/>
        </p:nvSpPr>
        <p:spPr>
          <a:xfrm>
            <a:off x="5575830" y="3162175"/>
            <a:ext cx="1908000" cy="194215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Ādažu novada pašvaldības policija</a:t>
            </a:r>
          </a:p>
        </p:txBody>
      </p:sp>
      <p:sp>
        <p:nvSpPr>
          <p:cNvPr id="81" name="Taisnstūris 80">
            <a:extLst>
              <a:ext uri="{FF2B5EF4-FFF2-40B4-BE49-F238E27FC236}">
                <a16:creationId xmlns:a16="http://schemas.microsoft.com/office/drawing/2014/main" id="{B5ABA7B7-1FF8-41D6-AAF6-964FBD559FB3}"/>
              </a:ext>
            </a:extLst>
          </p:cNvPr>
          <p:cNvSpPr/>
          <p:nvPr/>
        </p:nvSpPr>
        <p:spPr>
          <a:xfrm>
            <a:off x="5561365" y="5911922"/>
            <a:ext cx="1908000" cy="185461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Ādažu novada bāriņtiesa </a:t>
            </a:r>
          </a:p>
        </p:txBody>
      </p:sp>
      <p:sp>
        <p:nvSpPr>
          <p:cNvPr id="83" name="Taisnstūris 82">
            <a:extLst>
              <a:ext uri="{FF2B5EF4-FFF2-40B4-BE49-F238E27FC236}">
                <a16:creationId xmlns:a16="http://schemas.microsoft.com/office/drawing/2014/main" id="{ACB66922-D31E-4FF7-B978-410668E393D3}"/>
              </a:ext>
            </a:extLst>
          </p:cNvPr>
          <p:cNvSpPr/>
          <p:nvPr/>
        </p:nvSpPr>
        <p:spPr>
          <a:xfrm>
            <a:off x="5579362" y="3398502"/>
            <a:ext cx="1908000" cy="185461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Ādažu vidusskola</a:t>
            </a:r>
          </a:p>
        </p:txBody>
      </p:sp>
      <p:sp>
        <p:nvSpPr>
          <p:cNvPr id="85" name="Taisnstūris 84">
            <a:extLst>
              <a:ext uri="{FF2B5EF4-FFF2-40B4-BE49-F238E27FC236}">
                <a16:creationId xmlns:a16="http://schemas.microsoft.com/office/drawing/2014/main" id="{B80828D6-A05D-46CA-8A2C-BDB600AD29DE}"/>
              </a:ext>
            </a:extLst>
          </p:cNvPr>
          <p:cNvSpPr/>
          <p:nvPr/>
        </p:nvSpPr>
        <p:spPr>
          <a:xfrm>
            <a:off x="5579362" y="4092474"/>
            <a:ext cx="1908000" cy="185461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Ādažu BJSS</a:t>
            </a:r>
          </a:p>
        </p:txBody>
      </p:sp>
      <p:sp>
        <p:nvSpPr>
          <p:cNvPr id="86" name="Taisnstūris 85">
            <a:extLst>
              <a:ext uri="{FF2B5EF4-FFF2-40B4-BE49-F238E27FC236}">
                <a16:creationId xmlns:a16="http://schemas.microsoft.com/office/drawing/2014/main" id="{0B91E185-9875-4DEB-B882-1522F2309F1F}"/>
              </a:ext>
            </a:extLst>
          </p:cNvPr>
          <p:cNvSpPr/>
          <p:nvPr/>
        </p:nvSpPr>
        <p:spPr>
          <a:xfrm>
            <a:off x="5582180" y="3860916"/>
            <a:ext cx="1908000" cy="185461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Ādažu novada Mākslu skola</a:t>
            </a:r>
          </a:p>
        </p:txBody>
      </p:sp>
      <p:sp>
        <p:nvSpPr>
          <p:cNvPr id="89" name="Taisnstūris 88">
            <a:extLst>
              <a:ext uri="{FF2B5EF4-FFF2-40B4-BE49-F238E27FC236}">
                <a16:creationId xmlns:a16="http://schemas.microsoft.com/office/drawing/2014/main" id="{411E9CC2-9AAE-4E97-81FA-4FEC441F23A4}"/>
              </a:ext>
            </a:extLst>
          </p:cNvPr>
          <p:cNvSpPr/>
          <p:nvPr/>
        </p:nvSpPr>
        <p:spPr>
          <a:xfrm>
            <a:off x="5560776" y="6136761"/>
            <a:ext cx="1908000" cy="185461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Ādažu novada kultūras centrs</a:t>
            </a:r>
          </a:p>
        </p:txBody>
      </p:sp>
      <p:sp>
        <p:nvSpPr>
          <p:cNvPr id="94" name="Taisnstūris 93">
            <a:extLst>
              <a:ext uri="{FF2B5EF4-FFF2-40B4-BE49-F238E27FC236}">
                <a16:creationId xmlns:a16="http://schemas.microsoft.com/office/drawing/2014/main" id="{35D62E26-1199-4B56-9882-073F6B43380B}"/>
              </a:ext>
            </a:extLst>
          </p:cNvPr>
          <p:cNvSpPr/>
          <p:nvPr/>
        </p:nvSpPr>
        <p:spPr>
          <a:xfrm>
            <a:off x="5575831" y="4319691"/>
            <a:ext cx="1908000" cy="185461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Ādažu PII «Strautiņš»</a:t>
            </a:r>
          </a:p>
        </p:txBody>
      </p:sp>
      <p:sp>
        <p:nvSpPr>
          <p:cNvPr id="95" name="Taisnstūris 94">
            <a:extLst>
              <a:ext uri="{FF2B5EF4-FFF2-40B4-BE49-F238E27FC236}">
                <a16:creationId xmlns:a16="http://schemas.microsoft.com/office/drawing/2014/main" id="{6A784116-F2D3-4748-8C11-CFC16E6E579C}"/>
              </a:ext>
            </a:extLst>
          </p:cNvPr>
          <p:cNvSpPr/>
          <p:nvPr/>
        </p:nvSpPr>
        <p:spPr>
          <a:xfrm>
            <a:off x="5575831" y="4549646"/>
            <a:ext cx="1908000" cy="185461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 err="1">
                <a:solidFill>
                  <a:schemeClr val="tx1"/>
                </a:solidFill>
              </a:rPr>
              <a:t>Kadagas</a:t>
            </a:r>
            <a:r>
              <a:rPr lang="lv-LV" sz="894" dirty="0">
                <a:solidFill>
                  <a:schemeClr val="tx1"/>
                </a:solidFill>
              </a:rPr>
              <a:t> PII «</a:t>
            </a:r>
            <a:r>
              <a:rPr lang="lv-LV" sz="894" dirty="0" err="1">
                <a:solidFill>
                  <a:schemeClr val="tx1"/>
                </a:solidFill>
              </a:rPr>
              <a:t>Mežavēji</a:t>
            </a:r>
            <a:r>
              <a:rPr lang="lv-LV" sz="894" dirty="0">
                <a:solidFill>
                  <a:schemeClr val="tx1"/>
                </a:solidFill>
              </a:rPr>
              <a:t>»</a:t>
            </a:r>
          </a:p>
        </p:txBody>
      </p:sp>
      <p:sp>
        <p:nvSpPr>
          <p:cNvPr id="96" name="Taisnstūris 95">
            <a:extLst>
              <a:ext uri="{FF2B5EF4-FFF2-40B4-BE49-F238E27FC236}">
                <a16:creationId xmlns:a16="http://schemas.microsoft.com/office/drawing/2014/main" id="{72A7AC9B-A70E-4086-9F3E-C5C326DC79F0}"/>
              </a:ext>
            </a:extLst>
          </p:cNvPr>
          <p:cNvSpPr/>
          <p:nvPr/>
        </p:nvSpPr>
        <p:spPr>
          <a:xfrm>
            <a:off x="5579362" y="4780058"/>
            <a:ext cx="1908000" cy="185461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Carnikavas PII «Riekstiņš»</a:t>
            </a:r>
          </a:p>
        </p:txBody>
      </p:sp>
      <p:sp>
        <p:nvSpPr>
          <p:cNvPr id="97" name="Taisnstūris 96">
            <a:extLst>
              <a:ext uri="{FF2B5EF4-FFF2-40B4-BE49-F238E27FC236}">
                <a16:creationId xmlns:a16="http://schemas.microsoft.com/office/drawing/2014/main" id="{F837B3EE-6A30-4609-947B-8C04E1FCD1E6}"/>
              </a:ext>
            </a:extLst>
          </p:cNvPr>
          <p:cNvSpPr/>
          <p:nvPr/>
        </p:nvSpPr>
        <p:spPr>
          <a:xfrm>
            <a:off x="5577618" y="5010252"/>
            <a:ext cx="1908000" cy="185461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 err="1">
                <a:solidFill>
                  <a:schemeClr val="tx1"/>
                </a:solidFill>
              </a:rPr>
              <a:t>Siguļu</a:t>
            </a:r>
            <a:r>
              <a:rPr lang="lv-LV" sz="894" dirty="0">
                <a:solidFill>
                  <a:schemeClr val="tx1"/>
                </a:solidFill>
              </a:rPr>
              <a:t> PII «Piejūra»</a:t>
            </a:r>
          </a:p>
        </p:txBody>
      </p:sp>
      <p:sp>
        <p:nvSpPr>
          <p:cNvPr id="98" name="Taisnstūris 97">
            <a:extLst>
              <a:ext uri="{FF2B5EF4-FFF2-40B4-BE49-F238E27FC236}">
                <a16:creationId xmlns:a16="http://schemas.microsoft.com/office/drawing/2014/main" id="{25B0D06E-1282-4610-8A68-23B35B60ADB3}"/>
              </a:ext>
            </a:extLst>
          </p:cNvPr>
          <p:cNvSpPr/>
          <p:nvPr/>
        </p:nvSpPr>
        <p:spPr>
          <a:xfrm>
            <a:off x="5575830" y="5231889"/>
            <a:ext cx="1908000" cy="185461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Ādažu bibliotēka</a:t>
            </a:r>
          </a:p>
        </p:txBody>
      </p:sp>
      <p:sp>
        <p:nvSpPr>
          <p:cNvPr id="99" name="Taisnstūris 98">
            <a:extLst>
              <a:ext uri="{FF2B5EF4-FFF2-40B4-BE49-F238E27FC236}">
                <a16:creationId xmlns:a16="http://schemas.microsoft.com/office/drawing/2014/main" id="{64656194-300B-4210-9E27-A08569ECCC20}"/>
              </a:ext>
            </a:extLst>
          </p:cNvPr>
          <p:cNvSpPr/>
          <p:nvPr/>
        </p:nvSpPr>
        <p:spPr>
          <a:xfrm>
            <a:off x="5575830" y="5456781"/>
            <a:ext cx="1908000" cy="185461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Carnikavas bibliotēka</a:t>
            </a:r>
          </a:p>
        </p:txBody>
      </p:sp>
      <p:cxnSp>
        <p:nvCxnSpPr>
          <p:cNvPr id="13" name="Savienotājs: leņķveida 12">
            <a:extLst>
              <a:ext uri="{FF2B5EF4-FFF2-40B4-BE49-F238E27FC236}">
                <a16:creationId xmlns:a16="http://schemas.microsoft.com/office/drawing/2014/main" id="{BC3F914D-75C3-4007-AEA3-DA970D27F400}"/>
              </a:ext>
            </a:extLst>
          </p:cNvPr>
          <p:cNvCxnSpPr>
            <a:cxnSpLocks/>
            <a:stCxn id="5" idx="2"/>
          </p:cNvCxnSpPr>
          <p:nvPr/>
        </p:nvCxnSpPr>
        <p:spPr>
          <a:xfrm rot="16200000" flipH="1">
            <a:off x="7046232" y="2170873"/>
            <a:ext cx="113794" cy="1155952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avienotājs: leņķveida 34">
            <a:extLst>
              <a:ext uri="{FF2B5EF4-FFF2-40B4-BE49-F238E27FC236}">
                <a16:creationId xmlns:a16="http://schemas.microsoft.com/office/drawing/2014/main" id="{F4E1357F-40B0-49F2-A6A9-38CAA1E4EB23}"/>
              </a:ext>
            </a:extLst>
          </p:cNvPr>
          <p:cNvCxnSpPr>
            <a:cxnSpLocks/>
            <a:stCxn id="76" idx="0"/>
            <a:endCxn id="5" idx="2"/>
          </p:cNvCxnSpPr>
          <p:nvPr/>
        </p:nvCxnSpPr>
        <p:spPr>
          <a:xfrm rot="5400000" flipH="1" flipV="1">
            <a:off x="5301441" y="1938463"/>
            <a:ext cx="470223" cy="1977202"/>
          </a:xfrm>
          <a:prstGeom prst="bentConnector3">
            <a:avLst>
              <a:gd name="adj1" fmla="val 3562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avienotājs: leņķveida 41">
            <a:extLst>
              <a:ext uri="{FF2B5EF4-FFF2-40B4-BE49-F238E27FC236}">
                <a16:creationId xmlns:a16="http://schemas.microsoft.com/office/drawing/2014/main" id="{3F1F5AA8-87EC-4B13-9268-57576659CC5F}"/>
              </a:ext>
            </a:extLst>
          </p:cNvPr>
          <p:cNvCxnSpPr>
            <a:cxnSpLocks/>
            <a:stCxn id="57" idx="0"/>
            <a:endCxn id="5" idx="2"/>
          </p:cNvCxnSpPr>
          <p:nvPr/>
        </p:nvCxnSpPr>
        <p:spPr>
          <a:xfrm rot="16200000" flipV="1">
            <a:off x="7287199" y="1929907"/>
            <a:ext cx="477877" cy="2001967"/>
          </a:xfrm>
          <a:prstGeom prst="bentConnector3">
            <a:avLst>
              <a:gd name="adj1" fmla="val 3752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avienotājs: leņķveida 44">
            <a:extLst>
              <a:ext uri="{FF2B5EF4-FFF2-40B4-BE49-F238E27FC236}">
                <a16:creationId xmlns:a16="http://schemas.microsoft.com/office/drawing/2014/main" id="{02DC2404-2596-4E79-93BB-5A35F1FAE54A}"/>
              </a:ext>
            </a:extLst>
          </p:cNvPr>
          <p:cNvCxnSpPr>
            <a:cxnSpLocks/>
            <a:stCxn id="58" idx="0"/>
            <a:endCxn id="5" idx="2"/>
          </p:cNvCxnSpPr>
          <p:nvPr/>
        </p:nvCxnSpPr>
        <p:spPr>
          <a:xfrm rot="16200000" flipV="1">
            <a:off x="6292381" y="2924725"/>
            <a:ext cx="470223" cy="467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aisnstūris 75">
            <a:extLst>
              <a:ext uri="{FF2B5EF4-FFF2-40B4-BE49-F238E27FC236}">
                <a16:creationId xmlns:a16="http://schemas.microsoft.com/office/drawing/2014/main" id="{4E82113C-D78C-48B7-9164-FD2977B5863D}"/>
              </a:ext>
            </a:extLst>
          </p:cNvPr>
          <p:cNvSpPr/>
          <p:nvPr/>
        </p:nvSpPr>
        <p:spPr>
          <a:xfrm>
            <a:off x="3593951" y="3162175"/>
            <a:ext cx="1908000" cy="1797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Izpilddirektora  1. vietnieks</a:t>
            </a:r>
          </a:p>
        </p:txBody>
      </p:sp>
      <p:sp>
        <p:nvSpPr>
          <p:cNvPr id="102" name="Taisnstūris 101">
            <a:extLst>
              <a:ext uri="{FF2B5EF4-FFF2-40B4-BE49-F238E27FC236}">
                <a16:creationId xmlns:a16="http://schemas.microsoft.com/office/drawing/2014/main" id="{B94FB297-96B1-4F46-BFFC-24AA8CB8DD6A}"/>
              </a:ext>
            </a:extLst>
          </p:cNvPr>
          <p:cNvSpPr/>
          <p:nvPr/>
        </p:nvSpPr>
        <p:spPr>
          <a:xfrm>
            <a:off x="5552897" y="475890"/>
            <a:ext cx="1795879" cy="181690"/>
          </a:xfrm>
          <a:prstGeom prst="rect">
            <a:avLst/>
          </a:prstGeom>
          <a:solidFill>
            <a:srgbClr val="E5FCE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Ādažu novada pašvaldības dome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3754C7-F8AE-472E-87C0-91107880139C}"/>
              </a:ext>
            </a:extLst>
          </p:cNvPr>
          <p:cNvSpPr txBox="1"/>
          <p:nvPr/>
        </p:nvSpPr>
        <p:spPr>
          <a:xfrm>
            <a:off x="3036959" y="49625"/>
            <a:ext cx="5010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/>
              <a:t>Ādažu novada pašvaldības organizatoriskā struktūra</a:t>
            </a:r>
          </a:p>
        </p:txBody>
      </p:sp>
      <p:sp>
        <p:nvSpPr>
          <p:cNvPr id="108" name="Taisnstūris 107">
            <a:extLst>
              <a:ext uri="{FF2B5EF4-FFF2-40B4-BE49-F238E27FC236}">
                <a16:creationId xmlns:a16="http://schemas.microsoft.com/office/drawing/2014/main" id="{4968B0C4-CF32-48E8-BD71-82A288A197BB}"/>
              </a:ext>
            </a:extLst>
          </p:cNvPr>
          <p:cNvSpPr/>
          <p:nvPr/>
        </p:nvSpPr>
        <p:spPr>
          <a:xfrm>
            <a:off x="3654778" y="905464"/>
            <a:ext cx="1374805" cy="369332"/>
          </a:xfrm>
          <a:prstGeom prst="rect">
            <a:avLst/>
          </a:prstGeom>
          <a:solidFill>
            <a:srgbClr val="E5FCE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Izglītības, kultūras, sporta un sociālā komiteja</a:t>
            </a:r>
          </a:p>
        </p:txBody>
      </p:sp>
      <p:sp>
        <p:nvSpPr>
          <p:cNvPr id="134" name="Taisnstūris 133">
            <a:extLst>
              <a:ext uri="{FF2B5EF4-FFF2-40B4-BE49-F238E27FC236}">
                <a16:creationId xmlns:a16="http://schemas.microsoft.com/office/drawing/2014/main" id="{03AAAD83-1C32-4C2F-B5C6-EF828A7C7CAA}"/>
              </a:ext>
            </a:extLst>
          </p:cNvPr>
          <p:cNvSpPr/>
          <p:nvPr/>
        </p:nvSpPr>
        <p:spPr>
          <a:xfrm>
            <a:off x="5082789" y="903928"/>
            <a:ext cx="1374805" cy="369332"/>
          </a:xfrm>
          <a:prstGeom prst="rect">
            <a:avLst/>
          </a:prstGeom>
          <a:solidFill>
            <a:srgbClr val="E5FCE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Tautsaimniecības komiteja</a:t>
            </a:r>
          </a:p>
        </p:txBody>
      </p:sp>
      <p:sp>
        <p:nvSpPr>
          <p:cNvPr id="135" name="Taisnstūris 134">
            <a:extLst>
              <a:ext uri="{FF2B5EF4-FFF2-40B4-BE49-F238E27FC236}">
                <a16:creationId xmlns:a16="http://schemas.microsoft.com/office/drawing/2014/main" id="{45E06E13-3C09-4653-8A88-F9FE9022B461}"/>
              </a:ext>
            </a:extLst>
          </p:cNvPr>
          <p:cNvSpPr/>
          <p:nvPr/>
        </p:nvSpPr>
        <p:spPr>
          <a:xfrm>
            <a:off x="6510800" y="903928"/>
            <a:ext cx="1374805" cy="369332"/>
          </a:xfrm>
          <a:prstGeom prst="rect">
            <a:avLst/>
          </a:prstGeom>
          <a:solidFill>
            <a:srgbClr val="E5FCE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Attīstības komiteja</a:t>
            </a:r>
          </a:p>
        </p:txBody>
      </p:sp>
      <p:sp>
        <p:nvSpPr>
          <p:cNvPr id="136" name="Taisnstūris 135">
            <a:extLst>
              <a:ext uri="{FF2B5EF4-FFF2-40B4-BE49-F238E27FC236}">
                <a16:creationId xmlns:a16="http://schemas.microsoft.com/office/drawing/2014/main" id="{7AD6DDC3-8786-4E32-898B-8F27DB9748AB}"/>
              </a:ext>
            </a:extLst>
          </p:cNvPr>
          <p:cNvSpPr/>
          <p:nvPr/>
        </p:nvSpPr>
        <p:spPr>
          <a:xfrm>
            <a:off x="7938811" y="916175"/>
            <a:ext cx="1374805" cy="369332"/>
          </a:xfrm>
          <a:prstGeom prst="rect">
            <a:avLst/>
          </a:prstGeom>
          <a:solidFill>
            <a:srgbClr val="E5FCE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Finanšu komiteja</a:t>
            </a:r>
          </a:p>
        </p:txBody>
      </p:sp>
      <p:sp>
        <p:nvSpPr>
          <p:cNvPr id="137" name="Taisnstūris 136">
            <a:extLst>
              <a:ext uri="{FF2B5EF4-FFF2-40B4-BE49-F238E27FC236}">
                <a16:creationId xmlns:a16="http://schemas.microsoft.com/office/drawing/2014/main" id="{1A45662D-77FE-4A4E-BCEB-FDE066638172}"/>
              </a:ext>
            </a:extLst>
          </p:cNvPr>
          <p:cNvSpPr/>
          <p:nvPr/>
        </p:nvSpPr>
        <p:spPr>
          <a:xfrm>
            <a:off x="5622434" y="1671931"/>
            <a:ext cx="1795879" cy="1816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Domes priekšsēdētājs</a:t>
            </a:r>
          </a:p>
        </p:txBody>
      </p:sp>
      <p:sp>
        <p:nvSpPr>
          <p:cNvPr id="138" name="Taisnstūris 137">
            <a:extLst>
              <a:ext uri="{FF2B5EF4-FFF2-40B4-BE49-F238E27FC236}">
                <a16:creationId xmlns:a16="http://schemas.microsoft.com/office/drawing/2014/main" id="{29914E03-1C9C-4E93-93B7-1887B7A61286}"/>
              </a:ext>
            </a:extLst>
          </p:cNvPr>
          <p:cNvSpPr/>
          <p:nvPr/>
        </p:nvSpPr>
        <p:spPr>
          <a:xfrm>
            <a:off x="6697427" y="2043401"/>
            <a:ext cx="1795879" cy="3070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Domes priekšsēdētāja vietnieks attīstības jautājumos</a:t>
            </a:r>
          </a:p>
        </p:txBody>
      </p:sp>
      <p:sp>
        <p:nvSpPr>
          <p:cNvPr id="139" name="Taisnstūris 138">
            <a:extLst>
              <a:ext uri="{FF2B5EF4-FFF2-40B4-BE49-F238E27FC236}">
                <a16:creationId xmlns:a16="http://schemas.microsoft.com/office/drawing/2014/main" id="{687E8E8D-2513-4F95-AD31-CE5CFDB638FE}"/>
              </a:ext>
            </a:extLst>
          </p:cNvPr>
          <p:cNvSpPr/>
          <p:nvPr/>
        </p:nvSpPr>
        <p:spPr>
          <a:xfrm>
            <a:off x="4601135" y="2043792"/>
            <a:ext cx="1795879" cy="3026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Domes priekšsēdētāja vietnieks pašvaldības funkciju jautājumos</a:t>
            </a:r>
          </a:p>
        </p:txBody>
      </p:sp>
      <p:cxnSp>
        <p:nvCxnSpPr>
          <p:cNvPr id="14" name="Savienotājs: leņķveida 13">
            <a:extLst>
              <a:ext uri="{FF2B5EF4-FFF2-40B4-BE49-F238E27FC236}">
                <a16:creationId xmlns:a16="http://schemas.microsoft.com/office/drawing/2014/main" id="{A85A9743-5485-4C78-BBB8-9504F782A6CB}"/>
              </a:ext>
            </a:extLst>
          </p:cNvPr>
          <p:cNvCxnSpPr>
            <a:cxnSpLocks/>
            <a:stCxn id="108" idx="0"/>
            <a:endCxn id="102" idx="2"/>
          </p:cNvCxnSpPr>
          <p:nvPr/>
        </p:nvCxnSpPr>
        <p:spPr>
          <a:xfrm rot="5400000" flipH="1" flipV="1">
            <a:off x="5272567" y="-272806"/>
            <a:ext cx="247884" cy="2108656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avienotājs: leņķveida 15">
            <a:extLst>
              <a:ext uri="{FF2B5EF4-FFF2-40B4-BE49-F238E27FC236}">
                <a16:creationId xmlns:a16="http://schemas.microsoft.com/office/drawing/2014/main" id="{B9232F6C-CA8F-4786-938D-72F11F5A8FA4}"/>
              </a:ext>
            </a:extLst>
          </p:cNvPr>
          <p:cNvCxnSpPr>
            <a:cxnSpLocks/>
            <a:stCxn id="134" idx="0"/>
            <a:endCxn id="102" idx="2"/>
          </p:cNvCxnSpPr>
          <p:nvPr/>
        </p:nvCxnSpPr>
        <p:spPr>
          <a:xfrm rot="5400000" flipH="1" flipV="1">
            <a:off x="5987340" y="440432"/>
            <a:ext cx="246348" cy="68064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avienotājs: leņķveida 17">
            <a:extLst>
              <a:ext uri="{FF2B5EF4-FFF2-40B4-BE49-F238E27FC236}">
                <a16:creationId xmlns:a16="http://schemas.microsoft.com/office/drawing/2014/main" id="{A1A730E5-833B-4CEF-8BB1-16DCB2CED5DB}"/>
              </a:ext>
            </a:extLst>
          </p:cNvPr>
          <p:cNvCxnSpPr>
            <a:cxnSpLocks/>
            <a:stCxn id="135" idx="0"/>
            <a:endCxn id="102" idx="2"/>
          </p:cNvCxnSpPr>
          <p:nvPr/>
        </p:nvCxnSpPr>
        <p:spPr>
          <a:xfrm rot="16200000" flipV="1">
            <a:off x="6701346" y="407071"/>
            <a:ext cx="246348" cy="747366"/>
          </a:xfrm>
          <a:prstGeom prst="bentConnector3">
            <a:avLst>
              <a:gd name="adj1" fmla="val 4639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avienotājs: leņķveida 19">
            <a:extLst>
              <a:ext uri="{FF2B5EF4-FFF2-40B4-BE49-F238E27FC236}">
                <a16:creationId xmlns:a16="http://schemas.microsoft.com/office/drawing/2014/main" id="{FE74295D-A557-48E5-8558-9AA13D031581}"/>
              </a:ext>
            </a:extLst>
          </p:cNvPr>
          <p:cNvCxnSpPr>
            <a:cxnSpLocks/>
            <a:stCxn id="136" idx="0"/>
            <a:endCxn id="102" idx="2"/>
          </p:cNvCxnSpPr>
          <p:nvPr/>
        </p:nvCxnSpPr>
        <p:spPr>
          <a:xfrm rot="16200000" flipV="1">
            <a:off x="7409229" y="-300811"/>
            <a:ext cx="258595" cy="2175377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avienotājs: leņķveida 29">
            <a:extLst>
              <a:ext uri="{FF2B5EF4-FFF2-40B4-BE49-F238E27FC236}">
                <a16:creationId xmlns:a16="http://schemas.microsoft.com/office/drawing/2014/main" id="{12E5D192-BE14-4705-A48A-E8771140AB1A}"/>
              </a:ext>
            </a:extLst>
          </p:cNvPr>
          <p:cNvCxnSpPr>
            <a:stCxn id="108" idx="2"/>
            <a:endCxn id="137" idx="0"/>
          </p:cNvCxnSpPr>
          <p:nvPr/>
        </p:nvCxnSpPr>
        <p:spPr>
          <a:xfrm rot="16200000" flipH="1">
            <a:off x="5232710" y="384266"/>
            <a:ext cx="397135" cy="217819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avienotājs: leņķveida 35">
            <a:extLst>
              <a:ext uri="{FF2B5EF4-FFF2-40B4-BE49-F238E27FC236}">
                <a16:creationId xmlns:a16="http://schemas.microsoft.com/office/drawing/2014/main" id="{AB1DBC91-AD94-407E-A3D7-71827CE42B76}"/>
              </a:ext>
            </a:extLst>
          </p:cNvPr>
          <p:cNvCxnSpPr>
            <a:stCxn id="134" idx="2"/>
            <a:endCxn id="137" idx="0"/>
          </p:cNvCxnSpPr>
          <p:nvPr/>
        </p:nvCxnSpPr>
        <p:spPr>
          <a:xfrm rot="16200000" flipH="1">
            <a:off x="5945948" y="1097504"/>
            <a:ext cx="398671" cy="750182"/>
          </a:xfrm>
          <a:prstGeom prst="bentConnector3">
            <a:avLst>
              <a:gd name="adj1" fmla="val 499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avienotājs: leņķveida 37">
            <a:extLst>
              <a:ext uri="{FF2B5EF4-FFF2-40B4-BE49-F238E27FC236}">
                <a16:creationId xmlns:a16="http://schemas.microsoft.com/office/drawing/2014/main" id="{9C7F4548-291E-449E-BC98-8234B180FFE4}"/>
              </a:ext>
            </a:extLst>
          </p:cNvPr>
          <p:cNvCxnSpPr>
            <a:stCxn id="135" idx="2"/>
            <a:endCxn id="137" idx="0"/>
          </p:cNvCxnSpPr>
          <p:nvPr/>
        </p:nvCxnSpPr>
        <p:spPr>
          <a:xfrm rot="5400000">
            <a:off x="6659954" y="1133681"/>
            <a:ext cx="398671" cy="677829"/>
          </a:xfrm>
          <a:prstGeom prst="bentConnector3">
            <a:avLst>
              <a:gd name="adj1" fmla="val 5222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avienotājs: leņķveida 40">
            <a:extLst>
              <a:ext uri="{FF2B5EF4-FFF2-40B4-BE49-F238E27FC236}">
                <a16:creationId xmlns:a16="http://schemas.microsoft.com/office/drawing/2014/main" id="{32028D58-3FF4-4096-8206-7D661B260CDA}"/>
              </a:ext>
            </a:extLst>
          </p:cNvPr>
          <p:cNvCxnSpPr>
            <a:stCxn id="136" idx="2"/>
            <a:endCxn id="137" idx="0"/>
          </p:cNvCxnSpPr>
          <p:nvPr/>
        </p:nvCxnSpPr>
        <p:spPr>
          <a:xfrm rot="5400000">
            <a:off x="7380082" y="425799"/>
            <a:ext cx="386424" cy="210584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avienotājs: leņķveida 45">
            <a:extLst>
              <a:ext uri="{FF2B5EF4-FFF2-40B4-BE49-F238E27FC236}">
                <a16:creationId xmlns:a16="http://schemas.microsoft.com/office/drawing/2014/main" id="{09BE3800-3876-4B84-A445-54169E403D0B}"/>
              </a:ext>
            </a:extLst>
          </p:cNvPr>
          <p:cNvCxnSpPr>
            <a:cxnSpLocks/>
            <a:stCxn id="139" idx="0"/>
            <a:endCxn id="137" idx="2"/>
          </p:cNvCxnSpPr>
          <p:nvPr/>
        </p:nvCxnSpPr>
        <p:spPr>
          <a:xfrm rot="5400000" flipH="1" flipV="1">
            <a:off x="5914639" y="1438058"/>
            <a:ext cx="190171" cy="1021299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avienotājs: leņķveida 48">
            <a:extLst>
              <a:ext uri="{FF2B5EF4-FFF2-40B4-BE49-F238E27FC236}">
                <a16:creationId xmlns:a16="http://schemas.microsoft.com/office/drawing/2014/main" id="{9F9C0A07-6A43-4051-8417-D1E18B7C6C15}"/>
              </a:ext>
            </a:extLst>
          </p:cNvPr>
          <p:cNvCxnSpPr>
            <a:cxnSpLocks/>
            <a:stCxn id="138" idx="0"/>
            <a:endCxn id="137" idx="2"/>
          </p:cNvCxnSpPr>
          <p:nvPr/>
        </p:nvCxnSpPr>
        <p:spPr>
          <a:xfrm rot="16200000" flipV="1">
            <a:off x="6962981" y="1411014"/>
            <a:ext cx="189780" cy="1074993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avienotājs: leņķveida 51">
            <a:extLst>
              <a:ext uri="{FF2B5EF4-FFF2-40B4-BE49-F238E27FC236}">
                <a16:creationId xmlns:a16="http://schemas.microsoft.com/office/drawing/2014/main" id="{E9D2988C-C094-4485-A7E2-44718071CAC6}"/>
              </a:ext>
            </a:extLst>
          </p:cNvPr>
          <p:cNvCxnSpPr>
            <a:stCxn id="5" idx="0"/>
            <a:endCxn id="137" idx="2"/>
          </p:cNvCxnSpPr>
          <p:nvPr/>
        </p:nvCxnSpPr>
        <p:spPr>
          <a:xfrm rot="16200000" flipV="1">
            <a:off x="6194444" y="2179552"/>
            <a:ext cx="656641" cy="4779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aisnstūris 139">
            <a:extLst>
              <a:ext uri="{FF2B5EF4-FFF2-40B4-BE49-F238E27FC236}">
                <a16:creationId xmlns:a16="http://schemas.microsoft.com/office/drawing/2014/main" id="{CEBF60C1-6851-4845-9837-28E4ACAF5AE0}"/>
              </a:ext>
            </a:extLst>
          </p:cNvPr>
          <p:cNvSpPr/>
          <p:nvPr/>
        </p:nvSpPr>
        <p:spPr>
          <a:xfrm>
            <a:off x="318395" y="907226"/>
            <a:ext cx="1374805" cy="44642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Iepirkumu komisija</a:t>
            </a:r>
          </a:p>
        </p:txBody>
      </p:sp>
      <p:sp>
        <p:nvSpPr>
          <p:cNvPr id="141" name="Taisnstūris 140">
            <a:extLst>
              <a:ext uri="{FF2B5EF4-FFF2-40B4-BE49-F238E27FC236}">
                <a16:creationId xmlns:a16="http://schemas.microsoft.com/office/drawing/2014/main" id="{1845AC91-ABA8-4FCC-9C20-E786E1CC7809}"/>
              </a:ext>
            </a:extLst>
          </p:cNvPr>
          <p:cNvSpPr/>
          <p:nvPr/>
        </p:nvSpPr>
        <p:spPr>
          <a:xfrm>
            <a:off x="1783587" y="913642"/>
            <a:ext cx="1651082" cy="4400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Pašvaldības mantas iznomāšanas un atsavināšanas komisija</a:t>
            </a:r>
          </a:p>
        </p:txBody>
      </p:sp>
      <p:sp>
        <p:nvSpPr>
          <p:cNvPr id="142" name="Taisnstūris 141">
            <a:extLst>
              <a:ext uri="{FF2B5EF4-FFF2-40B4-BE49-F238E27FC236}">
                <a16:creationId xmlns:a16="http://schemas.microsoft.com/office/drawing/2014/main" id="{96ED4C9D-FFA9-4C65-BD75-BC4F8BBC2101}"/>
              </a:ext>
            </a:extLst>
          </p:cNvPr>
          <p:cNvSpPr/>
          <p:nvPr/>
        </p:nvSpPr>
        <p:spPr>
          <a:xfrm>
            <a:off x="318395" y="1397609"/>
            <a:ext cx="1374805" cy="44642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Pašvaldības līdzfinansējuma vērtēšanas komisija</a:t>
            </a:r>
          </a:p>
        </p:txBody>
      </p:sp>
      <p:sp>
        <p:nvSpPr>
          <p:cNvPr id="143" name="Taisnstūris 142">
            <a:extLst>
              <a:ext uri="{FF2B5EF4-FFF2-40B4-BE49-F238E27FC236}">
                <a16:creationId xmlns:a16="http://schemas.microsoft.com/office/drawing/2014/main" id="{0EE05F3B-1875-438D-946D-B300F1CBC8E9}"/>
              </a:ext>
            </a:extLst>
          </p:cNvPr>
          <p:cNvSpPr/>
          <p:nvPr/>
        </p:nvSpPr>
        <p:spPr>
          <a:xfrm>
            <a:off x="1783587" y="1404025"/>
            <a:ext cx="1651082" cy="4400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 err="1">
                <a:solidFill>
                  <a:schemeClr val="tx1"/>
                </a:solidFill>
              </a:rPr>
              <a:t>Starpinstitucionālā</a:t>
            </a:r>
            <a:r>
              <a:rPr lang="lv-LV" sz="894" dirty="0">
                <a:solidFill>
                  <a:schemeClr val="tx1"/>
                </a:solidFill>
              </a:rPr>
              <a:t> nepilngadīgo lietu komisija</a:t>
            </a:r>
          </a:p>
        </p:txBody>
      </p:sp>
      <p:sp>
        <p:nvSpPr>
          <p:cNvPr id="144" name="Taisnstūris 143">
            <a:extLst>
              <a:ext uri="{FF2B5EF4-FFF2-40B4-BE49-F238E27FC236}">
                <a16:creationId xmlns:a16="http://schemas.microsoft.com/office/drawing/2014/main" id="{2D0A29E0-9041-4C73-8D1C-EA9D69E0236C}"/>
              </a:ext>
            </a:extLst>
          </p:cNvPr>
          <p:cNvSpPr/>
          <p:nvPr/>
        </p:nvSpPr>
        <p:spPr>
          <a:xfrm>
            <a:off x="318395" y="1903427"/>
            <a:ext cx="1374805" cy="44642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Interešu un pieaugušo </a:t>
            </a:r>
            <a:r>
              <a:rPr lang="lv-LV" sz="894" dirty="0" err="1">
                <a:solidFill>
                  <a:schemeClr val="tx1"/>
                </a:solidFill>
              </a:rPr>
              <a:t>neform</a:t>
            </a:r>
            <a:r>
              <a:rPr lang="lv-LV" sz="894" dirty="0">
                <a:solidFill>
                  <a:schemeClr val="tx1"/>
                </a:solidFill>
              </a:rPr>
              <a:t>. </a:t>
            </a:r>
            <a:r>
              <a:rPr lang="lv-LV" sz="894" dirty="0" err="1">
                <a:solidFill>
                  <a:schemeClr val="tx1"/>
                </a:solidFill>
              </a:rPr>
              <a:t>lzgl</a:t>
            </a:r>
            <a:r>
              <a:rPr lang="lv-LV" sz="894" dirty="0">
                <a:solidFill>
                  <a:schemeClr val="tx1"/>
                </a:solidFill>
              </a:rPr>
              <a:t>. programmu licencēšanas komisija</a:t>
            </a:r>
          </a:p>
        </p:txBody>
      </p:sp>
      <p:sp>
        <p:nvSpPr>
          <p:cNvPr id="145" name="Taisnstūris 144">
            <a:extLst>
              <a:ext uri="{FF2B5EF4-FFF2-40B4-BE49-F238E27FC236}">
                <a16:creationId xmlns:a16="http://schemas.microsoft.com/office/drawing/2014/main" id="{D56E3DFA-832D-476F-A4C6-999AF4CC1520}"/>
              </a:ext>
            </a:extLst>
          </p:cNvPr>
          <p:cNvSpPr/>
          <p:nvPr/>
        </p:nvSpPr>
        <p:spPr>
          <a:xfrm>
            <a:off x="1783587" y="1909843"/>
            <a:ext cx="1651082" cy="4400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Interešu izglītības programmu izvērtēšanas un mērķdotāciju sadales komisija</a:t>
            </a:r>
          </a:p>
        </p:txBody>
      </p:sp>
      <p:sp>
        <p:nvSpPr>
          <p:cNvPr id="146" name="Taisnstūris 145">
            <a:extLst>
              <a:ext uri="{FF2B5EF4-FFF2-40B4-BE49-F238E27FC236}">
                <a16:creationId xmlns:a16="http://schemas.microsoft.com/office/drawing/2014/main" id="{7BA24F80-4231-48E3-99E6-A0F30AE22588}"/>
              </a:ext>
            </a:extLst>
          </p:cNvPr>
          <p:cNvSpPr/>
          <p:nvPr/>
        </p:nvSpPr>
        <p:spPr>
          <a:xfrm>
            <a:off x="318395" y="2404443"/>
            <a:ext cx="1374805" cy="44642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Bērnu uzņemšanas pirmsskolas izglītības iestādēs komisija</a:t>
            </a:r>
          </a:p>
        </p:txBody>
      </p:sp>
      <p:sp>
        <p:nvSpPr>
          <p:cNvPr id="147" name="Taisnstūris 146">
            <a:extLst>
              <a:ext uri="{FF2B5EF4-FFF2-40B4-BE49-F238E27FC236}">
                <a16:creationId xmlns:a16="http://schemas.microsoft.com/office/drawing/2014/main" id="{CD2AA9BE-EC58-4386-812E-075EAA851C4F}"/>
              </a:ext>
            </a:extLst>
          </p:cNvPr>
          <p:cNvSpPr/>
          <p:nvPr/>
        </p:nvSpPr>
        <p:spPr>
          <a:xfrm>
            <a:off x="1783587" y="2410859"/>
            <a:ext cx="1651082" cy="4400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894" dirty="0">
                <a:solidFill>
                  <a:schemeClr val="tx1"/>
                </a:solidFill>
              </a:rPr>
              <a:t>Jaunatnes lietu konsultatīvā padome</a:t>
            </a:r>
            <a:endParaRPr lang="lv-LV" sz="894" dirty="0">
              <a:solidFill>
                <a:schemeClr val="tx1"/>
              </a:solidFill>
            </a:endParaRPr>
          </a:p>
        </p:txBody>
      </p:sp>
      <p:sp>
        <p:nvSpPr>
          <p:cNvPr id="149" name="Taisnstūris 148">
            <a:extLst>
              <a:ext uri="{FF2B5EF4-FFF2-40B4-BE49-F238E27FC236}">
                <a16:creationId xmlns:a16="http://schemas.microsoft.com/office/drawing/2014/main" id="{ADD6AAC7-5384-4AAC-B542-E5ACEE12755D}"/>
              </a:ext>
            </a:extLst>
          </p:cNvPr>
          <p:cNvSpPr/>
          <p:nvPr/>
        </p:nvSpPr>
        <p:spPr>
          <a:xfrm>
            <a:off x="318395" y="2911875"/>
            <a:ext cx="1374805" cy="44642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Arhīva ekspertu komisija</a:t>
            </a:r>
          </a:p>
        </p:txBody>
      </p:sp>
      <p:sp>
        <p:nvSpPr>
          <p:cNvPr id="151" name="Taisnstūris 150">
            <a:extLst>
              <a:ext uri="{FF2B5EF4-FFF2-40B4-BE49-F238E27FC236}">
                <a16:creationId xmlns:a16="http://schemas.microsoft.com/office/drawing/2014/main" id="{10C9662A-10CB-44F0-BE01-9219F44B36B1}"/>
              </a:ext>
            </a:extLst>
          </p:cNvPr>
          <p:cNvSpPr/>
          <p:nvPr/>
        </p:nvSpPr>
        <p:spPr>
          <a:xfrm>
            <a:off x="318395" y="3412891"/>
            <a:ext cx="1374805" cy="44642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Medību koordinācijas komisija</a:t>
            </a:r>
          </a:p>
        </p:txBody>
      </p:sp>
      <p:sp>
        <p:nvSpPr>
          <p:cNvPr id="152" name="Taisnstūris 151">
            <a:extLst>
              <a:ext uri="{FF2B5EF4-FFF2-40B4-BE49-F238E27FC236}">
                <a16:creationId xmlns:a16="http://schemas.microsoft.com/office/drawing/2014/main" id="{967139E8-BC24-46FA-AA75-A40CAFAA20B3}"/>
              </a:ext>
            </a:extLst>
          </p:cNvPr>
          <p:cNvSpPr/>
          <p:nvPr/>
        </p:nvSpPr>
        <p:spPr>
          <a:xfrm>
            <a:off x="1783587" y="2906691"/>
            <a:ext cx="1651082" cy="4400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Lauksaimniecības zemes darījumu komisija</a:t>
            </a:r>
          </a:p>
        </p:txBody>
      </p:sp>
      <p:sp>
        <p:nvSpPr>
          <p:cNvPr id="153" name="Taisnstūris 152">
            <a:extLst>
              <a:ext uri="{FF2B5EF4-FFF2-40B4-BE49-F238E27FC236}">
                <a16:creationId xmlns:a16="http://schemas.microsoft.com/office/drawing/2014/main" id="{F7D6FE35-B201-4076-ADE1-E58E47CB7F69}"/>
              </a:ext>
            </a:extLst>
          </p:cNvPr>
          <p:cNvSpPr/>
          <p:nvPr/>
        </p:nvSpPr>
        <p:spPr>
          <a:xfrm>
            <a:off x="318395" y="3918709"/>
            <a:ext cx="1374805" cy="44642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Apbalvošanas komisija</a:t>
            </a:r>
          </a:p>
        </p:txBody>
      </p:sp>
      <p:sp>
        <p:nvSpPr>
          <p:cNvPr id="154" name="Taisnstūris 153">
            <a:extLst>
              <a:ext uri="{FF2B5EF4-FFF2-40B4-BE49-F238E27FC236}">
                <a16:creationId xmlns:a16="http://schemas.microsoft.com/office/drawing/2014/main" id="{BEC8BFFA-CEBB-4489-A19C-7D374F28CB85}"/>
              </a:ext>
            </a:extLst>
          </p:cNvPr>
          <p:cNvSpPr/>
          <p:nvPr/>
        </p:nvSpPr>
        <p:spPr>
          <a:xfrm>
            <a:off x="1783587" y="3412509"/>
            <a:ext cx="1651082" cy="4400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Administratīvā komisija</a:t>
            </a:r>
          </a:p>
        </p:txBody>
      </p:sp>
      <p:sp>
        <p:nvSpPr>
          <p:cNvPr id="155" name="Taisnstūris 154">
            <a:extLst>
              <a:ext uri="{FF2B5EF4-FFF2-40B4-BE49-F238E27FC236}">
                <a16:creationId xmlns:a16="http://schemas.microsoft.com/office/drawing/2014/main" id="{72428973-B20C-433A-B11E-4D007FFDFF2F}"/>
              </a:ext>
            </a:extLst>
          </p:cNvPr>
          <p:cNvSpPr/>
          <p:nvPr/>
        </p:nvSpPr>
        <p:spPr>
          <a:xfrm>
            <a:off x="318395" y="4419725"/>
            <a:ext cx="1374805" cy="44642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Vēlēšanu komisija</a:t>
            </a:r>
          </a:p>
        </p:txBody>
      </p:sp>
      <p:sp>
        <p:nvSpPr>
          <p:cNvPr id="156" name="Taisnstūris 155">
            <a:extLst>
              <a:ext uri="{FF2B5EF4-FFF2-40B4-BE49-F238E27FC236}">
                <a16:creationId xmlns:a16="http://schemas.microsoft.com/office/drawing/2014/main" id="{E33D9493-D8E1-44A7-8F47-5645E6792B2D}"/>
              </a:ext>
            </a:extLst>
          </p:cNvPr>
          <p:cNvSpPr/>
          <p:nvPr/>
        </p:nvSpPr>
        <p:spPr>
          <a:xfrm>
            <a:off x="1783587" y="3913525"/>
            <a:ext cx="1651082" cy="4400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894" dirty="0">
                <a:solidFill>
                  <a:schemeClr val="tx1"/>
                </a:solidFill>
              </a:rPr>
              <a:t>Administratīvo aktu strīdu komisija</a:t>
            </a:r>
            <a:endParaRPr lang="lv-LV" sz="894" dirty="0">
              <a:solidFill>
                <a:schemeClr val="tx1"/>
              </a:solidFill>
            </a:endParaRPr>
          </a:p>
        </p:txBody>
      </p:sp>
      <p:sp>
        <p:nvSpPr>
          <p:cNvPr id="157" name="Taisnstūris 156">
            <a:extLst>
              <a:ext uri="{FF2B5EF4-FFF2-40B4-BE49-F238E27FC236}">
                <a16:creationId xmlns:a16="http://schemas.microsoft.com/office/drawing/2014/main" id="{EF88B992-BFA5-46A4-B263-E4BE1B87CB5F}"/>
              </a:ext>
            </a:extLst>
          </p:cNvPr>
          <p:cNvSpPr/>
          <p:nvPr/>
        </p:nvSpPr>
        <p:spPr>
          <a:xfrm>
            <a:off x="325147" y="4921182"/>
            <a:ext cx="1374805" cy="44642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Projektu uzraudzības komisija</a:t>
            </a:r>
          </a:p>
        </p:txBody>
      </p:sp>
      <p:sp>
        <p:nvSpPr>
          <p:cNvPr id="158" name="Taisnstūris 157">
            <a:extLst>
              <a:ext uri="{FF2B5EF4-FFF2-40B4-BE49-F238E27FC236}">
                <a16:creationId xmlns:a16="http://schemas.microsoft.com/office/drawing/2014/main" id="{8E1A5503-5CA7-45DB-8042-C48AE4DA0011}"/>
              </a:ext>
            </a:extLst>
          </p:cNvPr>
          <p:cNvSpPr/>
          <p:nvPr/>
        </p:nvSpPr>
        <p:spPr>
          <a:xfrm>
            <a:off x="1790339" y="4414982"/>
            <a:ext cx="1651082" cy="4400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Ētikas komisija</a:t>
            </a:r>
          </a:p>
        </p:txBody>
      </p:sp>
      <p:sp>
        <p:nvSpPr>
          <p:cNvPr id="160" name="Taisnstūris 159">
            <a:extLst>
              <a:ext uri="{FF2B5EF4-FFF2-40B4-BE49-F238E27FC236}">
                <a16:creationId xmlns:a16="http://schemas.microsoft.com/office/drawing/2014/main" id="{BA82F51F-1CA8-4F5A-9059-57C2914A00F8}"/>
              </a:ext>
            </a:extLst>
          </p:cNvPr>
          <p:cNvSpPr/>
          <p:nvPr/>
        </p:nvSpPr>
        <p:spPr>
          <a:xfrm>
            <a:off x="3657564" y="1562154"/>
            <a:ext cx="1651082" cy="429741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894" dirty="0">
                <a:solidFill>
                  <a:schemeClr val="tx1"/>
                </a:solidFill>
              </a:rPr>
              <a:t>Ādažu novada sadarbības teritorijas civilās aizsardzības komisija</a:t>
            </a:r>
            <a:endParaRPr lang="lv-LV" sz="894" dirty="0">
              <a:solidFill>
                <a:schemeClr val="tx1"/>
              </a:solidFill>
            </a:endParaRPr>
          </a:p>
        </p:txBody>
      </p:sp>
      <p:sp>
        <p:nvSpPr>
          <p:cNvPr id="91" name="Taisnstūris 90">
            <a:extLst>
              <a:ext uri="{FF2B5EF4-FFF2-40B4-BE49-F238E27FC236}">
                <a16:creationId xmlns:a16="http://schemas.microsoft.com/office/drawing/2014/main" id="{4221C8B5-4AC9-4A05-B0C6-0C72054E3F72}"/>
              </a:ext>
            </a:extLst>
          </p:cNvPr>
          <p:cNvSpPr/>
          <p:nvPr/>
        </p:nvSpPr>
        <p:spPr>
          <a:xfrm>
            <a:off x="7843261" y="4277661"/>
            <a:ext cx="1788794" cy="185461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Attīstības un projektu nodaļa</a:t>
            </a:r>
          </a:p>
        </p:txBody>
      </p:sp>
      <p:sp>
        <p:nvSpPr>
          <p:cNvPr id="92" name="Taisnstūris 91">
            <a:extLst>
              <a:ext uri="{FF2B5EF4-FFF2-40B4-BE49-F238E27FC236}">
                <a16:creationId xmlns:a16="http://schemas.microsoft.com/office/drawing/2014/main" id="{2DC2F9F6-18AD-41C3-80C2-AE155754E555}"/>
              </a:ext>
            </a:extLst>
          </p:cNvPr>
          <p:cNvSpPr/>
          <p:nvPr/>
        </p:nvSpPr>
        <p:spPr>
          <a:xfrm>
            <a:off x="7844097" y="4724708"/>
            <a:ext cx="1788794" cy="185461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Teritorijas plānošanas nodaļa </a:t>
            </a:r>
          </a:p>
        </p:txBody>
      </p:sp>
      <p:sp>
        <p:nvSpPr>
          <p:cNvPr id="93" name="Taisnstūris 92">
            <a:extLst>
              <a:ext uri="{FF2B5EF4-FFF2-40B4-BE49-F238E27FC236}">
                <a16:creationId xmlns:a16="http://schemas.microsoft.com/office/drawing/2014/main" id="{BBA2DFFA-7199-4D5E-B148-FE8679231C32}"/>
              </a:ext>
            </a:extLst>
          </p:cNvPr>
          <p:cNvSpPr/>
          <p:nvPr/>
        </p:nvSpPr>
        <p:spPr>
          <a:xfrm>
            <a:off x="7844097" y="4048237"/>
            <a:ext cx="1788794" cy="185461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Nekustamā īpašuma. nodaļa</a:t>
            </a:r>
          </a:p>
        </p:txBody>
      </p:sp>
      <p:sp>
        <p:nvSpPr>
          <p:cNvPr id="100" name="Taisnstūris 99">
            <a:extLst>
              <a:ext uri="{FF2B5EF4-FFF2-40B4-BE49-F238E27FC236}">
                <a16:creationId xmlns:a16="http://schemas.microsoft.com/office/drawing/2014/main" id="{AFD9B4E6-ED34-4426-AB19-9BDA5279E27C}"/>
              </a:ext>
            </a:extLst>
          </p:cNvPr>
          <p:cNvSpPr/>
          <p:nvPr/>
        </p:nvSpPr>
        <p:spPr>
          <a:xfrm>
            <a:off x="7846837" y="4953901"/>
            <a:ext cx="1788794" cy="185461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Izglītības un jaunatnes nodaļa </a:t>
            </a:r>
          </a:p>
        </p:txBody>
      </p:sp>
      <p:sp>
        <p:nvSpPr>
          <p:cNvPr id="101" name="Taisnstūris 100">
            <a:extLst>
              <a:ext uri="{FF2B5EF4-FFF2-40B4-BE49-F238E27FC236}">
                <a16:creationId xmlns:a16="http://schemas.microsoft.com/office/drawing/2014/main" id="{2A361C00-B42D-4B3F-B9EC-729C0E025895}"/>
              </a:ext>
            </a:extLst>
          </p:cNvPr>
          <p:cNvSpPr/>
          <p:nvPr/>
        </p:nvSpPr>
        <p:spPr>
          <a:xfrm>
            <a:off x="7851213" y="5830325"/>
            <a:ext cx="1796396" cy="18546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Finanšu nodaļa</a:t>
            </a:r>
          </a:p>
        </p:txBody>
      </p:sp>
      <p:sp>
        <p:nvSpPr>
          <p:cNvPr id="103" name="Taisnstūris 102">
            <a:extLst>
              <a:ext uri="{FF2B5EF4-FFF2-40B4-BE49-F238E27FC236}">
                <a16:creationId xmlns:a16="http://schemas.microsoft.com/office/drawing/2014/main" id="{7336122B-315C-4BBC-AA6A-CD917BEE0408}"/>
              </a:ext>
            </a:extLst>
          </p:cNvPr>
          <p:cNvSpPr/>
          <p:nvPr/>
        </p:nvSpPr>
        <p:spPr>
          <a:xfrm>
            <a:off x="7846165" y="4503637"/>
            <a:ext cx="1788794" cy="185461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Juridiskā un iepirkumu nodaļa </a:t>
            </a:r>
          </a:p>
        </p:txBody>
      </p:sp>
      <p:sp>
        <p:nvSpPr>
          <p:cNvPr id="110" name="Taisnstūris 109">
            <a:extLst>
              <a:ext uri="{FF2B5EF4-FFF2-40B4-BE49-F238E27FC236}">
                <a16:creationId xmlns:a16="http://schemas.microsoft.com/office/drawing/2014/main" id="{BAB5952F-27CA-42A5-8981-1D9F538F9107}"/>
              </a:ext>
            </a:extLst>
          </p:cNvPr>
          <p:cNvSpPr/>
          <p:nvPr/>
        </p:nvSpPr>
        <p:spPr>
          <a:xfrm>
            <a:off x="7843650" y="3390632"/>
            <a:ext cx="1788794" cy="185461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Sporta nodaļa </a:t>
            </a:r>
          </a:p>
        </p:txBody>
      </p:sp>
      <p:sp>
        <p:nvSpPr>
          <p:cNvPr id="113" name="Taisnstūris 112">
            <a:extLst>
              <a:ext uri="{FF2B5EF4-FFF2-40B4-BE49-F238E27FC236}">
                <a16:creationId xmlns:a16="http://schemas.microsoft.com/office/drawing/2014/main" id="{17271A59-476A-46AD-81B8-8A03CCA71126}"/>
              </a:ext>
            </a:extLst>
          </p:cNvPr>
          <p:cNvSpPr/>
          <p:nvPr/>
        </p:nvSpPr>
        <p:spPr>
          <a:xfrm>
            <a:off x="7857533" y="6264913"/>
            <a:ext cx="1788794" cy="185461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Carnikavas pagasta pārvalde </a:t>
            </a:r>
          </a:p>
        </p:txBody>
      </p:sp>
      <p:sp>
        <p:nvSpPr>
          <p:cNvPr id="114" name="Taisnstūris 113">
            <a:extLst>
              <a:ext uri="{FF2B5EF4-FFF2-40B4-BE49-F238E27FC236}">
                <a16:creationId xmlns:a16="http://schemas.microsoft.com/office/drawing/2014/main" id="{CD2D2D9D-F8C0-43CF-82BA-82BAFFF7C021}"/>
              </a:ext>
            </a:extLst>
          </p:cNvPr>
          <p:cNvSpPr/>
          <p:nvPr/>
        </p:nvSpPr>
        <p:spPr>
          <a:xfrm>
            <a:off x="7845606" y="3827922"/>
            <a:ext cx="1788794" cy="185461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Administratīvā nodaļa</a:t>
            </a:r>
          </a:p>
        </p:txBody>
      </p:sp>
      <p:sp>
        <p:nvSpPr>
          <p:cNvPr id="115" name="Taisnstūris 114">
            <a:extLst>
              <a:ext uri="{FF2B5EF4-FFF2-40B4-BE49-F238E27FC236}">
                <a16:creationId xmlns:a16="http://schemas.microsoft.com/office/drawing/2014/main" id="{6109F3A7-57CF-450A-8B9D-926A70623D96}"/>
              </a:ext>
            </a:extLst>
          </p:cNvPr>
          <p:cNvSpPr/>
          <p:nvPr/>
        </p:nvSpPr>
        <p:spPr>
          <a:xfrm>
            <a:off x="7850060" y="5609227"/>
            <a:ext cx="1788794" cy="185461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Personāla nodaļa </a:t>
            </a:r>
          </a:p>
        </p:txBody>
      </p:sp>
      <p:sp>
        <p:nvSpPr>
          <p:cNvPr id="116" name="Taisnstūris 115">
            <a:extLst>
              <a:ext uri="{FF2B5EF4-FFF2-40B4-BE49-F238E27FC236}">
                <a16:creationId xmlns:a16="http://schemas.microsoft.com/office/drawing/2014/main" id="{90A4F47E-FD4E-4F70-A9FC-57583937D4C9}"/>
              </a:ext>
            </a:extLst>
          </p:cNvPr>
          <p:cNvSpPr/>
          <p:nvPr/>
        </p:nvSpPr>
        <p:spPr>
          <a:xfrm>
            <a:off x="7846764" y="5177790"/>
            <a:ext cx="1788794" cy="185461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Informācijas tehnoloģiju nodaļa </a:t>
            </a:r>
          </a:p>
        </p:txBody>
      </p:sp>
      <p:sp>
        <p:nvSpPr>
          <p:cNvPr id="117" name="Taisnstūris 116">
            <a:extLst>
              <a:ext uri="{FF2B5EF4-FFF2-40B4-BE49-F238E27FC236}">
                <a16:creationId xmlns:a16="http://schemas.microsoft.com/office/drawing/2014/main" id="{7C1DC0A7-A7A3-4312-A301-476ED5B736CF}"/>
              </a:ext>
            </a:extLst>
          </p:cNvPr>
          <p:cNvSpPr/>
          <p:nvPr/>
        </p:nvSpPr>
        <p:spPr>
          <a:xfrm>
            <a:off x="7857533" y="6046926"/>
            <a:ext cx="1788794" cy="185461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Dzimtsarakstu nodaļa </a:t>
            </a:r>
          </a:p>
        </p:txBody>
      </p:sp>
      <p:sp>
        <p:nvSpPr>
          <p:cNvPr id="118" name="Taisnstūris 117">
            <a:extLst>
              <a:ext uri="{FF2B5EF4-FFF2-40B4-BE49-F238E27FC236}">
                <a16:creationId xmlns:a16="http://schemas.microsoft.com/office/drawing/2014/main" id="{B68A8B27-F3F7-43D7-ADDB-5F5CE4412D6D}"/>
              </a:ext>
            </a:extLst>
          </p:cNvPr>
          <p:cNvSpPr/>
          <p:nvPr/>
        </p:nvSpPr>
        <p:spPr>
          <a:xfrm>
            <a:off x="7846959" y="5396729"/>
            <a:ext cx="1788794" cy="185461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Sabiedrisko attiecību nodaļa </a:t>
            </a:r>
          </a:p>
        </p:txBody>
      </p:sp>
      <p:sp>
        <p:nvSpPr>
          <p:cNvPr id="119" name="Taisnstūris 118">
            <a:extLst>
              <a:ext uri="{FF2B5EF4-FFF2-40B4-BE49-F238E27FC236}">
                <a16:creationId xmlns:a16="http://schemas.microsoft.com/office/drawing/2014/main" id="{C1357FA8-7AF2-4C6B-9175-B7938704B2A3}"/>
              </a:ext>
            </a:extLst>
          </p:cNvPr>
          <p:cNvSpPr/>
          <p:nvPr/>
        </p:nvSpPr>
        <p:spPr>
          <a:xfrm>
            <a:off x="7846959" y="3604155"/>
            <a:ext cx="1788794" cy="185461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Grāmatvedības nodaļa</a:t>
            </a:r>
          </a:p>
        </p:txBody>
      </p:sp>
      <p:sp>
        <p:nvSpPr>
          <p:cNvPr id="90" name="Taisnstūris 89">
            <a:extLst>
              <a:ext uri="{FF2B5EF4-FFF2-40B4-BE49-F238E27FC236}">
                <a16:creationId xmlns:a16="http://schemas.microsoft.com/office/drawing/2014/main" id="{82A81F0E-A7FA-4FA2-84F8-785F09488D00}"/>
              </a:ext>
            </a:extLst>
          </p:cNvPr>
          <p:cNvSpPr/>
          <p:nvPr/>
        </p:nvSpPr>
        <p:spPr>
          <a:xfrm>
            <a:off x="5674954" y="6583326"/>
            <a:ext cx="1788794" cy="185461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Carnikavas </a:t>
            </a:r>
            <a:r>
              <a:rPr lang="lv-LV" sz="894" dirty="0" err="1">
                <a:solidFill>
                  <a:schemeClr val="tx1"/>
                </a:solidFill>
              </a:rPr>
              <a:t>novadpētn</a:t>
            </a:r>
            <a:r>
              <a:rPr lang="lv-LV" sz="894" dirty="0">
                <a:solidFill>
                  <a:schemeClr val="tx1"/>
                </a:solidFill>
              </a:rPr>
              <a:t>. centrs</a:t>
            </a:r>
          </a:p>
        </p:txBody>
      </p:sp>
      <p:sp>
        <p:nvSpPr>
          <p:cNvPr id="105" name="Taisnstūris 104">
            <a:extLst>
              <a:ext uri="{FF2B5EF4-FFF2-40B4-BE49-F238E27FC236}">
                <a16:creationId xmlns:a16="http://schemas.microsoft.com/office/drawing/2014/main" id="{B87CE20C-28C9-470B-99B5-AE7475E289B9}"/>
              </a:ext>
            </a:extLst>
          </p:cNvPr>
          <p:cNvSpPr/>
          <p:nvPr/>
        </p:nvSpPr>
        <p:spPr>
          <a:xfrm>
            <a:off x="5674954" y="6361424"/>
            <a:ext cx="1788794" cy="185461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Carnikavas KN «Ozolaine»</a:t>
            </a:r>
          </a:p>
        </p:txBody>
      </p:sp>
      <p:sp>
        <p:nvSpPr>
          <p:cNvPr id="104" name="Taisnstūris 103">
            <a:extLst>
              <a:ext uri="{FF2B5EF4-FFF2-40B4-BE49-F238E27FC236}">
                <a16:creationId xmlns:a16="http://schemas.microsoft.com/office/drawing/2014/main" id="{C398FB9C-EC05-4069-ABD9-684098F67E30}"/>
              </a:ext>
            </a:extLst>
          </p:cNvPr>
          <p:cNvSpPr/>
          <p:nvPr/>
        </p:nvSpPr>
        <p:spPr>
          <a:xfrm>
            <a:off x="1790339" y="4920604"/>
            <a:ext cx="1651082" cy="4400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Koku ciršanas komisija</a:t>
            </a:r>
          </a:p>
        </p:txBody>
      </p:sp>
      <p:cxnSp>
        <p:nvCxnSpPr>
          <p:cNvPr id="27" name="Savienotājs: leņķveida 26">
            <a:extLst>
              <a:ext uri="{FF2B5EF4-FFF2-40B4-BE49-F238E27FC236}">
                <a16:creationId xmlns:a16="http://schemas.microsoft.com/office/drawing/2014/main" id="{FB6ACC0B-967B-96E9-6856-72C419B473E1}"/>
              </a:ext>
            </a:extLst>
          </p:cNvPr>
          <p:cNvCxnSpPr>
            <a:stCxn id="140" idx="0"/>
            <a:endCxn id="102" idx="2"/>
          </p:cNvCxnSpPr>
          <p:nvPr/>
        </p:nvCxnSpPr>
        <p:spPr>
          <a:xfrm rot="5400000" flipH="1" flipV="1">
            <a:off x="3603494" y="-1940116"/>
            <a:ext cx="249646" cy="5445039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avienotājs: leņķveida 28">
            <a:extLst>
              <a:ext uri="{FF2B5EF4-FFF2-40B4-BE49-F238E27FC236}">
                <a16:creationId xmlns:a16="http://schemas.microsoft.com/office/drawing/2014/main" id="{A4028813-5DDF-BFDD-AE6F-CEE92BDD2409}"/>
              </a:ext>
            </a:extLst>
          </p:cNvPr>
          <p:cNvCxnSpPr>
            <a:stCxn id="141" idx="0"/>
            <a:endCxn id="102" idx="2"/>
          </p:cNvCxnSpPr>
          <p:nvPr/>
        </p:nvCxnSpPr>
        <p:spPr>
          <a:xfrm rot="5400000" flipH="1" flipV="1">
            <a:off x="4401951" y="-1135243"/>
            <a:ext cx="256062" cy="3841709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aisnstūris 14">
            <a:extLst>
              <a:ext uri="{FF2B5EF4-FFF2-40B4-BE49-F238E27FC236}">
                <a16:creationId xmlns:a16="http://schemas.microsoft.com/office/drawing/2014/main" id="{A521A88A-B2A6-4302-302C-8ED9561572F9}"/>
              </a:ext>
            </a:extLst>
          </p:cNvPr>
          <p:cNvSpPr/>
          <p:nvPr/>
        </p:nvSpPr>
        <p:spPr>
          <a:xfrm>
            <a:off x="5580836" y="3630804"/>
            <a:ext cx="1908000" cy="185461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Carnikavas pamatskola</a:t>
            </a:r>
          </a:p>
        </p:txBody>
      </p:sp>
    </p:spTree>
    <p:extLst>
      <p:ext uri="{BB962C8B-B14F-4D97-AF65-F5344CB8AC3E}">
        <p14:creationId xmlns:p14="http://schemas.microsoft.com/office/powerpoint/2010/main" val="173533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 dizain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dizains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dizain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5907</TotalTime>
  <Words>247</Words>
  <Application>Microsoft Office PowerPoint</Application>
  <PresentationFormat>A4 papīrs (210x297 mm)</PresentationFormat>
  <Paragraphs>67</Paragraphs>
  <Slides>1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dizains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creator>Guntis Porietis</dc:creator>
  <cp:lastModifiedBy>Guntis Porietis</cp:lastModifiedBy>
  <cp:revision>396</cp:revision>
  <cp:lastPrinted>2022-01-31T06:42:17Z</cp:lastPrinted>
  <dcterms:created xsi:type="dcterms:W3CDTF">2021-01-30T09:54:14Z</dcterms:created>
  <dcterms:modified xsi:type="dcterms:W3CDTF">2023-03-02T14:16:48Z</dcterms:modified>
</cp:coreProperties>
</file>