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7" r:id="rId2"/>
    <p:sldId id="619" r:id="rId3"/>
    <p:sldId id="616" r:id="rId4"/>
    <p:sldId id="613" r:id="rId5"/>
    <p:sldId id="614" r:id="rId6"/>
    <p:sldId id="610" r:id="rId7"/>
    <p:sldId id="608" r:id="rId8"/>
    <p:sldId id="612" r:id="rId9"/>
    <p:sldId id="621" r:id="rId10"/>
    <p:sldId id="620" r:id="rId11"/>
    <p:sldId id="598" r:id="rId12"/>
  </p:sldIdLst>
  <p:sldSz cx="12192000" cy="6858000"/>
  <p:notesSz cx="6858000" cy="9144000"/>
  <p:defaultTextStyle>
    <a:defPPr>
      <a:defRPr lang="en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  <a:srgbClr val="FF7E79"/>
    <a:srgbClr val="FF8AD8"/>
    <a:srgbClr val="DF5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00"/>
    <p:restoredTop sz="87791"/>
  </p:normalViewPr>
  <p:slideViewPr>
    <p:cSldViewPr snapToGrid="0" snapToObjects="1">
      <p:cViewPr varScale="1">
        <p:scale>
          <a:sx n="75" d="100"/>
          <a:sy n="75" d="100"/>
        </p:scale>
        <p:origin x="514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C3C01-2CF0-A345-8388-2A134D29D0B1}" type="datetimeFigureOut">
              <a:rPr lang="en-LV" smtClean="0"/>
              <a:t>02/20/2023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B849E-B50C-0C44-9722-EAE60FC7FE80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04121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849E-B50C-0C44-9722-EAE60FC7FE80}" type="slidenum">
              <a:rPr lang="en-LV" smtClean="0"/>
              <a:t>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768746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LV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849E-B50C-0C44-9722-EAE60FC7FE80}" type="slidenum">
              <a:rPr lang="en-LV" smtClean="0"/>
              <a:t>10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934698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LV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849E-B50C-0C44-9722-EAE60FC7FE80}" type="slidenum">
              <a:rPr lang="en-LV" smtClean="0"/>
              <a:t>2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199322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LV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849E-B50C-0C44-9722-EAE60FC7FE80}" type="slidenum">
              <a:rPr lang="en-LV" smtClean="0"/>
              <a:t>3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821610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LV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849E-B50C-0C44-9722-EAE60FC7FE80}" type="slidenum">
              <a:rPr lang="en-LV" smtClean="0"/>
              <a:t>4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635392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LV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849E-B50C-0C44-9722-EAE60FC7FE80}" type="slidenum">
              <a:rPr lang="en-LV" smtClean="0"/>
              <a:t>5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023062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LV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849E-B50C-0C44-9722-EAE60FC7FE80}" type="slidenum">
              <a:rPr lang="en-LV" smtClean="0"/>
              <a:t>6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391235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849E-B50C-0C44-9722-EAE60FC7FE80}" type="slidenum">
              <a:rPr lang="en-LV" smtClean="0"/>
              <a:t>7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475426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849E-B50C-0C44-9722-EAE60FC7FE80}" type="slidenum">
              <a:rPr lang="en-LV" smtClean="0"/>
              <a:t>8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966670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LV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849E-B50C-0C44-9722-EAE60FC7FE80}" type="slidenum">
              <a:rPr lang="en-LV" smtClean="0"/>
              <a:t>9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334914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5D293-3B81-DF42-A6FE-F73A16BAF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517CC3-D3C4-024C-B6B0-3E3FE9A24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16A29-0941-8B46-990D-4EC2980D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1CA-5250-5948-87BE-59BDC3A67358}" type="datetimeFigureOut">
              <a:rPr lang="en-LV" smtClean="0"/>
              <a:t>02/20/2023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53B29-ED6A-5247-89E6-7B8C23D52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A21F9-630F-314A-B9A4-0F07FEC5A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5EC5-ABD3-034F-A18E-C67D70D9851F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4456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8509E-4CED-DC45-9841-2B4A1F6EB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01D392-2477-AD4A-B40D-DB77BBAD3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25D42-E16F-2B4B-AF6F-8C80A705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1CA-5250-5948-87BE-59BDC3A67358}" type="datetimeFigureOut">
              <a:rPr lang="en-LV" smtClean="0"/>
              <a:t>02/20/2023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B9BE0-7756-DE4A-8956-450068693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1E676-87FC-A74A-8EBF-27E3BA25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5EC5-ABD3-034F-A18E-C67D70D9851F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59289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F60600-97F9-4743-A718-4F525C13B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7C893-BDD6-6D4D-9110-1C5BF6734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A6F36-F7FB-9949-BE88-6A4480B31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1CA-5250-5948-87BE-59BDC3A67358}" type="datetimeFigureOut">
              <a:rPr lang="en-LV" smtClean="0"/>
              <a:t>02/20/2023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94FC8-FFF6-2C49-8DF1-53BC8B567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BB4E3-31EA-FE48-9E54-5CEA4B50D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5EC5-ABD3-034F-A18E-C67D70D9851F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80720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BD3B8-8A3F-1648-A40B-C7E45EBFF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1028A-DAAB-9542-9107-6EDA2F937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63C1E-0159-E342-954A-E9370A5DE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1CA-5250-5948-87BE-59BDC3A67358}" type="datetimeFigureOut">
              <a:rPr lang="en-LV" smtClean="0"/>
              <a:t>02/20/2023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3C75C-56A9-6B48-BFFF-24D8BA774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8C508-EDB9-EC40-9A07-A7CB21062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5EC5-ABD3-034F-A18E-C67D70D9851F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9476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5ED96-A121-7944-B47F-E5D5FD209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77DF6-B4EC-EC41-B46E-9F620FB3E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3AEC5-DC89-FB47-8228-3EF9F8EDC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1CA-5250-5948-87BE-59BDC3A67358}" type="datetimeFigureOut">
              <a:rPr lang="en-LV" smtClean="0"/>
              <a:t>02/20/2023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7D4FE-8659-EC41-99A3-E0241B8AA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7B3A9-7B43-7D4E-820E-6308CAED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5EC5-ABD3-034F-A18E-C67D70D9851F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31919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130E7-A14C-D140-909A-BC39FEBF2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BE4CF-F624-3C43-84D5-55B9AEEB6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6B2B4-1842-CD4F-9253-6748BFCE2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782F4-6F5F-1A4E-A09D-9492A8FC0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1CA-5250-5948-87BE-59BDC3A67358}" type="datetimeFigureOut">
              <a:rPr lang="en-LV" smtClean="0"/>
              <a:t>02/20/2023</a:t>
            </a:fld>
            <a:endParaRPr lang="en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6D4A5-F497-5347-9ABE-73E03D636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0FEAD-795C-6B4E-81C5-86DF0DFC3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5EC5-ABD3-034F-A18E-C67D70D9851F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8646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F168-D05C-F243-8F01-7E138BDA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F785E-3F31-1C4E-BCCC-621044E29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F21C4-A825-7C4A-8AE7-E083437AB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DEC77C-CF9A-5D45-BEBA-ABD5239EB9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30FBFD-80B9-234E-AEB6-1E108DFF4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77C8E6-D0E3-0A45-A3B7-9182D6765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1CA-5250-5948-87BE-59BDC3A67358}" type="datetimeFigureOut">
              <a:rPr lang="en-LV" smtClean="0"/>
              <a:t>02/20/2023</a:t>
            </a:fld>
            <a:endParaRPr lang="en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4C0AA0-52C3-DF4A-93C3-B394F64CB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E3BBE1-4F1E-FB48-AE4E-14592BF5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5EC5-ABD3-034F-A18E-C67D70D9851F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04521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3CDC1-AEE8-E84D-AECF-D5FEB2E28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759C12-1900-204A-98B1-760489CF2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1CA-5250-5948-87BE-59BDC3A67358}" type="datetimeFigureOut">
              <a:rPr lang="en-LV" smtClean="0"/>
              <a:t>02/20/2023</a:t>
            </a:fld>
            <a:endParaRPr lang="en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AAC12-2249-5842-9028-7F42D8948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84F95-3CFC-544F-87D4-B2DE4A2BA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5EC5-ABD3-034F-A18E-C67D70D9851F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77219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C1E0A9-AF23-9E46-88CE-3954B3CCD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1CA-5250-5948-87BE-59BDC3A67358}" type="datetimeFigureOut">
              <a:rPr lang="en-LV" smtClean="0"/>
              <a:t>02/20/2023</a:t>
            </a:fld>
            <a:endParaRPr lang="en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89A460-CB1C-1345-8CBA-7C37C03EA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416A3-BE7A-F543-87BF-1D546F77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5EC5-ABD3-034F-A18E-C67D70D9851F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28680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DE78C-42FC-A048-815A-1EF50CE2B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7A4A5-BE7F-524A-BF67-FD331039C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42BC1A-0AFE-7D4B-AF9E-EDA17249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D5CF7-44DA-5C41-981D-B28BDA52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1CA-5250-5948-87BE-59BDC3A67358}" type="datetimeFigureOut">
              <a:rPr lang="en-LV" smtClean="0"/>
              <a:t>02/20/2023</a:t>
            </a:fld>
            <a:endParaRPr lang="en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8E6A3-F404-A740-B853-24E3E1554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7E90B-1670-EF42-BEBE-31A064290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5EC5-ABD3-034F-A18E-C67D70D9851F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70809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715B6-DFE8-284D-B952-C3972670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642E66-5868-F949-9DB4-EF9E23DF97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F8A23-2A39-EA45-BAA0-B78A81DCD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20605-1094-3143-96CD-DCC92DF5D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1CA-5250-5948-87BE-59BDC3A67358}" type="datetimeFigureOut">
              <a:rPr lang="en-LV" smtClean="0"/>
              <a:t>02/20/2023</a:t>
            </a:fld>
            <a:endParaRPr lang="en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3A109-E5F4-A44D-B7CF-95B8577E9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A2BF3-14AF-CA46-83A4-20794BE0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5EC5-ABD3-034F-A18E-C67D70D9851F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51247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C44817-3544-FA48-ABFE-66C2C089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4AA59-67F5-9B4E-9157-CB9249539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73A97-E33E-8649-BC7E-AF624DE00D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A41CA-5250-5948-87BE-59BDC3A67358}" type="datetimeFigureOut">
              <a:rPr lang="en-LV" smtClean="0"/>
              <a:t>02/20/2023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19990-DBBE-DA46-95DD-EF78B87AE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5A9CE-6BB4-DF4E-AA2B-356DD0CF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F5EC5-ABD3-034F-A18E-C67D70D9851F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0849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56D4C6-36A3-2145-8A92-957E57381A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9BBA39-A4C1-CC40-BF35-24639586A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317" y="620635"/>
            <a:ext cx="6237365" cy="62373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0301AC-3CD8-674A-AEE5-2B867BAFB666}"/>
              </a:ext>
            </a:extLst>
          </p:cNvPr>
          <p:cNvSpPr/>
          <p:nvPr/>
        </p:nvSpPr>
        <p:spPr>
          <a:xfrm>
            <a:off x="739697" y="1738312"/>
            <a:ext cx="10733166" cy="269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endParaRPr lang="lv-LV" sz="3600" b="1" dirty="0">
              <a:solidFill>
                <a:schemeClr val="bg1"/>
              </a:solidFill>
              <a:latin typeface="Mangal" panose="02040503050203030202" pitchFamily="18" charset="0"/>
              <a:ea typeface="Century Gothic" panose="020B0502020202020204" pitchFamily="34" charset="0"/>
              <a:cs typeface="Mangal" panose="02040503050203030202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endParaRPr lang="lv-LV" sz="3600" b="1" dirty="0">
              <a:solidFill>
                <a:schemeClr val="bg1"/>
              </a:solidFill>
              <a:latin typeface="Bookman Old Style" panose="02050604050505020204" pitchFamily="18" charset="0"/>
              <a:ea typeface="Century Gothic" panose="020B0502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endParaRPr lang="lv-LV" sz="3600" b="1" dirty="0">
              <a:solidFill>
                <a:schemeClr val="bg1"/>
              </a:solidFill>
              <a:latin typeface="Bookman Old Style" panose="02050604050505020204" pitchFamily="18" charset="0"/>
              <a:ea typeface="Century Gothic" panose="020B0502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endParaRPr lang="en-LV" sz="3600" dirty="0">
              <a:solidFill>
                <a:schemeClr val="bg1"/>
              </a:solidFill>
              <a:latin typeface="Bookman Old Style" panose="02050604050505020204" pitchFamily="18" charset="0"/>
              <a:ea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82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184535-738C-1A06-095D-F5F0A32F74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63" b="26138"/>
          <a:stretch/>
        </p:blipFill>
        <p:spPr>
          <a:xfrm>
            <a:off x="111045" y="5629274"/>
            <a:ext cx="2305334" cy="1228726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6F85C20-CAE2-E98D-FEDE-B6ECBA59C3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172"/>
          <a:stretch/>
        </p:blipFill>
        <p:spPr>
          <a:xfrm>
            <a:off x="1447800" y="573313"/>
            <a:ext cx="10400998" cy="52636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0FA3203-E4DF-E9F4-1ACF-4A430A709F19}"/>
              </a:ext>
            </a:extLst>
          </p:cNvPr>
          <p:cNvSpPr/>
          <p:nvPr/>
        </p:nvSpPr>
        <p:spPr>
          <a:xfrm>
            <a:off x="230805" y="9062"/>
            <a:ext cx="7147532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0"/>
              </a:spcAft>
            </a:pPr>
            <a:r>
              <a:rPr lang="lv-LV" sz="3200" b="1" dirty="0">
                <a:latin typeface="Times"/>
                <a:ea typeface="Century Gothic" panose="020B0502020202020204" pitchFamily="34" charset="0"/>
                <a:cs typeface="Arial"/>
              </a:rPr>
              <a:t>ĀNMS kabinetu noslodze</a:t>
            </a:r>
          </a:p>
        </p:txBody>
      </p:sp>
    </p:spTree>
    <p:extLst>
      <p:ext uri="{BB962C8B-B14F-4D97-AF65-F5344CB8AC3E}">
        <p14:creationId xmlns:p14="http://schemas.microsoft.com/office/powerpoint/2010/main" val="343783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56D4C6-36A3-2145-8A92-957E57381A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9BBA39-A4C1-CC40-BF35-24639586A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317" y="620635"/>
            <a:ext cx="6237365" cy="62373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0301AC-3CD8-674A-AEE5-2B867BAFB666}"/>
              </a:ext>
            </a:extLst>
          </p:cNvPr>
          <p:cNvSpPr/>
          <p:nvPr/>
        </p:nvSpPr>
        <p:spPr>
          <a:xfrm>
            <a:off x="739697" y="1738312"/>
            <a:ext cx="10733166" cy="269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endParaRPr lang="lv-LV" sz="3600" b="1" dirty="0">
              <a:solidFill>
                <a:schemeClr val="bg1"/>
              </a:solidFill>
              <a:latin typeface="Mangal" panose="02040503050203030202" pitchFamily="18" charset="0"/>
              <a:ea typeface="Century Gothic" panose="020B0502020202020204" pitchFamily="34" charset="0"/>
              <a:cs typeface="Mangal" panose="02040503050203030202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endParaRPr lang="lv-LV" sz="3600" b="1" dirty="0">
              <a:solidFill>
                <a:schemeClr val="bg1"/>
              </a:solidFill>
              <a:latin typeface="Bookman Old Style" panose="02050604050505020204" pitchFamily="18" charset="0"/>
              <a:ea typeface="Century Gothic" panose="020B0502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endParaRPr lang="lv-LV" sz="3600" b="1" dirty="0">
              <a:solidFill>
                <a:schemeClr val="bg1"/>
              </a:solidFill>
              <a:latin typeface="Bookman Old Style" panose="02050604050505020204" pitchFamily="18" charset="0"/>
              <a:ea typeface="Century Gothic" panose="020B0502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endParaRPr lang="en-LV" sz="3600" dirty="0">
              <a:solidFill>
                <a:schemeClr val="bg1"/>
              </a:solidFill>
              <a:latin typeface="Bookman Old Style" panose="02050604050505020204" pitchFamily="18" charset="0"/>
              <a:ea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A95196D-9E34-BA1D-F84F-46D6AA186DBB}"/>
              </a:ext>
            </a:extLst>
          </p:cNvPr>
          <p:cNvCxnSpPr/>
          <p:nvPr/>
        </p:nvCxnSpPr>
        <p:spPr>
          <a:xfrm>
            <a:off x="5029200" y="3794760"/>
            <a:ext cx="344424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FEC067F-62B7-56B7-BFF6-81C19D87DC4A}"/>
              </a:ext>
            </a:extLst>
          </p:cNvPr>
          <p:cNvSpPr/>
          <p:nvPr/>
        </p:nvSpPr>
        <p:spPr>
          <a:xfrm>
            <a:off x="6373480" y="3839539"/>
            <a:ext cx="5682404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0"/>
              </a:spcAft>
            </a:pPr>
            <a:r>
              <a:rPr lang="lv-LV" sz="4000" b="1" dirty="0">
                <a:solidFill>
                  <a:schemeClr val="bg1"/>
                </a:solidFill>
                <a:latin typeface="Arial Rounded MT Bold" panose="020F0704030504030204" pitchFamily="34" charset="77"/>
                <a:ea typeface="Century Gothic" panose="020B0502020202020204" pitchFamily="34" charset="0"/>
                <a:cs typeface="Arial"/>
              </a:rPr>
              <a:t>VIDUSSKOLA</a:t>
            </a:r>
          </a:p>
        </p:txBody>
      </p:sp>
    </p:spTree>
    <p:extLst>
      <p:ext uri="{BB962C8B-B14F-4D97-AF65-F5344CB8AC3E}">
        <p14:creationId xmlns:p14="http://schemas.microsoft.com/office/powerpoint/2010/main" val="177939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FD98ACB-C574-0547-8C92-B9FB5C18B13F}"/>
              </a:ext>
            </a:extLst>
          </p:cNvPr>
          <p:cNvSpPr/>
          <p:nvPr/>
        </p:nvSpPr>
        <p:spPr>
          <a:xfrm>
            <a:off x="246045" y="163474"/>
            <a:ext cx="7147532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0"/>
              </a:spcAft>
            </a:pPr>
            <a:r>
              <a:rPr lang="lv-LV" sz="3200" b="1" dirty="0">
                <a:latin typeface="Times"/>
                <a:ea typeface="Century Gothic" panose="020B0502020202020204" pitchFamily="34" charset="0"/>
                <a:cs typeface="Arial"/>
              </a:rPr>
              <a:t>Klašu komplekti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5C54CA-1A10-3800-E1BA-2C3A28522020}"/>
              </a:ext>
            </a:extLst>
          </p:cNvPr>
          <p:cNvSpPr/>
          <p:nvPr/>
        </p:nvSpPr>
        <p:spPr>
          <a:xfrm>
            <a:off x="246045" y="2682362"/>
            <a:ext cx="5232730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0"/>
              </a:spcAft>
            </a:pPr>
            <a:r>
              <a:rPr lang="lv-LV" sz="3200" b="1" dirty="0">
                <a:latin typeface="Times"/>
                <a:ea typeface="Century Gothic" panose="020B0502020202020204" pitchFamily="34" charset="0"/>
                <a:cs typeface="Arial"/>
              </a:rPr>
              <a:t>Skolēnu skaits</a:t>
            </a:r>
          </a:p>
        </p:txBody>
      </p:sp>
      <p:pic>
        <p:nvPicPr>
          <p:cNvPr id="9" name="Picture 8" descr="A picture containing text, cabinet, screenshot, chest of drawers&#10;&#10;Description automatically generated">
            <a:extLst>
              <a:ext uri="{FF2B5EF4-FFF2-40B4-BE49-F238E27FC236}">
                <a16:creationId xmlns:a16="http://schemas.microsoft.com/office/drawing/2014/main" id="{55E352E1-7D72-2B0C-7B9F-0B2BFC2E3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29" y="744099"/>
            <a:ext cx="11649761" cy="1650026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AEF33689-CB9D-4B92-8531-61646182E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679418"/>
              </p:ext>
            </p:extLst>
          </p:nvPr>
        </p:nvGraphicFramePr>
        <p:xfrm>
          <a:off x="1864360" y="3321650"/>
          <a:ext cx="8128000" cy="2352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154302177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0695282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120015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28919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LV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ācību gads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– 6 . klase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– 9. klase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078423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r>
                        <a:rPr lang="en-LV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2018./2019. m.g.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877316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r>
                        <a:rPr lang="en-LV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2019./2020. m.g.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3345250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r>
                        <a:rPr lang="en-LV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2020./2021. m.g.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4074565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r>
                        <a:rPr lang="en-LV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2021./2022. m.g.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901390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r>
                        <a:rPr lang="en-LV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2022./2023. m.g.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556575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r>
                        <a:rPr lang="en-LV" sz="24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2023./2024. m.g.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LV" sz="24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LV" sz="24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2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8368310"/>
                  </a:ext>
                </a:extLst>
              </a:tr>
            </a:tbl>
          </a:graphicData>
        </a:graphic>
      </p:graphicFrame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B01F88-4046-143B-C189-E875B8B8BD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563" b="26138"/>
          <a:stretch/>
        </p:blipFill>
        <p:spPr>
          <a:xfrm>
            <a:off x="111045" y="5629274"/>
            <a:ext cx="2305334" cy="122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8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FD98ACB-C574-0547-8C92-B9FB5C18B13F}"/>
              </a:ext>
            </a:extLst>
          </p:cNvPr>
          <p:cNvSpPr/>
          <p:nvPr/>
        </p:nvSpPr>
        <p:spPr>
          <a:xfrm>
            <a:off x="246045" y="163474"/>
            <a:ext cx="7147532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0"/>
              </a:spcAft>
            </a:pPr>
            <a:r>
              <a:rPr lang="lv-LV" sz="3200" b="1" dirty="0">
                <a:latin typeface="Times"/>
                <a:ea typeface="Century Gothic" panose="020B0502020202020204" pitchFamily="34" charset="0"/>
                <a:cs typeface="Arial"/>
              </a:rPr>
              <a:t>8. un 9. klašu skolēnu aptauja</a:t>
            </a:r>
          </a:p>
        </p:txBody>
      </p:sp>
      <p:pic>
        <p:nvPicPr>
          <p:cNvPr id="22" name="Picture 21" descr="Chart&#10;&#10;Description automatically generated with medium confidence">
            <a:extLst>
              <a:ext uri="{FF2B5EF4-FFF2-40B4-BE49-F238E27FC236}">
                <a16:creationId xmlns:a16="http://schemas.microsoft.com/office/drawing/2014/main" id="{24830FA5-F014-36EA-8F91-3F2BF5B5AC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29" r="11767"/>
          <a:stretch/>
        </p:blipFill>
        <p:spPr>
          <a:xfrm>
            <a:off x="10444398" y="322492"/>
            <a:ext cx="1583294" cy="1521443"/>
          </a:xfrm>
          <a:prstGeom prst="rect">
            <a:avLst/>
          </a:prstGeom>
        </p:spPr>
      </p:pic>
      <p:pic>
        <p:nvPicPr>
          <p:cNvPr id="24" name="Picture 2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BD38281-EE7E-5D8C-27B5-0785E24FC3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2" t="1826" b="72401"/>
          <a:stretch/>
        </p:blipFill>
        <p:spPr>
          <a:xfrm>
            <a:off x="111045" y="718786"/>
            <a:ext cx="10299395" cy="147924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5C54CA-1A10-3800-E1BA-2C3A28522020}"/>
              </a:ext>
            </a:extLst>
          </p:cNvPr>
          <p:cNvSpPr/>
          <p:nvPr/>
        </p:nvSpPr>
        <p:spPr>
          <a:xfrm>
            <a:off x="278045" y="2267979"/>
            <a:ext cx="5232730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0"/>
              </a:spcAft>
            </a:pPr>
            <a:r>
              <a:rPr lang="lv-LV" sz="3200" b="1" dirty="0">
                <a:latin typeface="Times"/>
                <a:ea typeface="Century Gothic" panose="020B0502020202020204" pitchFamily="34" charset="0"/>
                <a:cs typeface="Arial"/>
              </a:rPr>
              <a:t>Pedagogu aptauja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0F212C7-BCD0-74EC-E6A0-10565BD537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93" b="70224"/>
          <a:stretch/>
        </p:blipFill>
        <p:spPr>
          <a:xfrm>
            <a:off x="111045" y="2852754"/>
            <a:ext cx="10353436" cy="1476000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5353C80A-2D6D-610E-B835-529E435FC4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832" r="8448"/>
          <a:stretch/>
        </p:blipFill>
        <p:spPr>
          <a:xfrm>
            <a:off x="10464481" y="2594157"/>
            <a:ext cx="1577709" cy="15558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2BD56D-50AD-84C3-D4E8-AD13362AC03D}"/>
              </a:ext>
            </a:extLst>
          </p:cNvPr>
          <p:cNvSpPr/>
          <p:nvPr/>
        </p:nvSpPr>
        <p:spPr>
          <a:xfrm>
            <a:off x="278045" y="4474013"/>
            <a:ext cx="10132395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0"/>
              </a:spcAft>
            </a:pPr>
            <a:r>
              <a:rPr lang="lv-LV" sz="3200" b="1" dirty="0">
                <a:latin typeface="Times"/>
                <a:ea typeface="Century Gothic" panose="020B0502020202020204" pitchFamily="34" charset="0"/>
                <a:cs typeface="Arial"/>
              </a:rPr>
              <a:t>8. un 9. klašu skolēnu vecāku aptauja</a:t>
            </a:r>
          </a:p>
        </p:txBody>
      </p:sp>
      <p:pic>
        <p:nvPicPr>
          <p:cNvPr id="7" name="Picture 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9F0FD371-2588-F637-149B-4DD5AFBCAF2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71" t="5066"/>
          <a:stretch/>
        </p:blipFill>
        <p:spPr>
          <a:xfrm>
            <a:off x="190855" y="5020790"/>
            <a:ext cx="10273625" cy="1555870"/>
          </a:xfrm>
          <a:prstGeom prst="rect">
            <a:avLst/>
          </a:prstGeom>
        </p:spPr>
      </p:pic>
      <p:pic>
        <p:nvPicPr>
          <p:cNvPr id="8" name="Picture 7" descr="Chart, diagram&#10;&#10;Description automatically generated">
            <a:extLst>
              <a:ext uri="{FF2B5EF4-FFF2-40B4-BE49-F238E27FC236}">
                <a16:creationId xmlns:a16="http://schemas.microsoft.com/office/drawing/2014/main" id="{AF6AE451-E178-7881-05E8-A3419537B7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4398" y="4687768"/>
            <a:ext cx="1536662" cy="155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FD98ACB-C574-0547-8C92-B9FB5C18B13F}"/>
              </a:ext>
            </a:extLst>
          </p:cNvPr>
          <p:cNvSpPr/>
          <p:nvPr/>
        </p:nvSpPr>
        <p:spPr>
          <a:xfrm>
            <a:off x="246045" y="163474"/>
            <a:ext cx="7147532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0"/>
              </a:spcAft>
            </a:pPr>
            <a:r>
              <a:rPr lang="lv-LV" sz="3600" b="1" dirty="0">
                <a:latin typeface="Times"/>
                <a:ea typeface="Century Gothic" panose="020B0502020202020204" pitchFamily="34" charset="0"/>
                <a:cs typeface="Arial"/>
              </a:rPr>
              <a:t>8. un 9. klašu skolēnu aptauja</a:t>
            </a:r>
          </a:p>
        </p:txBody>
      </p:sp>
      <p:pic>
        <p:nvPicPr>
          <p:cNvPr id="25" name="Picture 2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98E3783-BCE1-DCCF-5ACC-03F9C8A361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803"/>
          <a:stretch/>
        </p:blipFill>
        <p:spPr>
          <a:xfrm>
            <a:off x="111045" y="809805"/>
            <a:ext cx="11911247" cy="360985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32E574-1EFB-154A-9458-72153DB7C4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563" b="26138"/>
          <a:stretch/>
        </p:blipFill>
        <p:spPr>
          <a:xfrm>
            <a:off x="111045" y="5629274"/>
            <a:ext cx="2305334" cy="122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26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32E574-1EFB-154A-9458-72153DB7C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63" b="26138"/>
          <a:stretch/>
        </p:blipFill>
        <p:spPr>
          <a:xfrm>
            <a:off x="111045" y="5629274"/>
            <a:ext cx="2305334" cy="122872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FD98ACB-C574-0547-8C92-B9FB5C18B13F}"/>
              </a:ext>
            </a:extLst>
          </p:cNvPr>
          <p:cNvSpPr/>
          <p:nvPr/>
        </p:nvSpPr>
        <p:spPr>
          <a:xfrm>
            <a:off x="246045" y="163474"/>
            <a:ext cx="523273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0"/>
              </a:spcAft>
            </a:pPr>
            <a:r>
              <a:rPr lang="lv-LV" sz="3600" b="1" dirty="0">
                <a:latin typeface="Times"/>
                <a:ea typeface="Century Gothic" panose="020B0502020202020204" pitchFamily="34" charset="0"/>
                <a:cs typeface="Arial"/>
              </a:rPr>
              <a:t>Pedagogu aptauja</a:t>
            </a:r>
          </a:p>
        </p:txBody>
      </p:sp>
      <p:pic>
        <p:nvPicPr>
          <p:cNvPr id="14" name="Picture 1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A78C072-627F-5E37-B19D-92E4B26245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171"/>
          <a:stretch/>
        </p:blipFill>
        <p:spPr>
          <a:xfrm>
            <a:off x="111045" y="809805"/>
            <a:ext cx="11755197" cy="309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8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32E574-1EFB-154A-9458-72153DB7C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63" b="26138"/>
          <a:stretch/>
        </p:blipFill>
        <p:spPr>
          <a:xfrm>
            <a:off x="111045" y="5629274"/>
            <a:ext cx="2305334" cy="12287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0DB7EC-4A7C-5A4A-9695-F71F4DCFDF49}"/>
              </a:ext>
            </a:extLst>
          </p:cNvPr>
          <p:cNvSpPr/>
          <p:nvPr/>
        </p:nvSpPr>
        <p:spPr>
          <a:xfrm>
            <a:off x="7100887" y="40778"/>
            <a:ext cx="5091113" cy="1457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109C7B6-0CD6-7A4F-BCEC-76B8D31B544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2416379" y="0"/>
            <a:ext cx="977562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FD98ACB-C574-0547-8C92-B9FB5C18B13F}"/>
              </a:ext>
            </a:extLst>
          </p:cNvPr>
          <p:cNvSpPr/>
          <p:nvPr/>
        </p:nvSpPr>
        <p:spPr>
          <a:xfrm>
            <a:off x="83853" y="341020"/>
            <a:ext cx="2119115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0"/>
              </a:spcAft>
            </a:pPr>
            <a:r>
              <a:rPr lang="lv-LV" sz="3600" b="1" dirty="0">
                <a:latin typeface="Times"/>
                <a:ea typeface="Century Gothic" panose="020B0502020202020204" pitchFamily="34" charset="0"/>
                <a:cs typeface="Arial"/>
              </a:rPr>
              <a:t>1. stāvs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19B0BF-A7D5-E811-9BAC-09DBE6FE2057}"/>
              </a:ext>
            </a:extLst>
          </p:cNvPr>
          <p:cNvSpPr/>
          <p:nvPr/>
        </p:nvSpPr>
        <p:spPr>
          <a:xfrm rot="5400000">
            <a:off x="2269750" y="1459853"/>
            <a:ext cx="3450613" cy="1859279"/>
          </a:xfrm>
          <a:prstGeom prst="rect">
            <a:avLst/>
          </a:prstGeom>
          <a:solidFill>
            <a:srgbClr val="D883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9537CD-706E-03B4-AFF2-2F59150C94E4}"/>
              </a:ext>
            </a:extLst>
          </p:cNvPr>
          <p:cNvSpPr/>
          <p:nvPr/>
        </p:nvSpPr>
        <p:spPr>
          <a:xfrm rot="5400000">
            <a:off x="4940175" y="1482624"/>
            <a:ext cx="618080" cy="649038"/>
          </a:xfrm>
          <a:prstGeom prst="rect">
            <a:avLst/>
          </a:prstGeom>
          <a:solidFill>
            <a:srgbClr val="D883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B11962-282E-FA64-2992-A54DE5C73995}"/>
              </a:ext>
            </a:extLst>
          </p:cNvPr>
          <p:cNvSpPr/>
          <p:nvPr/>
        </p:nvSpPr>
        <p:spPr>
          <a:xfrm rot="5400000">
            <a:off x="4917290" y="2293656"/>
            <a:ext cx="833917" cy="478971"/>
          </a:xfrm>
          <a:prstGeom prst="rect">
            <a:avLst/>
          </a:prstGeom>
          <a:solidFill>
            <a:srgbClr val="FF8AD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E00772-FCF7-4AA9-E323-7FC22ACE96C2}"/>
              </a:ext>
            </a:extLst>
          </p:cNvPr>
          <p:cNvSpPr/>
          <p:nvPr/>
        </p:nvSpPr>
        <p:spPr>
          <a:xfrm rot="5400000">
            <a:off x="4917290" y="3112404"/>
            <a:ext cx="833917" cy="478971"/>
          </a:xfrm>
          <a:prstGeom prst="rect">
            <a:avLst/>
          </a:prstGeom>
          <a:solidFill>
            <a:srgbClr val="FF8AD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871A84-9F85-AF81-8F58-2B96C038C303}"/>
              </a:ext>
            </a:extLst>
          </p:cNvPr>
          <p:cNvSpPr/>
          <p:nvPr/>
        </p:nvSpPr>
        <p:spPr>
          <a:xfrm rot="5400000">
            <a:off x="5025207" y="4394414"/>
            <a:ext cx="618080" cy="478971"/>
          </a:xfrm>
          <a:prstGeom prst="rect">
            <a:avLst/>
          </a:prstGeom>
          <a:solidFill>
            <a:srgbClr val="FF8AD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65C268-64EE-65E8-7432-E99C02912C31}"/>
              </a:ext>
            </a:extLst>
          </p:cNvPr>
          <p:cNvSpPr/>
          <p:nvPr/>
        </p:nvSpPr>
        <p:spPr>
          <a:xfrm rot="5400000">
            <a:off x="111045" y="1101079"/>
            <a:ext cx="270000" cy="27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8D7047-CAF2-686D-FCB9-85B0CA7D88AE}"/>
              </a:ext>
            </a:extLst>
          </p:cNvPr>
          <p:cNvSpPr/>
          <p:nvPr/>
        </p:nvSpPr>
        <p:spPr>
          <a:xfrm>
            <a:off x="381045" y="997971"/>
            <a:ext cx="2565744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dirty="0">
                <a:latin typeface="Arial"/>
                <a:cs typeface="Arial"/>
              </a:rPr>
              <a:t>Kultūras izpratnes un pašizpausmes mākslā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0E741A-B666-AC85-E39D-AF875A862E20}"/>
              </a:ext>
            </a:extLst>
          </p:cNvPr>
          <p:cNvSpPr/>
          <p:nvPr/>
        </p:nvSpPr>
        <p:spPr>
          <a:xfrm>
            <a:off x="2509448" y="6211669"/>
            <a:ext cx="16295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spcAft>
                <a:spcPts val="0"/>
              </a:spcAft>
            </a:pPr>
            <a:r>
              <a:rPr lang="lv-LV" sz="3600" b="1" dirty="0">
                <a:solidFill>
                  <a:schemeClr val="accent4"/>
                </a:solidFill>
                <a:latin typeface="Times"/>
                <a:ea typeface="Century Gothic" panose="020B0502020202020204" pitchFamily="34" charset="0"/>
                <a:cs typeface="Arial"/>
              </a:rPr>
              <a:t>V1.47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F5BC4C-D2A7-1122-06C5-5CD791A3DA85}"/>
              </a:ext>
            </a:extLst>
          </p:cNvPr>
          <p:cNvSpPr/>
          <p:nvPr/>
        </p:nvSpPr>
        <p:spPr>
          <a:xfrm rot="5400000">
            <a:off x="111045" y="1747410"/>
            <a:ext cx="270000" cy="270000"/>
          </a:xfrm>
          <a:prstGeom prst="rect">
            <a:avLst/>
          </a:prstGeom>
          <a:solidFill>
            <a:srgbClr val="D883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774880-51D2-096F-7483-9EBE64DBF58A}"/>
              </a:ext>
            </a:extLst>
          </p:cNvPr>
          <p:cNvSpPr/>
          <p:nvPr/>
        </p:nvSpPr>
        <p:spPr>
          <a:xfrm>
            <a:off x="381045" y="1644302"/>
            <a:ext cx="2565744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dirty="0">
                <a:latin typeface="Arial"/>
                <a:cs typeface="Arial"/>
              </a:rPr>
              <a:t>Veselības un fiziskās aktivitātes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F77122-3D59-30DC-AA02-9FB93725218E}"/>
              </a:ext>
            </a:extLst>
          </p:cNvPr>
          <p:cNvSpPr/>
          <p:nvPr/>
        </p:nvSpPr>
        <p:spPr>
          <a:xfrm>
            <a:off x="2985435" y="4114799"/>
            <a:ext cx="16295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spcAft>
                <a:spcPts val="0"/>
              </a:spcAft>
            </a:pPr>
            <a:r>
              <a:rPr lang="lv-LV" sz="3600" b="1" dirty="0">
                <a:solidFill>
                  <a:srgbClr val="7030A0"/>
                </a:solidFill>
                <a:latin typeface="Times"/>
                <a:ea typeface="Century Gothic" panose="020B0502020202020204" pitchFamily="34" charset="0"/>
                <a:cs typeface="Arial"/>
              </a:rPr>
              <a:t>S1.17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403B0C-59B0-D228-BD29-4302523462B1}"/>
              </a:ext>
            </a:extLst>
          </p:cNvPr>
          <p:cNvSpPr/>
          <p:nvPr/>
        </p:nvSpPr>
        <p:spPr>
          <a:xfrm>
            <a:off x="5258307" y="974269"/>
            <a:ext cx="16295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spcAft>
                <a:spcPts val="0"/>
              </a:spcAft>
            </a:pPr>
            <a:r>
              <a:rPr lang="lv-LV" sz="3600" b="1" dirty="0">
                <a:solidFill>
                  <a:srgbClr val="7030A0"/>
                </a:solidFill>
                <a:latin typeface="Times"/>
                <a:ea typeface="Century Gothic" panose="020B0502020202020204" pitchFamily="34" charset="0"/>
                <a:cs typeface="Arial"/>
              </a:rPr>
              <a:t>S1.13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8FB8A4-72FF-130D-8313-97881E53B2D6}"/>
              </a:ext>
            </a:extLst>
          </p:cNvPr>
          <p:cNvSpPr/>
          <p:nvPr/>
        </p:nvSpPr>
        <p:spPr>
          <a:xfrm rot="5400000">
            <a:off x="8477537" y="300948"/>
            <a:ext cx="759575" cy="10769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384A92-C67E-B9B3-52A4-A81420F4A91C}"/>
              </a:ext>
            </a:extLst>
          </p:cNvPr>
          <p:cNvSpPr/>
          <p:nvPr/>
        </p:nvSpPr>
        <p:spPr>
          <a:xfrm rot="5400000">
            <a:off x="8486244" y="1094346"/>
            <a:ext cx="759575" cy="10769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9678A5-95A8-0FA3-E96F-695497553C83}"/>
              </a:ext>
            </a:extLst>
          </p:cNvPr>
          <p:cNvSpPr/>
          <p:nvPr/>
        </p:nvSpPr>
        <p:spPr>
          <a:xfrm rot="5400000">
            <a:off x="8477537" y="1836357"/>
            <a:ext cx="759575" cy="10769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7287AD-8700-1399-4292-001E10034017}"/>
              </a:ext>
            </a:extLst>
          </p:cNvPr>
          <p:cNvSpPr/>
          <p:nvPr/>
        </p:nvSpPr>
        <p:spPr>
          <a:xfrm rot="5400000">
            <a:off x="9330499" y="2801112"/>
            <a:ext cx="1921902" cy="1791324"/>
          </a:xfrm>
          <a:prstGeom prst="rect">
            <a:avLst/>
          </a:pr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B489A4-A3B4-225F-C395-694FFC87B863}"/>
              </a:ext>
            </a:extLst>
          </p:cNvPr>
          <p:cNvSpPr/>
          <p:nvPr/>
        </p:nvSpPr>
        <p:spPr>
          <a:xfrm rot="5400000">
            <a:off x="4008315" y="5314601"/>
            <a:ext cx="1047092" cy="785670"/>
          </a:xfrm>
          <a:prstGeom prst="rect">
            <a:avLst/>
          </a:pr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B77CA34-6C4F-2CF9-488D-4870658EA7B7}"/>
              </a:ext>
            </a:extLst>
          </p:cNvPr>
          <p:cNvSpPr/>
          <p:nvPr/>
        </p:nvSpPr>
        <p:spPr>
          <a:xfrm rot="5400000">
            <a:off x="99389" y="2340618"/>
            <a:ext cx="270000" cy="27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313F2FA-3D51-FAA1-8120-C90E9C148416}"/>
              </a:ext>
            </a:extLst>
          </p:cNvPr>
          <p:cNvSpPr/>
          <p:nvPr/>
        </p:nvSpPr>
        <p:spPr>
          <a:xfrm>
            <a:off x="381045" y="2297632"/>
            <a:ext cx="2565744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dirty="0">
                <a:latin typeface="Arial"/>
                <a:cs typeface="Arial"/>
              </a:rPr>
              <a:t>ĀNMS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99B1AA7-95D8-E453-C486-84ACC638B23F}"/>
              </a:ext>
            </a:extLst>
          </p:cNvPr>
          <p:cNvSpPr/>
          <p:nvPr/>
        </p:nvSpPr>
        <p:spPr>
          <a:xfrm>
            <a:off x="381045" y="2771152"/>
            <a:ext cx="2565744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dirty="0">
                <a:latin typeface="Arial"/>
                <a:cs typeface="Arial"/>
              </a:rPr>
              <a:t>CPS un ĀNMS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2EEF5E-0BF9-B01D-71A3-C4C157A8858C}"/>
              </a:ext>
            </a:extLst>
          </p:cNvPr>
          <p:cNvSpPr/>
          <p:nvPr/>
        </p:nvSpPr>
        <p:spPr>
          <a:xfrm rot="5400000">
            <a:off x="90710" y="2861805"/>
            <a:ext cx="288817" cy="268541"/>
          </a:xfrm>
          <a:prstGeom prst="rect">
            <a:avLst/>
          </a:pr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2F7B94-DB3F-6ACF-F0A1-E4C3D6B190AE}"/>
              </a:ext>
            </a:extLst>
          </p:cNvPr>
          <p:cNvSpPr/>
          <p:nvPr/>
        </p:nvSpPr>
        <p:spPr>
          <a:xfrm rot="5400000">
            <a:off x="105995" y="3341870"/>
            <a:ext cx="288817" cy="2685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F0205F-3604-D12B-7C45-48DF5DDE09E5}"/>
              </a:ext>
            </a:extLst>
          </p:cNvPr>
          <p:cNvSpPr/>
          <p:nvPr/>
        </p:nvSpPr>
        <p:spPr>
          <a:xfrm>
            <a:off x="440359" y="3272227"/>
            <a:ext cx="2565744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dirty="0">
                <a:latin typeface="Arial"/>
                <a:cs typeface="Arial"/>
              </a:rPr>
              <a:t>1. – 3. klases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200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4" grpId="0" animBg="1"/>
      <p:bldP spid="21" grpId="0" animBg="1"/>
      <p:bldP spid="23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32E574-1EFB-154A-9458-72153DB7C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63" b="26138"/>
          <a:stretch/>
        </p:blipFill>
        <p:spPr>
          <a:xfrm>
            <a:off x="111045" y="5629274"/>
            <a:ext cx="2305334" cy="12287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0DB7EC-4A7C-5A4A-9695-F71F4DCFDF49}"/>
              </a:ext>
            </a:extLst>
          </p:cNvPr>
          <p:cNvSpPr/>
          <p:nvPr/>
        </p:nvSpPr>
        <p:spPr>
          <a:xfrm>
            <a:off x="7100887" y="40778"/>
            <a:ext cx="5091113" cy="1457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454044-4403-C24F-B738-BEB8DC60322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2416379" y="0"/>
            <a:ext cx="9775621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091E404-B304-0748-A28A-2E0873228251}"/>
              </a:ext>
            </a:extLst>
          </p:cNvPr>
          <p:cNvSpPr/>
          <p:nvPr/>
        </p:nvSpPr>
        <p:spPr>
          <a:xfrm>
            <a:off x="297264" y="295030"/>
            <a:ext cx="2119115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0"/>
              </a:spcAft>
            </a:pPr>
            <a:r>
              <a:rPr lang="lv-LV" sz="3600" b="1" dirty="0">
                <a:latin typeface="Times"/>
                <a:ea typeface="Century Gothic" panose="020B0502020202020204" pitchFamily="34" charset="0"/>
                <a:cs typeface="Arial"/>
              </a:rPr>
              <a:t>2. stāvs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F6FA83-AD74-F1EE-CEA2-1163CEF2D0B6}"/>
              </a:ext>
            </a:extLst>
          </p:cNvPr>
          <p:cNvSpPr/>
          <p:nvPr/>
        </p:nvSpPr>
        <p:spPr>
          <a:xfrm rot="5400000">
            <a:off x="4874421" y="3163590"/>
            <a:ext cx="810301" cy="387531"/>
          </a:xfrm>
          <a:prstGeom prst="rect">
            <a:avLst/>
          </a:prstGeom>
          <a:solidFill>
            <a:srgbClr val="FF8AD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8DE622-0725-0344-4ED0-A01251E936A1}"/>
              </a:ext>
            </a:extLst>
          </p:cNvPr>
          <p:cNvSpPr/>
          <p:nvPr/>
        </p:nvSpPr>
        <p:spPr>
          <a:xfrm rot="5400000">
            <a:off x="4874420" y="2351207"/>
            <a:ext cx="810301" cy="387531"/>
          </a:xfrm>
          <a:prstGeom prst="rect">
            <a:avLst/>
          </a:prstGeom>
          <a:solidFill>
            <a:srgbClr val="FF8AD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8B25BF-1DF4-F33E-2E3E-0FEB90C504EF}"/>
              </a:ext>
            </a:extLst>
          </p:cNvPr>
          <p:cNvSpPr/>
          <p:nvPr/>
        </p:nvSpPr>
        <p:spPr>
          <a:xfrm rot="5400000">
            <a:off x="8125094" y="4258492"/>
            <a:ext cx="809902" cy="679269"/>
          </a:xfrm>
          <a:prstGeom prst="rect">
            <a:avLst/>
          </a:prstGeom>
          <a:solidFill>
            <a:srgbClr val="FF7E79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88BBC5-C6E7-73B0-E71C-BCA4FF6B21FC}"/>
              </a:ext>
            </a:extLst>
          </p:cNvPr>
          <p:cNvSpPr/>
          <p:nvPr/>
        </p:nvSpPr>
        <p:spPr>
          <a:xfrm rot="5400000">
            <a:off x="8155519" y="3463892"/>
            <a:ext cx="749050" cy="679269"/>
          </a:xfrm>
          <a:prstGeom prst="rect">
            <a:avLst/>
          </a:prstGeom>
          <a:solidFill>
            <a:srgbClr val="FF7E79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D584A5-AAEE-5845-520E-B78844AEFDED}"/>
              </a:ext>
            </a:extLst>
          </p:cNvPr>
          <p:cNvSpPr/>
          <p:nvPr/>
        </p:nvSpPr>
        <p:spPr>
          <a:xfrm rot="5400000">
            <a:off x="8158568" y="2717892"/>
            <a:ext cx="742948" cy="679269"/>
          </a:xfrm>
          <a:prstGeom prst="rect">
            <a:avLst/>
          </a:prstGeom>
          <a:solidFill>
            <a:srgbClr val="FF7E79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595BCF-0810-293A-31C4-B5E45F183CA7}"/>
              </a:ext>
            </a:extLst>
          </p:cNvPr>
          <p:cNvSpPr/>
          <p:nvPr/>
        </p:nvSpPr>
        <p:spPr>
          <a:xfrm rot="5400000">
            <a:off x="8158567" y="1953718"/>
            <a:ext cx="742948" cy="679269"/>
          </a:xfrm>
          <a:prstGeom prst="rect">
            <a:avLst/>
          </a:prstGeom>
          <a:pattFill prst="wdUpDiag">
            <a:fgClr>
              <a:srgbClr val="FF7E79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AC3A16-EBE1-5500-9329-0D070E5CDC74}"/>
              </a:ext>
            </a:extLst>
          </p:cNvPr>
          <p:cNvSpPr/>
          <p:nvPr/>
        </p:nvSpPr>
        <p:spPr>
          <a:xfrm>
            <a:off x="6415191" y="1995404"/>
            <a:ext cx="16295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spcAft>
                <a:spcPts val="0"/>
              </a:spcAft>
            </a:pPr>
            <a:r>
              <a:rPr lang="lv-LV" sz="3600" b="1" dirty="0">
                <a:solidFill>
                  <a:srgbClr val="FF0000"/>
                </a:solidFill>
                <a:latin typeface="Times"/>
                <a:ea typeface="Century Gothic" panose="020B0502020202020204" pitchFamily="34" charset="0"/>
                <a:cs typeface="Arial"/>
              </a:rPr>
              <a:t>V2.25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C35301-1DFD-3317-5B56-4C20CDE90AB5}"/>
              </a:ext>
            </a:extLst>
          </p:cNvPr>
          <p:cNvSpPr/>
          <p:nvPr/>
        </p:nvSpPr>
        <p:spPr>
          <a:xfrm>
            <a:off x="6415191" y="2711268"/>
            <a:ext cx="16295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spcAft>
                <a:spcPts val="0"/>
              </a:spcAft>
            </a:pPr>
            <a:r>
              <a:rPr lang="lv-LV" sz="3600" b="1" dirty="0">
                <a:solidFill>
                  <a:srgbClr val="FF0000"/>
                </a:solidFill>
                <a:latin typeface="Times"/>
                <a:ea typeface="Century Gothic" panose="020B0502020202020204" pitchFamily="34" charset="0"/>
                <a:cs typeface="Arial"/>
              </a:rPr>
              <a:t>V2.27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A539CC-9EDD-8CA4-254F-959732516FF5}"/>
              </a:ext>
            </a:extLst>
          </p:cNvPr>
          <p:cNvSpPr/>
          <p:nvPr/>
        </p:nvSpPr>
        <p:spPr>
          <a:xfrm>
            <a:off x="6415191" y="3525626"/>
            <a:ext cx="16295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spcAft>
                <a:spcPts val="0"/>
              </a:spcAft>
            </a:pPr>
            <a:r>
              <a:rPr lang="lv-LV" sz="3600" b="1" dirty="0">
                <a:solidFill>
                  <a:srgbClr val="FF0000"/>
                </a:solidFill>
                <a:latin typeface="Times"/>
                <a:ea typeface="Century Gothic" panose="020B0502020202020204" pitchFamily="34" charset="0"/>
                <a:cs typeface="Arial"/>
              </a:rPr>
              <a:t>V2.28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E1D4783-9EAC-6E0F-0E08-0763A57BA32D}"/>
              </a:ext>
            </a:extLst>
          </p:cNvPr>
          <p:cNvSpPr/>
          <p:nvPr/>
        </p:nvSpPr>
        <p:spPr>
          <a:xfrm>
            <a:off x="6415191" y="4231786"/>
            <a:ext cx="16295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spcAft>
                <a:spcPts val="0"/>
              </a:spcAft>
            </a:pPr>
            <a:r>
              <a:rPr lang="lv-LV" sz="3600" b="1" dirty="0">
                <a:solidFill>
                  <a:srgbClr val="FF0000"/>
                </a:solidFill>
                <a:latin typeface="Times"/>
                <a:ea typeface="Century Gothic" panose="020B0502020202020204" pitchFamily="34" charset="0"/>
                <a:cs typeface="Arial"/>
              </a:rPr>
              <a:t>V2.29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8BD6AD-57EE-D0EA-6D35-329BCAB74E20}"/>
              </a:ext>
            </a:extLst>
          </p:cNvPr>
          <p:cNvSpPr/>
          <p:nvPr/>
        </p:nvSpPr>
        <p:spPr>
          <a:xfrm rot="5400000">
            <a:off x="211300" y="973416"/>
            <a:ext cx="270000" cy="270000"/>
          </a:xfrm>
          <a:prstGeom prst="rect">
            <a:avLst/>
          </a:prstGeom>
          <a:solidFill>
            <a:srgbClr val="FF7E79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D91754-7125-91F8-E90D-8057C9BC0C3F}"/>
              </a:ext>
            </a:extLst>
          </p:cNvPr>
          <p:cNvSpPr/>
          <p:nvPr/>
        </p:nvSpPr>
        <p:spPr>
          <a:xfrm>
            <a:off x="508351" y="921324"/>
            <a:ext cx="1917839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dirty="0">
                <a:latin typeface="Arial"/>
                <a:cs typeface="Arial"/>
              </a:rPr>
              <a:t>Valodu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44FA60-55C6-451F-B1BE-4521D378C635}"/>
              </a:ext>
            </a:extLst>
          </p:cNvPr>
          <p:cNvSpPr/>
          <p:nvPr/>
        </p:nvSpPr>
        <p:spPr>
          <a:xfrm rot="5400000">
            <a:off x="211300" y="1443979"/>
            <a:ext cx="270000" cy="27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86D65B9-F453-EBAD-9803-230E03C9A718}"/>
              </a:ext>
            </a:extLst>
          </p:cNvPr>
          <p:cNvSpPr/>
          <p:nvPr/>
        </p:nvSpPr>
        <p:spPr>
          <a:xfrm>
            <a:off x="481300" y="1340871"/>
            <a:ext cx="2565744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dirty="0">
                <a:latin typeface="Arial"/>
                <a:cs typeface="Arial"/>
              </a:rPr>
              <a:t>Kultūras izpratnes un pašizpausmes mākslā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039A489-FBFA-0A41-D88D-4C293731756A}"/>
              </a:ext>
            </a:extLst>
          </p:cNvPr>
          <p:cNvSpPr/>
          <p:nvPr/>
        </p:nvSpPr>
        <p:spPr>
          <a:xfrm rot="5400000">
            <a:off x="8146445" y="452423"/>
            <a:ext cx="823804" cy="701041"/>
          </a:xfrm>
          <a:prstGeom prst="rect">
            <a:avLst/>
          </a:pr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38AA3E0-ED4E-6D74-F5CF-C73FB05B7B08}"/>
              </a:ext>
            </a:extLst>
          </p:cNvPr>
          <p:cNvSpPr/>
          <p:nvPr/>
        </p:nvSpPr>
        <p:spPr>
          <a:xfrm rot="5400000">
            <a:off x="9003007" y="296900"/>
            <a:ext cx="678471" cy="866755"/>
          </a:xfrm>
          <a:prstGeom prst="rect">
            <a:avLst/>
          </a:pr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93228B1-218A-4410-3698-FB046B6534B9}"/>
              </a:ext>
            </a:extLst>
          </p:cNvPr>
          <p:cNvSpPr/>
          <p:nvPr/>
        </p:nvSpPr>
        <p:spPr>
          <a:xfrm>
            <a:off x="6410879" y="423182"/>
            <a:ext cx="16295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spcAft>
                <a:spcPts val="0"/>
              </a:spcAft>
            </a:pPr>
            <a:r>
              <a:rPr lang="lv-LV" sz="3600" b="1" dirty="0">
                <a:solidFill>
                  <a:schemeClr val="accent4"/>
                </a:solidFill>
                <a:latin typeface="Times"/>
                <a:ea typeface="Century Gothic" panose="020B0502020202020204" pitchFamily="34" charset="0"/>
                <a:cs typeface="Arial"/>
              </a:rPr>
              <a:t>V2.23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FCFAEE5-2B66-2942-ED39-985E2ABC94B2}"/>
              </a:ext>
            </a:extLst>
          </p:cNvPr>
          <p:cNvSpPr/>
          <p:nvPr/>
        </p:nvSpPr>
        <p:spPr>
          <a:xfrm>
            <a:off x="9535433" y="407111"/>
            <a:ext cx="16295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spcAft>
                <a:spcPts val="0"/>
              </a:spcAft>
            </a:pPr>
            <a:r>
              <a:rPr lang="lv-LV" sz="3600" b="1" dirty="0">
                <a:solidFill>
                  <a:schemeClr val="accent4"/>
                </a:solidFill>
                <a:latin typeface="Times"/>
                <a:ea typeface="Century Gothic" panose="020B0502020202020204" pitchFamily="34" charset="0"/>
                <a:cs typeface="Arial"/>
              </a:rPr>
              <a:t>V2.22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F2BE67F-41EA-6F7A-E726-BAF183E14B18}"/>
              </a:ext>
            </a:extLst>
          </p:cNvPr>
          <p:cNvSpPr/>
          <p:nvPr/>
        </p:nvSpPr>
        <p:spPr>
          <a:xfrm rot="5400000">
            <a:off x="198684" y="2055448"/>
            <a:ext cx="270000" cy="27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D7F1FDD-CF3A-36A0-A624-188BC1A5507C}"/>
              </a:ext>
            </a:extLst>
          </p:cNvPr>
          <p:cNvSpPr/>
          <p:nvPr/>
        </p:nvSpPr>
        <p:spPr>
          <a:xfrm>
            <a:off x="481301" y="2021220"/>
            <a:ext cx="2565744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dirty="0">
                <a:latin typeface="Arial"/>
                <a:cs typeface="Arial"/>
              </a:rPr>
              <a:t>Tehnoloģiju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D347995-68F8-7699-DCA4-084612A94D50}"/>
              </a:ext>
            </a:extLst>
          </p:cNvPr>
          <p:cNvSpPr/>
          <p:nvPr/>
        </p:nvSpPr>
        <p:spPr>
          <a:xfrm rot="5400000">
            <a:off x="3064560" y="5152474"/>
            <a:ext cx="1029820" cy="11229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FD2642D-876A-4BDE-C44F-A8D8FFFF39FF}"/>
              </a:ext>
            </a:extLst>
          </p:cNvPr>
          <p:cNvSpPr/>
          <p:nvPr/>
        </p:nvSpPr>
        <p:spPr>
          <a:xfrm rot="5400000">
            <a:off x="3991774" y="5344006"/>
            <a:ext cx="1029823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059EB8B-E876-2DAF-DEB5-C46698A7525B}"/>
              </a:ext>
            </a:extLst>
          </p:cNvPr>
          <p:cNvSpPr/>
          <p:nvPr/>
        </p:nvSpPr>
        <p:spPr>
          <a:xfrm rot="5400000">
            <a:off x="4628505" y="4066806"/>
            <a:ext cx="914602" cy="957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F578E6E-B74F-B429-331C-826A16E1C9B1}"/>
              </a:ext>
            </a:extLst>
          </p:cNvPr>
          <p:cNvSpPr/>
          <p:nvPr/>
        </p:nvSpPr>
        <p:spPr>
          <a:xfrm rot="5400000">
            <a:off x="3122168" y="3984321"/>
            <a:ext cx="914602" cy="1122911"/>
          </a:xfrm>
          <a:prstGeom prst="rect">
            <a:avLst/>
          </a:prstGeom>
          <a:pattFill prst="wd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441B738-AECD-FC64-4D8F-E37DD3353721}"/>
              </a:ext>
            </a:extLst>
          </p:cNvPr>
          <p:cNvSpPr/>
          <p:nvPr/>
        </p:nvSpPr>
        <p:spPr>
          <a:xfrm rot="5400000">
            <a:off x="4045128" y="4180110"/>
            <a:ext cx="657504" cy="4659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54C2CEB-2E7C-033B-F7E1-DA35A2FA5B28}"/>
              </a:ext>
            </a:extLst>
          </p:cNvPr>
          <p:cNvSpPr/>
          <p:nvPr/>
        </p:nvSpPr>
        <p:spPr>
          <a:xfrm>
            <a:off x="2732489" y="3499886"/>
            <a:ext cx="16295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spcAft>
                <a:spcPts val="0"/>
              </a:spcAft>
            </a:pPr>
            <a:r>
              <a:rPr lang="lv-LV" sz="3600" b="1" dirty="0">
                <a:solidFill>
                  <a:schemeClr val="accent1"/>
                </a:solidFill>
                <a:latin typeface="Times"/>
                <a:ea typeface="Century Gothic" panose="020B0502020202020204" pitchFamily="34" charset="0"/>
                <a:cs typeface="Arial"/>
              </a:rPr>
              <a:t>V2.48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E764A95-32F9-B541-3B9C-EBF5EA8B6D2C}"/>
              </a:ext>
            </a:extLst>
          </p:cNvPr>
          <p:cNvSpPr/>
          <p:nvPr/>
        </p:nvSpPr>
        <p:spPr>
          <a:xfrm>
            <a:off x="5204790" y="3810570"/>
            <a:ext cx="16295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spcAft>
                <a:spcPts val="0"/>
              </a:spcAft>
            </a:pPr>
            <a:r>
              <a:rPr lang="lv-LV" sz="3600" b="1" dirty="0">
                <a:solidFill>
                  <a:schemeClr val="accent1"/>
                </a:solidFill>
                <a:latin typeface="Times"/>
                <a:ea typeface="Century Gothic" panose="020B0502020202020204" pitchFamily="34" charset="0"/>
                <a:cs typeface="Arial"/>
              </a:rPr>
              <a:t>V2.46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A250C79-EA38-C939-86D1-DA0D39F849CD}"/>
              </a:ext>
            </a:extLst>
          </p:cNvPr>
          <p:cNvSpPr/>
          <p:nvPr/>
        </p:nvSpPr>
        <p:spPr>
          <a:xfrm>
            <a:off x="4446578" y="6205165"/>
            <a:ext cx="16295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spcAft>
                <a:spcPts val="0"/>
              </a:spcAft>
            </a:pPr>
            <a:r>
              <a:rPr lang="lv-LV" sz="3600" b="1" dirty="0">
                <a:solidFill>
                  <a:schemeClr val="accent1"/>
                </a:solidFill>
                <a:latin typeface="Times"/>
                <a:ea typeface="Century Gothic" panose="020B0502020202020204" pitchFamily="34" charset="0"/>
                <a:cs typeface="Arial"/>
              </a:rPr>
              <a:t>V2.51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53BAA3C-1CD2-7F95-A221-FF749E7D68C5}"/>
              </a:ext>
            </a:extLst>
          </p:cNvPr>
          <p:cNvSpPr/>
          <p:nvPr/>
        </p:nvSpPr>
        <p:spPr>
          <a:xfrm>
            <a:off x="2511347" y="6186303"/>
            <a:ext cx="16295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spcAft>
                <a:spcPts val="0"/>
              </a:spcAft>
            </a:pPr>
            <a:r>
              <a:rPr lang="lv-LV" sz="3600" b="1" dirty="0">
                <a:solidFill>
                  <a:schemeClr val="accent1"/>
                </a:solidFill>
                <a:latin typeface="Times"/>
                <a:ea typeface="Century Gothic" panose="020B0502020202020204" pitchFamily="34" charset="0"/>
                <a:cs typeface="Arial"/>
              </a:rPr>
              <a:t>V2.50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820C63-E693-5385-E92D-976580ACEBE0}"/>
              </a:ext>
            </a:extLst>
          </p:cNvPr>
          <p:cNvSpPr/>
          <p:nvPr/>
        </p:nvSpPr>
        <p:spPr>
          <a:xfrm rot="5400000">
            <a:off x="8167579" y="1167978"/>
            <a:ext cx="759575" cy="722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C3CEA6-EFE8-9FB5-9659-DA2D1AB7915A}"/>
              </a:ext>
            </a:extLst>
          </p:cNvPr>
          <p:cNvSpPr/>
          <p:nvPr/>
        </p:nvSpPr>
        <p:spPr>
          <a:xfrm rot="5400000">
            <a:off x="9143447" y="1494369"/>
            <a:ext cx="759575" cy="5047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0E2B7-3B22-D260-CC02-3C48E688E71D}"/>
              </a:ext>
            </a:extLst>
          </p:cNvPr>
          <p:cNvSpPr/>
          <p:nvPr/>
        </p:nvSpPr>
        <p:spPr>
          <a:xfrm rot="5400000">
            <a:off x="202583" y="2512314"/>
            <a:ext cx="270000" cy="27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E0A341-F67B-8CBF-E912-52C483676448}"/>
              </a:ext>
            </a:extLst>
          </p:cNvPr>
          <p:cNvSpPr/>
          <p:nvPr/>
        </p:nvSpPr>
        <p:spPr>
          <a:xfrm>
            <a:off x="484239" y="2469328"/>
            <a:ext cx="2565744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dirty="0">
                <a:latin typeface="Arial"/>
                <a:cs typeface="Arial"/>
              </a:rPr>
              <a:t>ĀNMS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2BD239-5A38-F528-FCDE-E93743C7EF04}"/>
              </a:ext>
            </a:extLst>
          </p:cNvPr>
          <p:cNvSpPr/>
          <p:nvPr/>
        </p:nvSpPr>
        <p:spPr>
          <a:xfrm>
            <a:off x="484239" y="2942848"/>
            <a:ext cx="2565744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dirty="0">
                <a:latin typeface="Arial"/>
                <a:cs typeface="Arial"/>
              </a:rPr>
              <a:t>CPS un ĀNMS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CAF63C-EF31-5BA3-B9A5-C7D5245A7E87}"/>
              </a:ext>
            </a:extLst>
          </p:cNvPr>
          <p:cNvSpPr/>
          <p:nvPr/>
        </p:nvSpPr>
        <p:spPr>
          <a:xfrm rot="5400000">
            <a:off x="193904" y="3033501"/>
            <a:ext cx="288817" cy="268541"/>
          </a:xfrm>
          <a:prstGeom prst="rect">
            <a:avLst/>
          </a:pr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D82CA3-D48C-98F6-B64F-36D69BB9E913}"/>
              </a:ext>
            </a:extLst>
          </p:cNvPr>
          <p:cNvSpPr/>
          <p:nvPr/>
        </p:nvSpPr>
        <p:spPr>
          <a:xfrm rot="5400000">
            <a:off x="209189" y="3513566"/>
            <a:ext cx="288817" cy="2685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E71AD5-E55B-224D-F45A-7D2E66737991}"/>
              </a:ext>
            </a:extLst>
          </p:cNvPr>
          <p:cNvSpPr/>
          <p:nvPr/>
        </p:nvSpPr>
        <p:spPr>
          <a:xfrm>
            <a:off x="543553" y="3443923"/>
            <a:ext cx="2565744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dirty="0">
                <a:latin typeface="Arial"/>
                <a:cs typeface="Arial"/>
              </a:rPr>
              <a:t>1. – 3. klases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863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39" grpId="0" animBg="1"/>
      <p:bldP spid="40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32E574-1EFB-154A-9458-72153DB7C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63" b="26138"/>
          <a:stretch/>
        </p:blipFill>
        <p:spPr>
          <a:xfrm>
            <a:off x="111045" y="5629274"/>
            <a:ext cx="2305334" cy="12287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0DB7EC-4A7C-5A4A-9695-F71F4DCFDF49}"/>
              </a:ext>
            </a:extLst>
          </p:cNvPr>
          <p:cNvSpPr/>
          <p:nvPr/>
        </p:nvSpPr>
        <p:spPr>
          <a:xfrm>
            <a:off x="7100887" y="40778"/>
            <a:ext cx="5091113" cy="1457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DE16E2-96AE-7C4B-9CBD-0BDCE7F649C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2416379" y="0"/>
            <a:ext cx="9775621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4B6A8C-11F9-F14A-A631-C01DCB1012A9}"/>
              </a:ext>
            </a:extLst>
          </p:cNvPr>
          <p:cNvSpPr/>
          <p:nvPr/>
        </p:nvSpPr>
        <p:spPr>
          <a:xfrm>
            <a:off x="297264" y="260135"/>
            <a:ext cx="2119115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0"/>
              </a:spcAft>
            </a:pPr>
            <a:r>
              <a:rPr lang="lv-LV" sz="3600" b="1" dirty="0">
                <a:latin typeface="Times"/>
                <a:ea typeface="Century Gothic" panose="020B0502020202020204" pitchFamily="34" charset="0"/>
                <a:cs typeface="Arial"/>
              </a:rPr>
              <a:t>3. stāvs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A485E9-A7F4-AF8B-4022-5E7D940FC4F8}"/>
              </a:ext>
            </a:extLst>
          </p:cNvPr>
          <p:cNvSpPr/>
          <p:nvPr/>
        </p:nvSpPr>
        <p:spPr>
          <a:xfrm rot="5400000">
            <a:off x="11044235" y="5740719"/>
            <a:ext cx="588648" cy="365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EA38E8-0BF0-D3DA-8404-E032DB0AB7E5}"/>
              </a:ext>
            </a:extLst>
          </p:cNvPr>
          <p:cNvSpPr/>
          <p:nvPr/>
        </p:nvSpPr>
        <p:spPr>
          <a:xfrm rot="5400000">
            <a:off x="8230548" y="453704"/>
            <a:ext cx="777155" cy="715450"/>
          </a:xfrm>
          <a:prstGeom prst="rect">
            <a:avLst/>
          </a:prstGeom>
          <a:solidFill>
            <a:srgbClr val="FF7E79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EA072E-FAB9-ED6E-5A0F-5FE0E4595D06}"/>
              </a:ext>
            </a:extLst>
          </p:cNvPr>
          <p:cNvSpPr/>
          <p:nvPr/>
        </p:nvSpPr>
        <p:spPr>
          <a:xfrm rot="5400000">
            <a:off x="8230549" y="1240225"/>
            <a:ext cx="777155" cy="715450"/>
          </a:xfrm>
          <a:prstGeom prst="rect">
            <a:avLst/>
          </a:prstGeom>
          <a:solidFill>
            <a:srgbClr val="FF7E79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C752AF-7582-FECD-56FC-084CA59578EE}"/>
              </a:ext>
            </a:extLst>
          </p:cNvPr>
          <p:cNvSpPr/>
          <p:nvPr/>
        </p:nvSpPr>
        <p:spPr>
          <a:xfrm rot="5400000">
            <a:off x="9094637" y="305065"/>
            <a:ext cx="649331" cy="884904"/>
          </a:xfrm>
          <a:prstGeom prst="rect">
            <a:avLst/>
          </a:prstGeom>
          <a:solidFill>
            <a:srgbClr val="FF7E79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827F99-3888-5E24-E752-B7FC5A5490CE}"/>
              </a:ext>
            </a:extLst>
          </p:cNvPr>
          <p:cNvSpPr/>
          <p:nvPr/>
        </p:nvSpPr>
        <p:spPr>
          <a:xfrm>
            <a:off x="6500011" y="1274784"/>
            <a:ext cx="16295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spcAft>
                <a:spcPts val="0"/>
              </a:spcAft>
            </a:pPr>
            <a:r>
              <a:rPr lang="lv-LV" sz="3600" b="1" dirty="0">
                <a:solidFill>
                  <a:srgbClr val="FF0000"/>
                </a:solidFill>
                <a:latin typeface="Times"/>
                <a:ea typeface="Century Gothic" panose="020B0502020202020204" pitchFamily="34" charset="0"/>
                <a:cs typeface="Arial"/>
              </a:rPr>
              <a:t>V3.26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5BD16B-22DE-1632-1EAE-45A2AB987BBA}"/>
              </a:ext>
            </a:extLst>
          </p:cNvPr>
          <p:cNvSpPr/>
          <p:nvPr/>
        </p:nvSpPr>
        <p:spPr>
          <a:xfrm>
            <a:off x="6500011" y="425852"/>
            <a:ext cx="16295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spcAft>
                <a:spcPts val="0"/>
              </a:spcAft>
            </a:pPr>
            <a:r>
              <a:rPr lang="lv-LV" sz="3600" b="1" dirty="0">
                <a:solidFill>
                  <a:srgbClr val="FF0000"/>
                </a:solidFill>
                <a:latin typeface="Times"/>
                <a:ea typeface="Century Gothic" panose="020B0502020202020204" pitchFamily="34" charset="0"/>
                <a:cs typeface="Arial"/>
              </a:rPr>
              <a:t>V3.25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B78816-8A36-5F62-A564-D959F2845685}"/>
              </a:ext>
            </a:extLst>
          </p:cNvPr>
          <p:cNvSpPr/>
          <p:nvPr/>
        </p:nvSpPr>
        <p:spPr>
          <a:xfrm>
            <a:off x="9646443" y="425852"/>
            <a:ext cx="16295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spcAft>
                <a:spcPts val="0"/>
              </a:spcAft>
            </a:pPr>
            <a:r>
              <a:rPr lang="lv-LV" sz="3600" b="1" dirty="0">
                <a:solidFill>
                  <a:srgbClr val="FF0000"/>
                </a:solidFill>
                <a:latin typeface="Times"/>
                <a:ea typeface="Century Gothic" panose="020B0502020202020204" pitchFamily="34" charset="0"/>
                <a:cs typeface="Arial"/>
              </a:rPr>
              <a:t>V3.24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CD9013-1EC8-CDFE-5393-B7D158FF3C8F}"/>
              </a:ext>
            </a:extLst>
          </p:cNvPr>
          <p:cNvSpPr/>
          <p:nvPr/>
        </p:nvSpPr>
        <p:spPr>
          <a:xfrm rot="5400000">
            <a:off x="211300" y="973416"/>
            <a:ext cx="270000" cy="270000"/>
          </a:xfrm>
          <a:prstGeom prst="rect">
            <a:avLst/>
          </a:prstGeom>
          <a:solidFill>
            <a:srgbClr val="FF7E79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22022E-B20E-5BC4-304C-97B7D2F17864}"/>
              </a:ext>
            </a:extLst>
          </p:cNvPr>
          <p:cNvSpPr/>
          <p:nvPr/>
        </p:nvSpPr>
        <p:spPr>
          <a:xfrm>
            <a:off x="508351" y="921324"/>
            <a:ext cx="1917839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dirty="0">
                <a:latin typeface="Arial"/>
                <a:cs typeface="Arial"/>
              </a:rPr>
              <a:t>Valodu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BB395D-7015-B7FF-C45D-9B78A48FF346}"/>
              </a:ext>
            </a:extLst>
          </p:cNvPr>
          <p:cNvSpPr/>
          <p:nvPr/>
        </p:nvSpPr>
        <p:spPr>
          <a:xfrm rot="5400000">
            <a:off x="8187967" y="4240320"/>
            <a:ext cx="862316" cy="7154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978791-65E5-2FF6-3EE8-84334AA3F412}"/>
              </a:ext>
            </a:extLst>
          </p:cNvPr>
          <p:cNvSpPr/>
          <p:nvPr/>
        </p:nvSpPr>
        <p:spPr>
          <a:xfrm>
            <a:off x="6489400" y="3951714"/>
            <a:ext cx="16295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spcAft>
                <a:spcPts val="0"/>
              </a:spcAft>
            </a:pPr>
            <a:r>
              <a:rPr lang="lv-LV" sz="3600" b="1" dirty="0">
                <a:solidFill>
                  <a:schemeClr val="accent2"/>
                </a:solidFill>
                <a:latin typeface="Times"/>
                <a:ea typeface="Century Gothic" panose="020B0502020202020204" pitchFamily="34" charset="0"/>
                <a:cs typeface="Arial"/>
              </a:rPr>
              <a:t>V3.30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D60F03-27C5-47AB-7802-5A21AC503A7A}"/>
              </a:ext>
            </a:extLst>
          </p:cNvPr>
          <p:cNvSpPr/>
          <p:nvPr/>
        </p:nvSpPr>
        <p:spPr>
          <a:xfrm rot="5400000">
            <a:off x="8612601" y="5440777"/>
            <a:ext cx="718359" cy="915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DC58F0-D76A-87DA-43BD-4D9177203EF2}"/>
              </a:ext>
            </a:extLst>
          </p:cNvPr>
          <p:cNvSpPr/>
          <p:nvPr/>
        </p:nvSpPr>
        <p:spPr>
          <a:xfrm>
            <a:off x="6884233" y="6188541"/>
            <a:ext cx="16295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spcAft>
                <a:spcPts val="0"/>
              </a:spcAft>
            </a:pPr>
            <a:r>
              <a:rPr lang="lv-LV" sz="3600" b="1" dirty="0">
                <a:solidFill>
                  <a:schemeClr val="accent2"/>
                </a:solidFill>
                <a:latin typeface="Times"/>
                <a:ea typeface="Century Gothic" panose="020B0502020202020204" pitchFamily="34" charset="0"/>
                <a:cs typeface="Arial"/>
              </a:rPr>
              <a:t>V3.16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194DD2-85C8-0015-4383-7152E5D96AB8}"/>
              </a:ext>
            </a:extLst>
          </p:cNvPr>
          <p:cNvSpPr/>
          <p:nvPr/>
        </p:nvSpPr>
        <p:spPr>
          <a:xfrm rot="5400000">
            <a:off x="201489" y="1485089"/>
            <a:ext cx="270000" cy="27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74D724-7E8B-1AD0-3A63-42B0CE84DC79}"/>
              </a:ext>
            </a:extLst>
          </p:cNvPr>
          <p:cNvSpPr/>
          <p:nvPr/>
        </p:nvSpPr>
        <p:spPr>
          <a:xfrm>
            <a:off x="492585" y="1417141"/>
            <a:ext cx="235478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dirty="0">
                <a:latin typeface="Arial"/>
                <a:cs typeface="Arial"/>
              </a:rPr>
              <a:t>Sociālā un pilsoniskā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5D3F86-0F02-ABE1-A1CD-7CB2D541DB57}"/>
              </a:ext>
            </a:extLst>
          </p:cNvPr>
          <p:cNvSpPr/>
          <p:nvPr/>
        </p:nvSpPr>
        <p:spPr>
          <a:xfrm>
            <a:off x="8882875" y="6188039"/>
            <a:ext cx="16295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spcAft>
                <a:spcPts val="0"/>
              </a:spcAft>
            </a:pPr>
            <a:r>
              <a:rPr lang="lv-LV" sz="3600" b="1" dirty="0">
                <a:solidFill>
                  <a:schemeClr val="accent4"/>
                </a:solidFill>
                <a:latin typeface="Times"/>
                <a:ea typeface="Century Gothic" panose="020B0502020202020204" pitchFamily="34" charset="0"/>
                <a:cs typeface="Arial"/>
              </a:rPr>
              <a:t>V3.11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B672D7B-0B6F-8E66-DA50-959E70CE5348}"/>
              </a:ext>
            </a:extLst>
          </p:cNvPr>
          <p:cNvSpPr/>
          <p:nvPr/>
        </p:nvSpPr>
        <p:spPr>
          <a:xfrm>
            <a:off x="10282716" y="6170891"/>
            <a:ext cx="16295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spcAft>
                <a:spcPts val="0"/>
              </a:spcAft>
            </a:pPr>
            <a:r>
              <a:rPr lang="lv-LV" sz="3600" b="1" dirty="0">
                <a:solidFill>
                  <a:schemeClr val="accent4"/>
                </a:solidFill>
                <a:latin typeface="Times"/>
                <a:ea typeface="Century Gothic" panose="020B0502020202020204" pitchFamily="34" charset="0"/>
                <a:cs typeface="Arial"/>
              </a:rPr>
              <a:t>V3.10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006EA5-8670-0023-43D4-CECA706D6F5A}"/>
              </a:ext>
            </a:extLst>
          </p:cNvPr>
          <p:cNvSpPr/>
          <p:nvPr/>
        </p:nvSpPr>
        <p:spPr>
          <a:xfrm rot="5400000">
            <a:off x="201489" y="1972640"/>
            <a:ext cx="270000" cy="27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9492323-F31F-73D6-7641-2A2DE70DE4E3}"/>
              </a:ext>
            </a:extLst>
          </p:cNvPr>
          <p:cNvSpPr/>
          <p:nvPr/>
        </p:nvSpPr>
        <p:spPr>
          <a:xfrm>
            <a:off x="471489" y="1869532"/>
            <a:ext cx="2565744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dirty="0">
                <a:latin typeface="Arial"/>
                <a:cs typeface="Arial"/>
              </a:rPr>
              <a:t>Kultūras izpratnes un pašizpausmes mākslā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D9115C7-3C5E-DD45-2C38-1CE7292A7FEE}"/>
              </a:ext>
            </a:extLst>
          </p:cNvPr>
          <p:cNvSpPr/>
          <p:nvPr/>
        </p:nvSpPr>
        <p:spPr>
          <a:xfrm rot="5400000">
            <a:off x="9974285" y="5553472"/>
            <a:ext cx="693177" cy="6357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1675A32-2A1D-4B12-AD12-8D66E22EB5A3}"/>
              </a:ext>
            </a:extLst>
          </p:cNvPr>
          <p:cNvSpPr/>
          <p:nvPr/>
        </p:nvSpPr>
        <p:spPr>
          <a:xfrm rot="5400000">
            <a:off x="10553405" y="5610078"/>
            <a:ext cx="693177" cy="5225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46F7C40-F367-BCF0-3C03-D05BCBCFB98A}"/>
              </a:ext>
            </a:extLst>
          </p:cNvPr>
          <p:cNvSpPr/>
          <p:nvPr/>
        </p:nvSpPr>
        <p:spPr>
          <a:xfrm rot="5400000">
            <a:off x="201489" y="2564108"/>
            <a:ext cx="270000" cy="27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CA115F9-6687-746E-6179-133CC4E01665}"/>
              </a:ext>
            </a:extLst>
          </p:cNvPr>
          <p:cNvSpPr/>
          <p:nvPr/>
        </p:nvSpPr>
        <p:spPr>
          <a:xfrm>
            <a:off x="471489" y="2536206"/>
            <a:ext cx="2565744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dirty="0">
                <a:latin typeface="Arial"/>
                <a:cs typeface="Arial"/>
              </a:rPr>
              <a:t>Dabaszinātņu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0BFB18A-4FF4-FC79-D622-E3723E9B73C3}"/>
              </a:ext>
            </a:extLst>
          </p:cNvPr>
          <p:cNvSpPr/>
          <p:nvPr/>
        </p:nvSpPr>
        <p:spPr>
          <a:xfrm rot="5400000">
            <a:off x="3064560" y="5152474"/>
            <a:ext cx="1029820" cy="11229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3BF8C72-4D5B-3384-D20D-072D4BAB7156}"/>
              </a:ext>
            </a:extLst>
          </p:cNvPr>
          <p:cNvSpPr/>
          <p:nvPr/>
        </p:nvSpPr>
        <p:spPr>
          <a:xfrm rot="5400000">
            <a:off x="3991774" y="5344006"/>
            <a:ext cx="1029823" cy="7315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B912979-ED4C-96AC-879F-499C7DA00495}"/>
              </a:ext>
            </a:extLst>
          </p:cNvPr>
          <p:cNvSpPr/>
          <p:nvPr/>
        </p:nvSpPr>
        <p:spPr>
          <a:xfrm rot="5400000">
            <a:off x="4628505" y="4066806"/>
            <a:ext cx="914602" cy="957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B416777-B5AB-A88A-0A24-EBD45D409A22}"/>
              </a:ext>
            </a:extLst>
          </p:cNvPr>
          <p:cNvSpPr/>
          <p:nvPr/>
        </p:nvSpPr>
        <p:spPr>
          <a:xfrm rot="5400000">
            <a:off x="3122168" y="3984321"/>
            <a:ext cx="914602" cy="11229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80CF5A8-ECA4-5E92-432B-29BA370584F2}"/>
              </a:ext>
            </a:extLst>
          </p:cNvPr>
          <p:cNvSpPr/>
          <p:nvPr/>
        </p:nvSpPr>
        <p:spPr>
          <a:xfrm rot="5400000">
            <a:off x="4045128" y="4180110"/>
            <a:ext cx="657504" cy="4659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2E36C0B-2A50-80F9-FDD3-533AA9DA045F}"/>
              </a:ext>
            </a:extLst>
          </p:cNvPr>
          <p:cNvSpPr/>
          <p:nvPr/>
        </p:nvSpPr>
        <p:spPr>
          <a:xfrm>
            <a:off x="2732489" y="3499886"/>
            <a:ext cx="16295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spcAft>
                <a:spcPts val="0"/>
              </a:spcAft>
            </a:pPr>
            <a:r>
              <a:rPr lang="lv-LV" sz="3600" b="1" dirty="0">
                <a:solidFill>
                  <a:schemeClr val="accent6"/>
                </a:solidFill>
                <a:latin typeface="Times"/>
                <a:ea typeface="Century Gothic" panose="020B0502020202020204" pitchFamily="34" charset="0"/>
                <a:cs typeface="Arial"/>
              </a:rPr>
              <a:t>V3.48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9CF9884-BC56-FE4D-5E61-33F9A626E4F2}"/>
              </a:ext>
            </a:extLst>
          </p:cNvPr>
          <p:cNvSpPr/>
          <p:nvPr/>
        </p:nvSpPr>
        <p:spPr>
          <a:xfrm>
            <a:off x="5293592" y="4058191"/>
            <a:ext cx="16295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spcAft>
                <a:spcPts val="0"/>
              </a:spcAft>
            </a:pPr>
            <a:r>
              <a:rPr lang="lv-LV" sz="3600" b="1" dirty="0">
                <a:solidFill>
                  <a:schemeClr val="accent6"/>
                </a:solidFill>
                <a:latin typeface="Times"/>
                <a:ea typeface="Century Gothic" panose="020B0502020202020204" pitchFamily="34" charset="0"/>
                <a:cs typeface="Arial"/>
              </a:rPr>
              <a:t>V3.46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2697E0D-40A9-7555-C1D1-D38B821DF29D}"/>
              </a:ext>
            </a:extLst>
          </p:cNvPr>
          <p:cNvSpPr/>
          <p:nvPr/>
        </p:nvSpPr>
        <p:spPr>
          <a:xfrm>
            <a:off x="4271017" y="6205165"/>
            <a:ext cx="16295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spcAft>
                <a:spcPts val="0"/>
              </a:spcAft>
            </a:pPr>
            <a:r>
              <a:rPr lang="lv-LV" sz="3600" b="1" dirty="0">
                <a:solidFill>
                  <a:schemeClr val="accent6"/>
                </a:solidFill>
                <a:latin typeface="Times"/>
                <a:ea typeface="Century Gothic" panose="020B0502020202020204" pitchFamily="34" charset="0"/>
                <a:cs typeface="Arial"/>
              </a:rPr>
              <a:t>V3.51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C6B6183-56EA-DBC2-E0F4-73993519D67A}"/>
              </a:ext>
            </a:extLst>
          </p:cNvPr>
          <p:cNvSpPr/>
          <p:nvPr/>
        </p:nvSpPr>
        <p:spPr>
          <a:xfrm>
            <a:off x="2528909" y="6201913"/>
            <a:ext cx="16295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spcAft>
                <a:spcPts val="0"/>
              </a:spcAft>
            </a:pPr>
            <a:r>
              <a:rPr lang="lv-LV" sz="3600" b="1" dirty="0">
                <a:solidFill>
                  <a:schemeClr val="accent6"/>
                </a:solidFill>
                <a:latin typeface="Times"/>
                <a:ea typeface="Century Gothic" panose="020B0502020202020204" pitchFamily="34" charset="0"/>
                <a:cs typeface="Arial"/>
              </a:rPr>
              <a:t>V3.52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85D8C87-7BA0-299E-9E87-9941AC173AAA}"/>
              </a:ext>
            </a:extLst>
          </p:cNvPr>
          <p:cNvSpPr/>
          <p:nvPr/>
        </p:nvSpPr>
        <p:spPr>
          <a:xfrm rot="5400000">
            <a:off x="201489" y="3027292"/>
            <a:ext cx="270000" cy="27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A99C912-CEB3-C2CD-7336-8D6E63D81ABC}"/>
              </a:ext>
            </a:extLst>
          </p:cNvPr>
          <p:cNvSpPr/>
          <p:nvPr/>
        </p:nvSpPr>
        <p:spPr>
          <a:xfrm>
            <a:off x="471489" y="2999390"/>
            <a:ext cx="2565744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dirty="0">
                <a:latin typeface="Arial"/>
                <a:cs typeface="Arial"/>
              </a:rPr>
              <a:t>Matemātikas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6D9879F-D7BC-B145-3EE4-17872D7BD6A5}"/>
              </a:ext>
            </a:extLst>
          </p:cNvPr>
          <p:cNvSpPr/>
          <p:nvPr/>
        </p:nvSpPr>
        <p:spPr>
          <a:xfrm>
            <a:off x="6632390" y="2018496"/>
            <a:ext cx="138289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spcAft>
                <a:spcPts val="0"/>
              </a:spcAft>
            </a:pPr>
            <a:r>
              <a:rPr lang="lv-LV" sz="3600" b="1" dirty="0">
                <a:solidFill>
                  <a:schemeClr val="accent5"/>
                </a:solidFill>
                <a:latin typeface="Times"/>
                <a:ea typeface="Century Gothic" panose="020B0502020202020204" pitchFamily="34" charset="0"/>
                <a:cs typeface="Arial"/>
              </a:rPr>
              <a:t>V3.27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0173804-1C8C-C41E-3EC3-3325C72B3305}"/>
              </a:ext>
            </a:extLst>
          </p:cNvPr>
          <p:cNvSpPr/>
          <p:nvPr/>
        </p:nvSpPr>
        <p:spPr>
          <a:xfrm rot="5400000">
            <a:off x="8256153" y="3432420"/>
            <a:ext cx="726511" cy="7148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4A5609A-FC4E-2B3D-1F56-7C9C6C1BB423}"/>
              </a:ext>
            </a:extLst>
          </p:cNvPr>
          <p:cNvSpPr/>
          <p:nvPr/>
        </p:nvSpPr>
        <p:spPr>
          <a:xfrm rot="5400000">
            <a:off x="8260231" y="2709985"/>
            <a:ext cx="718358" cy="7148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F2146EE-AD6C-52EC-0B57-453507BB0A0B}"/>
              </a:ext>
            </a:extLst>
          </p:cNvPr>
          <p:cNvSpPr/>
          <p:nvPr/>
        </p:nvSpPr>
        <p:spPr>
          <a:xfrm rot="5400000">
            <a:off x="8260230" y="1988268"/>
            <a:ext cx="718358" cy="7148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144A069-A9D8-99FA-682E-7677EAA0A89F}"/>
              </a:ext>
            </a:extLst>
          </p:cNvPr>
          <p:cNvSpPr/>
          <p:nvPr/>
        </p:nvSpPr>
        <p:spPr>
          <a:xfrm>
            <a:off x="6632390" y="2697665"/>
            <a:ext cx="138289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spcAft>
                <a:spcPts val="0"/>
              </a:spcAft>
            </a:pPr>
            <a:r>
              <a:rPr lang="lv-LV" sz="3600" b="1" dirty="0">
                <a:solidFill>
                  <a:schemeClr val="accent5"/>
                </a:solidFill>
                <a:latin typeface="Times"/>
                <a:ea typeface="Century Gothic" panose="020B0502020202020204" pitchFamily="34" charset="0"/>
                <a:cs typeface="Arial"/>
              </a:rPr>
              <a:t>V3.28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90F97B2-E8BF-3547-E6F7-0A912EBD2C3E}"/>
              </a:ext>
            </a:extLst>
          </p:cNvPr>
          <p:cNvSpPr/>
          <p:nvPr/>
        </p:nvSpPr>
        <p:spPr>
          <a:xfrm>
            <a:off x="6632390" y="3346640"/>
            <a:ext cx="138289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spcAft>
                <a:spcPts val="0"/>
              </a:spcAft>
            </a:pPr>
            <a:r>
              <a:rPr lang="lv-LV" sz="3600" b="1" dirty="0">
                <a:solidFill>
                  <a:schemeClr val="accent5"/>
                </a:solidFill>
                <a:latin typeface="Times"/>
                <a:ea typeface="Century Gothic" panose="020B0502020202020204" pitchFamily="34" charset="0"/>
                <a:cs typeface="Arial"/>
              </a:rPr>
              <a:t>V3.29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C7C1AA-23E8-30E7-8853-11554701E224}"/>
              </a:ext>
            </a:extLst>
          </p:cNvPr>
          <p:cNvSpPr/>
          <p:nvPr/>
        </p:nvSpPr>
        <p:spPr>
          <a:xfrm rot="5400000">
            <a:off x="192843" y="3484461"/>
            <a:ext cx="270000" cy="27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921DC1-EA4A-B041-8278-ACED2EA8F4C9}"/>
              </a:ext>
            </a:extLst>
          </p:cNvPr>
          <p:cNvSpPr/>
          <p:nvPr/>
        </p:nvSpPr>
        <p:spPr>
          <a:xfrm>
            <a:off x="474499" y="3441475"/>
            <a:ext cx="2565744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dirty="0">
                <a:latin typeface="Arial"/>
                <a:cs typeface="Arial"/>
              </a:rPr>
              <a:t>ĀNMS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9AD3B1-39A6-A7CD-B3C1-17495650098C}"/>
              </a:ext>
            </a:extLst>
          </p:cNvPr>
          <p:cNvSpPr/>
          <p:nvPr/>
        </p:nvSpPr>
        <p:spPr>
          <a:xfrm rot="5400000">
            <a:off x="183728" y="3969290"/>
            <a:ext cx="288817" cy="2685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038972F-FE65-670E-4B76-D60846942ABA}"/>
              </a:ext>
            </a:extLst>
          </p:cNvPr>
          <p:cNvSpPr/>
          <p:nvPr/>
        </p:nvSpPr>
        <p:spPr>
          <a:xfrm>
            <a:off x="518092" y="3899647"/>
            <a:ext cx="2565744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dirty="0">
                <a:latin typeface="Arial"/>
                <a:cs typeface="Arial"/>
              </a:rPr>
              <a:t>1. – 3. klases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F90AAAA-1E0C-227E-E319-9C7F8CC8B930}"/>
              </a:ext>
            </a:extLst>
          </p:cNvPr>
          <p:cNvSpPr/>
          <p:nvPr/>
        </p:nvSpPr>
        <p:spPr>
          <a:xfrm rot="5400000">
            <a:off x="9497573" y="1760141"/>
            <a:ext cx="297739" cy="5047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92C3CEA-DC53-4428-7206-D657FF5DBB99}"/>
              </a:ext>
            </a:extLst>
          </p:cNvPr>
          <p:cNvSpPr/>
          <p:nvPr/>
        </p:nvSpPr>
        <p:spPr>
          <a:xfrm rot="5400000">
            <a:off x="9365371" y="1339330"/>
            <a:ext cx="562143" cy="5047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633E951-B8A0-FBB3-6D63-21DA06D6BAEE}"/>
              </a:ext>
            </a:extLst>
          </p:cNvPr>
          <p:cNvSpPr/>
          <p:nvPr/>
        </p:nvSpPr>
        <p:spPr>
          <a:xfrm rot="5400000">
            <a:off x="11150765" y="5233174"/>
            <a:ext cx="391765" cy="34958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D167387-F2C2-06A9-01C9-6FF36A1A2F8F}"/>
              </a:ext>
            </a:extLst>
          </p:cNvPr>
          <p:cNvSpPr/>
          <p:nvPr/>
        </p:nvSpPr>
        <p:spPr>
          <a:xfrm rot="5400000">
            <a:off x="11240616" y="3156266"/>
            <a:ext cx="195883" cy="34958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352510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21" grpId="0" animBg="1"/>
      <p:bldP spid="24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3" grpId="0" animBg="1"/>
      <p:bldP spid="54" grpId="0" animBg="1"/>
      <p:bldP spid="55" grpId="0" animBg="1"/>
      <p:bldP spid="50" grpId="0" animBg="1"/>
      <p:bldP spid="51" grpId="0" animBg="1"/>
      <p:bldP spid="58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184535-738C-1A06-095D-F5F0A32F74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63" b="26138"/>
          <a:stretch/>
        </p:blipFill>
        <p:spPr>
          <a:xfrm>
            <a:off x="111045" y="5629274"/>
            <a:ext cx="2305334" cy="122872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0FA3203-E4DF-E9F4-1ACF-4A430A709F19}"/>
              </a:ext>
            </a:extLst>
          </p:cNvPr>
          <p:cNvSpPr/>
          <p:nvPr/>
        </p:nvSpPr>
        <p:spPr>
          <a:xfrm>
            <a:off x="230805" y="9062"/>
            <a:ext cx="7147532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0"/>
              </a:spcAft>
            </a:pPr>
            <a:r>
              <a:rPr lang="lv-LV" sz="3200" b="1" dirty="0">
                <a:latin typeface="Times"/>
                <a:ea typeface="Century Gothic" panose="020B0502020202020204" pitchFamily="34" charset="0"/>
                <a:cs typeface="Arial"/>
              </a:rPr>
              <a:t>CPS kabinetu noslodze</a:t>
            </a:r>
          </a:p>
        </p:txBody>
      </p:sp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448C4B5D-079B-084E-4817-A47E14471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46" y="664382"/>
            <a:ext cx="11988580" cy="486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31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6777</TotalTime>
  <Words>220</Words>
  <Application>Microsoft Office PowerPoint</Application>
  <PresentationFormat>Widescreen</PresentationFormat>
  <Paragraphs>98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Rounded MT Bold</vt:lpstr>
      <vt:lpstr>Bookman Old Style</vt:lpstr>
      <vt:lpstr>Calibri</vt:lpstr>
      <vt:lpstr>Calibri Light</vt:lpstr>
      <vt:lpstr>Mangal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Raivis  Pauls</dc:creator>
  <cp:lastModifiedBy>Sintija Tenisa</cp:lastModifiedBy>
  <cp:revision>400</cp:revision>
  <cp:lastPrinted>2022-08-30T16:08:23Z</cp:lastPrinted>
  <dcterms:created xsi:type="dcterms:W3CDTF">2020-08-20T07:32:21Z</dcterms:created>
  <dcterms:modified xsi:type="dcterms:W3CDTF">2023-02-20T07:05:49Z</dcterms:modified>
</cp:coreProperties>
</file>