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243" r:id="rId4"/>
  </p:sldMasterIdLst>
  <p:notesMasterIdLst>
    <p:notesMasterId r:id="rId14"/>
  </p:notesMasterIdLst>
  <p:handoutMasterIdLst>
    <p:handoutMasterId r:id="rId15"/>
  </p:handoutMasterIdLst>
  <p:sldIdLst>
    <p:sldId id="256" r:id="rId5"/>
    <p:sldId id="277" r:id="rId6"/>
    <p:sldId id="286" r:id="rId7"/>
    <p:sldId id="262" r:id="rId8"/>
    <p:sldId id="278" r:id="rId9"/>
    <p:sldId id="264" r:id="rId10"/>
    <p:sldId id="263" r:id="rId11"/>
    <p:sldId id="290" r:id="rId12"/>
    <p:sldId id="27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2" userDrawn="1">
          <p15:clr>
            <a:srgbClr val="A4A3A4"/>
          </p15:clr>
        </p15:guide>
        <p15:guide id="2" pos="3144" userDrawn="1">
          <p15:clr>
            <a:srgbClr val="A4A3A4"/>
          </p15:clr>
        </p15:guide>
        <p15:guide id="3" orient="horz" pos="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A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C9C64C-EE99-498C-AAC9-9EC2311AE7E0}" v="101" dt="2023-02-07T20:19:57.3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3215" autoAdjust="0"/>
  </p:normalViewPr>
  <p:slideViewPr>
    <p:cSldViewPr snapToGrid="0">
      <p:cViewPr varScale="1">
        <p:scale>
          <a:sx n="83" d="100"/>
          <a:sy n="83" d="100"/>
        </p:scale>
        <p:origin x="48" y="77"/>
      </p:cViewPr>
      <p:guideLst>
        <p:guide orient="horz" pos="792"/>
        <p:guide pos="3144"/>
        <p:guide orient="horz" pos="9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48" d="100"/>
          <a:sy n="48" d="100"/>
        </p:scale>
        <p:origin x="183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AE72A9-67A2-4FB1-BBF6-740F2C2EAA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7B748C-466C-45D8-970C-D4FB4FE80C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ABBF3-49A8-4B3F-9773-22E67695BB12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A8C23F-271A-4B7C-87EC-108046165C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E7ABF6-4152-4126-AC20-23B44A3111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EB6193-5AA7-489B-8575-00593FC261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405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4AAC2B-A50D-4386-849A-6B59FB991B4C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95658-EA1F-4910-80AB-4DA76E1674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773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4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Pitch deck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8909FB5-C720-510B-F91D-1017DDC0190F}"/>
              </a:ext>
            </a:extLst>
          </p:cNvPr>
          <p:cNvSpPr/>
          <p:nvPr userDrawn="1"/>
        </p:nvSpPr>
        <p:spPr>
          <a:xfrm>
            <a:off x="2021206" y="4828032"/>
            <a:ext cx="2029968" cy="20299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D09F3125-47E4-2F4A-6DE2-E5F0CA0AEE28}"/>
              </a:ext>
            </a:extLst>
          </p:cNvPr>
          <p:cNvSpPr/>
          <p:nvPr userDrawn="1"/>
        </p:nvSpPr>
        <p:spPr>
          <a:xfrm>
            <a:off x="0" y="0"/>
            <a:ext cx="2029968" cy="2029968"/>
          </a:xfrm>
          <a:custGeom>
            <a:avLst/>
            <a:gdLst>
              <a:gd name="connsiteX0" fmla="*/ 0 w 1828800"/>
              <a:gd name="connsiteY0" fmla="*/ 0 h 1828800"/>
              <a:gd name="connsiteX1" fmla="*/ 1828800 w 1828800"/>
              <a:gd name="connsiteY1" fmla="*/ 0 h 1828800"/>
              <a:gd name="connsiteX2" fmla="*/ 1828800 w 1828800"/>
              <a:gd name="connsiteY2" fmla="*/ 1828800 h 1828800"/>
              <a:gd name="connsiteX3" fmla="*/ 0 w 1828800"/>
              <a:gd name="connsiteY3" fmla="*/ 1828800 h 1828800"/>
              <a:gd name="connsiteX4" fmla="*/ 0 w 1828800"/>
              <a:gd name="connsiteY4" fmla="*/ 0 h 1828800"/>
              <a:gd name="connsiteX0" fmla="*/ 0 w 1828800"/>
              <a:gd name="connsiteY0" fmla="*/ 0 h 1828800"/>
              <a:gd name="connsiteX1" fmla="*/ 1828800 w 1828800"/>
              <a:gd name="connsiteY1" fmla="*/ 1828800 h 1828800"/>
              <a:gd name="connsiteX2" fmla="*/ 0 w 1828800"/>
              <a:gd name="connsiteY2" fmla="*/ 1828800 h 1828800"/>
              <a:gd name="connsiteX3" fmla="*/ 0 w 1828800"/>
              <a:gd name="connsiteY3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" h="1828800">
                <a:moveTo>
                  <a:pt x="0" y="0"/>
                </a:moveTo>
                <a:lnTo>
                  <a:pt x="1828800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638B99-1FEE-D7F1-98D0-9AC15A87C434}"/>
              </a:ext>
            </a:extLst>
          </p:cNvPr>
          <p:cNvSpPr/>
          <p:nvPr userDrawn="1"/>
        </p:nvSpPr>
        <p:spPr>
          <a:xfrm>
            <a:off x="2457970" y="1686431"/>
            <a:ext cx="1828800" cy="182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214B2C-CBF8-1E6A-7B2B-C56854C60D25}"/>
              </a:ext>
            </a:extLst>
          </p:cNvPr>
          <p:cNvSpPr/>
          <p:nvPr userDrawn="1"/>
        </p:nvSpPr>
        <p:spPr>
          <a:xfrm>
            <a:off x="0" y="6108192"/>
            <a:ext cx="2029968" cy="7498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BB83675C-66B7-1ABE-4BDA-DD6FD31A66F3}"/>
              </a:ext>
            </a:extLst>
          </p:cNvPr>
          <p:cNvSpPr/>
          <p:nvPr userDrawn="1"/>
        </p:nvSpPr>
        <p:spPr>
          <a:xfrm>
            <a:off x="4054172" y="4069080"/>
            <a:ext cx="2788920" cy="2788920"/>
          </a:xfrm>
          <a:custGeom>
            <a:avLst/>
            <a:gdLst>
              <a:gd name="connsiteX0" fmla="*/ 0 w 1828800"/>
              <a:gd name="connsiteY0" fmla="*/ 0 h 1828800"/>
              <a:gd name="connsiteX1" fmla="*/ 1828800 w 1828800"/>
              <a:gd name="connsiteY1" fmla="*/ 0 h 1828800"/>
              <a:gd name="connsiteX2" fmla="*/ 1828800 w 1828800"/>
              <a:gd name="connsiteY2" fmla="*/ 1828800 h 1828800"/>
              <a:gd name="connsiteX3" fmla="*/ 0 w 1828800"/>
              <a:gd name="connsiteY3" fmla="*/ 1828800 h 1828800"/>
              <a:gd name="connsiteX4" fmla="*/ 0 w 1828800"/>
              <a:gd name="connsiteY4" fmla="*/ 0 h 1828800"/>
              <a:gd name="connsiteX0" fmla="*/ 0 w 1828800"/>
              <a:gd name="connsiteY0" fmla="*/ 0 h 1828800"/>
              <a:gd name="connsiteX1" fmla="*/ 1828800 w 1828800"/>
              <a:gd name="connsiteY1" fmla="*/ 1828800 h 1828800"/>
              <a:gd name="connsiteX2" fmla="*/ 0 w 1828800"/>
              <a:gd name="connsiteY2" fmla="*/ 1828800 h 1828800"/>
              <a:gd name="connsiteX3" fmla="*/ 0 w 1828800"/>
              <a:gd name="connsiteY3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" h="1828800">
                <a:moveTo>
                  <a:pt x="0" y="0"/>
                </a:moveTo>
                <a:lnTo>
                  <a:pt x="1828800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8890FBC-F9EA-CC4B-E458-0F9C9B10BEFF}"/>
              </a:ext>
            </a:extLst>
          </p:cNvPr>
          <p:cNvGrpSpPr/>
          <p:nvPr userDrawn="1"/>
        </p:nvGrpSpPr>
        <p:grpSpPr>
          <a:xfrm>
            <a:off x="23853" y="2101527"/>
            <a:ext cx="1920240" cy="1920240"/>
            <a:chOff x="5361924" y="7472790"/>
            <a:chExt cx="1828800" cy="182880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5B41B01-9416-5185-D513-E7C14DD9DF12}"/>
                </a:ext>
              </a:extLst>
            </p:cNvPr>
            <p:cNvGrpSpPr/>
            <p:nvPr userDrawn="1"/>
          </p:nvGrpSpPr>
          <p:grpSpPr>
            <a:xfrm>
              <a:off x="5361924" y="7472790"/>
              <a:ext cx="1828800" cy="1828800"/>
              <a:chOff x="5361924" y="7472790"/>
              <a:chExt cx="1828800" cy="1828800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B900E389-60CA-D184-A0ED-E99ECDC9A539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88428" y="7173291"/>
                <a:chExt cx="1828800" cy="1828800"/>
              </a:xfrm>
            </p:grpSpPr>
            <p:grpSp>
              <p:nvGrpSpPr>
                <p:cNvPr id="24" name="Group 23">
                  <a:extLst>
                    <a:ext uri="{FF2B5EF4-FFF2-40B4-BE49-F238E27FC236}">
                      <a16:creationId xmlns:a16="http://schemas.microsoft.com/office/drawing/2014/main" id="{BB446D11-5EAB-D373-4DA8-046D3DD90FFE}"/>
                    </a:ext>
                  </a:extLst>
                </p:cNvPr>
                <p:cNvGrpSpPr/>
                <p:nvPr userDrawn="1"/>
              </p:nvGrpSpPr>
              <p:grpSpPr>
                <a:xfrm>
                  <a:off x="5388428" y="7173291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26" name="Group 25">
                    <a:extLst>
                      <a:ext uri="{FF2B5EF4-FFF2-40B4-BE49-F238E27FC236}">
                        <a16:creationId xmlns:a16="http://schemas.microsoft.com/office/drawing/2014/main" id="{D0D9D1FC-4EAC-BDF1-6DED-5C7B76C4897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579044" y="7049770"/>
                    <a:chExt cx="1828800" cy="1828800"/>
                  </a:xfrm>
                </p:grpSpPr>
                <p:grpSp>
                  <p:nvGrpSpPr>
                    <p:cNvPr id="28" name="Group 27">
                      <a:extLst>
                        <a:ext uri="{FF2B5EF4-FFF2-40B4-BE49-F238E27FC236}">
                          <a16:creationId xmlns:a16="http://schemas.microsoft.com/office/drawing/2014/main" id="{7091F107-D847-4E7E-6DA2-DC5CB5218CC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579044" y="7049770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30" name="Group 29">
                        <a:extLst>
                          <a:ext uri="{FF2B5EF4-FFF2-40B4-BE49-F238E27FC236}">
                            <a16:creationId xmlns:a16="http://schemas.microsoft.com/office/drawing/2014/main" id="{032DC75A-90CE-D63D-7639-7329FA693458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32" name="Group 31">
                          <a:extLst>
                            <a:ext uri="{FF2B5EF4-FFF2-40B4-BE49-F238E27FC236}">
                              <a16:creationId xmlns:a16="http://schemas.microsoft.com/office/drawing/2014/main" id="{C04628CA-D239-127C-6867-FA33932390DD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sp>
                        <p:nvSpPr>
                          <p:cNvPr id="34" name="Oval 33">
                            <a:extLst>
                              <a:ext uri="{FF2B5EF4-FFF2-40B4-BE49-F238E27FC236}">
                                <a16:creationId xmlns:a16="http://schemas.microsoft.com/office/drawing/2014/main" id="{AEC743AD-9959-9725-7E0F-44AAF73A900C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579044" y="7049770"/>
                            <a:ext cx="1828800" cy="182880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  <p:sp>
                        <p:nvSpPr>
                          <p:cNvPr id="35" name="Oval 34">
                            <a:extLst>
                              <a:ext uri="{FF2B5EF4-FFF2-40B4-BE49-F238E27FC236}">
                                <a16:creationId xmlns:a16="http://schemas.microsoft.com/office/drawing/2014/main" id="{82643D36-87F3-138F-CF75-BE20537532EC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647624" y="7118350"/>
                            <a:ext cx="1691640" cy="169164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33" name="Oval 32">
                          <a:extLst>
                            <a:ext uri="{FF2B5EF4-FFF2-40B4-BE49-F238E27FC236}">
                              <a16:creationId xmlns:a16="http://schemas.microsoft.com/office/drawing/2014/main" id="{60D16EAE-8B88-1389-484B-9C4F901ECE4B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16204" y="7186930"/>
                          <a:ext cx="1554480" cy="155448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31" name="Oval 30">
                        <a:extLst>
                          <a:ext uri="{FF2B5EF4-FFF2-40B4-BE49-F238E27FC236}">
                            <a16:creationId xmlns:a16="http://schemas.microsoft.com/office/drawing/2014/main" id="{DFEED0B2-4472-90B3-5B00-AD4B97243902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784784" y="7255510"/>
                        <a:ext cx="1417320" cy="141732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29" name="Oval 28">
                      <a:extLst>
                        <a:ext uri="{FF2B5EF4-FFF2-40B4-BE49-F238E27FC236}">
                          <a16:creationId xmlns:a16="http://schemas.microsoft.com/office/drawing/2014/main" id="{6769382A-3F9C-EF11-7949-D3B0D0F5807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853364" y="7324090"/>
                      <a:ext cx="1280160" cy="128016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27" name="Oval 26">
                    <a:extLst>
                      <a:ext uri="{FF2B5EF4-FFF2-40B4-BE49-F238E27FC236}">
                        <a16:creationId xmlns:a16="http://schemas.microsoft.com/office/drawing/2014/main" id="{0B4D8ADC-A855-9695-3DF4-771630B02D6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31328" y="7516191"/>
                    <a:ext cx="1143000" cy="114300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6637CDFA-5CE9-0747-4FDF-E4E82E4A078E}"/>
                    </a:ext>
                  </a:extLst>
                </p:cNvPr>
                <p:cNvSpPr/>
                <p:nvPr userDrawn="1"/>
              </p:nvSpPr>
              <p:spPr>
                <a:xfrm>
                  <a:off x="5799908" y="7584771"/>
                  <a:ext cx="1005840" cy="10058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8CC784D4-D316-B693-C355-DC55D78CE765}"/>
                  </a:ext>
                </a:extLst>
              </p:cNvPr>
              <p:cNvSpPr/>
              <p:nvPr userDrawn="1"/>
            </p:nvSpPr>
            <p:spPr>
              <a:xfrm>
                <a:off x="5841984" y="7952850"/>
                <a:ext cx="868680" cy="8686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0A239040-0C8E-F8A7-DC80-F049742D50E3}"/>
                  </a:ext>
                </a:extLst>
              </p:cNvPr>
              <p:cNvSpPr/>
              <p:nvPr userDrawn="1"/>
            </p:nvSpPr>
            <p:spPr>
              <a:xfrm>
                <a:off x="5910564" y="8021430"/>
                <a:ext cx="731520" cy="73152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1B688188-E98A-8D4E-AB08-D66D9ECC330F}"/>
                  </a:ext>
                </a:extLst>
              </p:cNvPr>
              <p:cNvSpPr/>
              <p:nvPr userDrawn="1"/>
            </p:nvSpPr>
            <p:spPr>
              <a:xfrm>
                <a:off x="5979144" y="8090010"/>
                <a:ext cx="594360" cy="59436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6443D435-78E6-7126-B509-BE754E85616D}"/>
                  </a:ext>
                </a:extLst>
              </p:cNvPr>
              <p:cNvSpPr/>
              <p:nvPr userDrawn="1"/>
            </p:nvSpPr>
            <p:spPr>
              <a:xfrm>
                <a:off x="6047724" y="8158590"/>
                <a:ext cx="457200" cy="45720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944DB907-B9DB-DA2F-FE11-9461E81B3320}"/>
                  </a:ext>
                </a:extLst>
              </p:cNvPr>
              <p:cNvSpPr/>
              <p:nvPr userDrawn="1"/>
            </p:nvSpPr>
            <p:spPr>
              <a:xfrm>
                <a:off x="6116304" y="8227170"/>
                <a:ext cx="320040" cy="32004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64120E5-F132-CB4F-D77C-A74FC91A84E8}"/>
                </a:ext>
              </a:extLst>
            </p:cNvPr>
            <p:cNvSpPr/>
            <p:nvPr userDrawn="1"/>
          </p:nvSpPr>
          <p:spPr>
            <a:xfrm>
              <a:off x="6184884" y="8295750"/>
              <a:ext cx="182880" cy="182880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C9D036A-33F4-587A-99BA-96865571FAA9}"/>
              </a:ext>
            </a:extLst>
          </p:cNvPr>
          <p:cNvSpPr/>
          <p:nvPr userDrawn="1"/>
        </p:nvSpPr>
        <p:spPr>
          <a:xfrm rot="10800000">
            <a:off x="1013527" y="2043171"/>
            <a:ext cx="1014984" cy="2029968"/>
          </a:xfrm>
          <a:custGeom>
            <a:avLst/>
            <a:gdLst>
              <a:gd name="connsiteX0" fmla="*/ 1248 w 915648"/>
              <a:gd name="connsiteY0" fmla="*/ 0 h 1828800"/>
              <a:gd name="connsiteX1" fmla="*/ 915648 w 915648"/>
              <a:gd name="connsiteY1" fmla="*/ 914400 h 1828800"/>
              <a:gd name="connsiteX2" fmla="*/ 1248 w 915648"/>
              <a:gd name="connsiteY2" fmla="*/ 1828800 h 1828800"/>
              <a:gd name="connsiteX3" fmla="*/ 0 w 915648"/>
              <a:gd name="connsiteY3" fmla="*/ 1828737 h 1828800"/>
              <a:gd name="connsiteX4" fmla="*/ 0 w 915648"/>
              <a:gd name="connsiteY4" fmla="*/ 63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648" h="1828800">
                <a:moveTo>
                  <a:pt x="1248" y="0"/>
                </a:moveTo>
                <a:cubicBezTo>
                  <a:pt x="506257" y="0"/>
                  <a:pt x="915648" y="409391"/>
                  <a:pt x="915648" y="914400"/>
                </a:cubicBezTo>
                <a:cubicBezTo>
                  <a:pt x="915648" y="1419409"/>
                  <a:pt x="506257" y="1828800"/>
                  <a:pt x="1248" y="1828800"/>
                </a:cubicBezTo>
                <a:lnTo>
                  <a:pt x="0" y="1828737"/>
                </a:lnTo>
                <a:lnTo>
                  <a:pt x="0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7" name="Rectangle 9">
            <a:extLst>
              <a:ext uri="{FF2B5EF4-FFF2-40B4-BE49-F238E27FC236}">
                <a16:creationId xmlns:a16="http://schemas.microsoft.com/office/drawing/2014/main" id="{1B0927A8-83D2-55F6-A8CC-BD5607410C59}"/>
              </a:ext>
            </a:extLst>
          </p:cNvPr>
          <p:cNvSpPr/>
          <p:nvPr userDrawn="1"/>
        </p:nvSpPr>
        <p:spPr>
          <a:xfrm rot="5400000">
            <a:off x="2028432" y="4821048"/>
            <a:ext cx="2029968" cy="2029968"/>
          </a:xfrm>
          <a:custGeom>
            <a:avLst/>
            <a:gdLst>
              <a:gd name="connsiteX0" fmla="*/ 0 w 1828800"/>
              <a:gd name="connsiteY0" fmla="*/ 0 h 1828800"/>
              <a:gd name="connsiteX1" fmla="*/ 1828800 w 1828800"/>
              <a:gd name="connsiteY1" fmla="*/ 0 h 1828800"/>
              <a:gd name="connsiteX2" fmla="*/ 1828800 w 1828800"/>
              <a:gd name="connsiteY2" fmla="*/ 1828800 h 1828800"/>
              <a:gd name="connsiteX3" fmla="*/ 0 w 1828800"/>
              <a:gd name="connsiteY3" fmla="*/ 1828800 h 1828800"/>
              <a:gd name="connsiteX4" fmla="*/ 0 w 1828800"/>
              <a:gd name="connsiteY4" fmla="*/ 0 h 1828800"/>
              <a:gd name="connsiteX0" fmla="*/ 0 w 1828800"/>
              <a:gd name="connsiteY0" fmla="*/ 0 h 1828800"/>
              <a:gd name="connsiteX1" fmla="*/ 1828800 w 1828800"/>
              <a:gd name="connsiteY1" fmla="*/ 1828800 h 1828800"/>
              <a:gd name="connsiteX2" fmla="*/ 0 w 1828800"/>
              <a:gd name="connsiteY2" fmla="*/ 1828800 h 1828800"/>
              <a:gd name="connsiteX3" fmla="*/ 0 w 1828800"/>
              <a:gd name="connsiteY3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" h="1828800">
                <a:moveTo>
                  <a:pt x="0" y="0"/>
                </a:moveTo>
                <a:lnTo>
                  <a:pt x="1828800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5968D20-9E82-A625-C5F8-DD432A3190D8}"/>
              </a:ext>
            </a:extLst>
          </p:cNvPr>
          <p:cNvSpPr/>
          <p:nvPr userDrawn="1"/>
        </p:nvSpPr>
        <p:spPr>
          <a:xfrm>
            <a:off x="861942" y="888111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2511C5E-2AC9-E1BD-04A1-725FB0C6EE10}"/>
              </a:ext>
            </a:extLst>
          </p:cNvPr>
          <p:cNvSpPr/>
          <p:nvPr userDrawn="1"/>
        </p:nvSpPr>
        <p:spPr>
          <a:xfrm>
            <a:off x="0" y="4082178"/>
            <a:ext cx="2029968" cy="20299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0" name="Graphic 39">
            <a:extLst>
              <a:ext uri="{FF2B5EF4-FFF2-40B4-BE49-F238E27FC236}">
                <a16:creationId xmlns:a16="http://schemas.microsoft.com/office/drawing/2014/main" id="{924575E5-EDA1-614E-007D-8AFFA5AE99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2029016" y="2051944"/>
            <a:ext cx="2029968" cy="2029968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FC91B42F-A46B-2511-4B24-D70DF4E849A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078224"/>
            <a:ext cx="2029968" cy="2029968"/>
          </a:xfrm>
          <a:prstGeom prst="rect">
            <a:avLst/>
          </a:prstGeom>
        </p:spPr>
      </p:pic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134F225-94C7-4B1F-7370-DCDED8771B87}"/>
              </a:ext>
            </a:extLst>
          </p:cNvPr>
          <p:cNvCxnSpPr>
            <a:cxnSpLocks/>
          </p:cNvCxnSpPr>
          <p:nvPr userDrawn="1"/>
        </p:nvCxnSpPr>
        <p:spPr>
          <a:xfrm>
            <a:off x="974376" y="989441"/>
            <a:ext cx="5867327" cy="586720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8536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Pitch deck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45537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Pitch deck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278868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righ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>
            <a:extLst>
              <a:ext uri="{FF2B5EF4-FFF2-40B4-BE49-F238E27FC236}">
                <a16:creationId xmlns:a16="http://schemas.microsoft.com/office/drawing/2014/main" id="{0407AED1-9974-465A-BC9C-530E270105DE}"/>
              </a:ext>
            </a:extLst>
          </p:cNvPr>
          <p:cNvSpPr/>
          <p:nvPr userDrawn="1"/>
        </p:nvSpPr>
        <p:spPr>
          <a:xfrm flipH="1">
            <a:off x="0" y="2021358"/>
            <a:ext cx="2032942" cy="20299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3950" y="898524"/>
            <a:ext cx="6343650" cy="1325880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8CA33B9-D0BA-4ED1-B10C-9961E1B54F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3949" y="2310817"/>
            <a:ext cx="6400800" cy="3657600"/>
          </a:xfrm>
        </p:spPr>
        <p:txBody>
          <a:bodyPr>
            <a:norm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1800" baseline="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08ADBC6-C9BE-4302-A86A-4AC842874C24}"/>
              </a:ext>
            </a:extLst>
          </p:cNvPr>
          <p:cNvSpPr/>
          <p:nvPr userDrawn="1"/>
        </p:nvSpPr>
        <p:spPr>
          <a:xfrm>
            <a:off x="2029604" y="2031653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2B04AFC-F339-4DFB-AA44-D68317065E02}"/>
              </a:ext>
            </a:extLst>
          </p:cNvPr>
          <p:cNvSpPr/>
          <p:nvPr userDrawn="1"/>
        </p:nvSpPr>
        <p:spPr>
          <a:xfrm>
            <a:off x="2028253" y="4052815"/>
            <a:ext cx="2029968" cy="20299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 descr="A black and white striped pattern&#10;&#10;Description automatically generated with low confidence">
            <a:extLst>
              <a:ext uri="{FF2B5EF4-FFF2-40B4-BE49-F238E27FC236}">
                <a16:creationId xmlns:a16="http://schemas.microsoft.com/office/drawing/2014/main" id="{E88B2398-8473-499F-836C-F3AF518F5B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015" y="5086646"/>
            <a:ext cx="2019299" cy="999451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E1BC9BFE-80C0-4DA9-92DB-070C41E412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-9867" y="-1076"/>
            <a:ext cx="2029968" cy="2029968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A522571C-09D3-4F39-B963-76F80D9973F1}"/>
              </a:ext>
            </a:extLst>
          </p:cNvPr>
          <p:cNvSpPr/>
          <p:nvPr userDrawn="1"/>
        </p:nvSpPr>
        <p:spPr>
          <a:xfrm>
            <a:off x="2029968" y="6045049"/>
            <a:ext cx="2029968" cy="81295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0268D7D-D5FB-492C-8D00-3E866534BD42}"/>
              </a:ext>
            </a:extLst>
          </p:cNvPr>
          <p:cNvSpPr/>
          <p:nvPr userDrawn="1"/>
        </p:nvSpPr>
        <p:spPr>
          <a:xfrm flipH="1">
            <a:off x="0" y="4828032"/>
            <a:ext cx="2032942" cy="202996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4BCEF24-C76B-44E5-A457-E55658E8EB8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2860" y="4828032"/>
            <a:ext cx="2029968" cy="2029968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18216784-417D-44A8-8CF1-C0CAF410EB9B}"/>
              </a:ext>
            </a:extLst>
          </p:cNvPr>
          <p:cNvGrpSpPr/>
          <p:nvPr userDrawn="1"/>
        </p:nvGrpSpPr>
        <p:grpSpPr>
          <a:xfrm>
            <a:off x="100242" y="2099803"/>
            <a:ext cx="1920240" cy="1920240"/>
            <a:chOff x="5361924" y="7472790"/>
            <a:chExt cx="1828800" cy="1828800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FFF90BA2-E949-4FDF-A88E-B68F607E3205}"/>
                </a:ext>
              </a:extLst>
            </p:cNvPr>
            <p:cNvGrpSpPr/>
            <p:nvPr userDrawn="1"/>
          </p:nvGrpSpPr>
          <p:grpSpPr>
            <a:xfrm>
              <a:off x="5361924" y="7472790"/>
              <a:ext cx="1828800" cy="1828800"/>
              <a:chOff x="5361924" y="7472790"/>
              <a:chExt cx="1828800" cy="1828800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41F18930-2C24-4BA6-A1EB-BF1644EE8558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88428" y="7173291"/>
                <a:chExt cx="1828800" cy="1828800"/>
              </a:xfrm>
            </p:grpSpPr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D5953E65-C24C-4C83-86BB-E4A6D2532FDF}"/>
                    </a:ext>
                  </a:extLst>
                </p:cNvPr>
                <p:cNvGrpSpPr/>
                <p:nvPr userDrawn="1"/>
              </p:nvGrpSpPr>
              <p:grpSpPr>
                <a:xfrm>
                  <a:off x="5388428" y="7173291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51" name="Group 50">
                    <a:extLst>
                      <a:ext uri="{FF2B5EF4-FFF2-40B4-BE49-F238E27FC236}">
                        <a16:creationId xmlns:a16="http://schemas.microsoft.com/office/drawing/2014/main" id="{0B9DA7A8-A66E-4E0E-92DF-B3FF112EBB7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579044" y="7049770"/>
                    <a:chExt cx="1828800" cy="1828800"/>
                  </a:xfrm>
                </p:grpSpPr>
                <p:grpSp>
                  <p:nvGrpSpPr>
                    <p:cNvPr id="53" name="Group 52">
                      <a:extLst>
                        <a:ext uri="{FF2B5EF4-FFF2-40B4-BE49-F238E27FC236}">
                          <a16:creationId xmlns:a16="http://schemas.microsoft.com/office/drawing/2014/main" id="{94E74739-1964-4A3C-B2E5-28FEF5EF8E49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579044" y="7049770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5" name="Group 54">
                        <a:extLst>
                          <a:ext uri="{FF2B5EF4-FFF2-40B4-BE49-F238E27FC236}">
                            <a16:creationId xmlns:a16="http://schemas.microsoft.com/office/drawing/2014/main" id="{E31C22DC-76BD-4E83-8A1A-B7AE70B2E8FE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7" name="Group 56">
                          <a:extLst>
                            <a:ext uri="{FF2B5EF4-FFF2-40B4-BE49-F238E27FC236}">
                              <a16:creationId xmlns:a16="http://schemas.microsoft.com/office/drawing/2014/main" id="{F63C700C-5749-4BA1-8128-78559312E8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sp>
                        <p:nvSpPr>
                          <p:cNvPr id="59" name="Oval 58">
                            <a:extLst>
                              <a:ext uri="{FF2B5EF4-FFF2-40B4-BE49-F238E27FC236}">
                                <a16:creationId xmlns:a16="http://schemas.microsoft.com/office/drawing/2014/main" id="{EC81C305-3A69-4634-8A07-56F8272122AF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579044" y="7049770"/>
                            <a:ext cx="1828800" cy="182880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  <p:sp>
                        <p:nvSpPr>
                          <p:cNvPr id="60" name="Oval 59">
                            <a:extLst>
                              <a:ext uri="{FF2B5EF4-FFF2-40B4-BE49-F238E27FC236}">
                                <a16:creationId xmlns:a16="http://schemas.microsoft.com/office/drawing/2014/main" id="{A14AAEDA-8F87-420D-A6BD-FF115C08EB7A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647624" y="7118350"/>
                            <a:ext cx="1691640" cy="169164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8" name="Oval 57">
                          <a:extLst>
                            <a:ext uri="{FF2B5EF4-FFF2-40B4-BE49-F238E27FC236}">
                              <a16:creationId xmlns:a16="http://schemas.microsoft.com/office/drawing/2014/main" id="{A1FA4EA0-701D-49A3-8962-1BD0CE6E9C0E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16204" y="7186930"/>
                          <a:ext cx="1554480" cy="155448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6" name="Oval 55">
                        <a:extLst>
                          <a:ext uri="{FF2B5EF4-FFF2-40B4-BE49-F238E27FC236}">
                            <a16:creationId xmlns:a16="http://schemas.microsoft.com/office/drawing/2014/main" id="{E362A8AA-1110-4C1C-9922-60F7D43E82B0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784784" y="7255510"/>
                        <a:ext cx="1417320" cy="141732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4" name="Oval 53">
                      <a:extLst>
                        <a:ext uri="{FF2B5EF4-FFF2-40B4-BE49-F238E27FC236}">
                          <a16:creationId xmlns:a16="http://schemas.microsoft.com/office/drawing/2014/main" id="{BC8B72EE-335A-4030-B500-7E6FB4D24F1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853364" y="7324090"/>
                      <a:ext cx="1280160" cy="128016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52" name="Oval 51">
                    <a:extLst>
                      <a:ext uri="{FF2B5EF4-FFF2-40B4-BE49-F238E27FC236}">
                        <a16:creationId xmlns:a16="http://schemas.microsoft.com/office/drawing/2014/main" id="{10167348-D9AA-4440-8569-849A6B0F2C2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31328" y="7516191"/>
                    <a:ext cx="1143000" cy="114300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50" name="Oval 49">
                  <a:extLst>
                    <a:ext uri="{FF2B5EF4-FFF2-40B4-BE49-F238E27FC236}">
                      <a16:creationId xmlns:a16="http://schemas.microsoft.com/office/drawing/2014/main" id="{A5616AB2-7A83-42C0-883C-FFA27D5468CE}"/>
                    </a:ext>
                  </a:extLst>
                </p:cNvPr>
                <p:cNvSpPr/>
                <p:nvPr userDrawn="1"/>
              </p:nvSpPr>
              <p:spPr>
                <a:xfrm>
                  <a:off x="5799908" y="7584771"/>
                  <a:ext cx="1005840" cy="10058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6A9CA073-4F0B-4787-B46D-7886261E945E}"/>
                  </a:ext>
                </a:extLst>
              </p:cNvPr>
              <p:cNvSpPr/>
              <p:nvPr userDrawn="1"/>
            </p:nvSpPr>
            <p:spPr>
              <a:xfrm>
                <a:off x="5841984" y="7952850"/>
                <a:ext cx="868680" cy="8686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9AF901A3-1EC5-458F-A653-74CCEAE9A13D}"/>
                  </a:ext>
                </a:extLst>
              </p:cNvPr>
              <p:cNvSpPr/>
              <p:nvPr userDrawn="1"/>
            </p:nvSpPr>
            <p:spPr>
              <a:xfrm>
                <a:off x="5910564" y="8021430"/>
                <a:ext cx="731520" cy="73152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4D5E35A9-4BB5-48F3-AE34-E1BDD3343EB1}"/>
                  </a:ext>
                </a:extLst>
              </p:cNvPr>
              <p:cNvSpPr/>
              <p:nvPr userDrawn="1"/>
            </p:nvSpPr>
            <p:spPr>
              <a:xfrm>
                <a:off x="5979144" y="8090010"/>
                <a:ext cx="594360" cy="59436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A9A549D5-A823-49C4-8C36-D074E6E039B9}"/>
                  </a:ext>
                </a:extLst>
              </p:cNvPr>
              <p:cNvSpPr/>
              <p:nvPr userDrawn="1"/>
            </p:nvSpPr>
            <p:spPr>
              <a:xfrm>
                <a:off x="6047724" y="8158590"/>
                <a:ext cx="457200" cy="45720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6A767C47-7246-4B50-8E78-82766365754A}"/>
                  </a:ext>
                </a:extLst>
              </p:cNvPr>
              <p:cNvSpPr/>
              <p:nvPr userDrawn="1"/>
            </p:nvSpPr>
            <p:spPr>
              <a:xfrm>
                <a:off x="6116304" y="8227170"/>
                <a:ext cx="320040" cy="32004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AEE1DDC-07C3-4204-A3B1-BB7C77C0622B}"/>
                </a:ext>
              </a:extLst>
            </p:cNvPr>
            <p:cNvSpPr/>
            <p:nvPr userDrawn="1"/>
          </p:nvSpPr>
          <p:spPr>
            <a:xfrm>
              <a:off x="6184884" y="8295750"/>
              <a:ext cx="182880" cy="182880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15DA288D-BE35-46E8-AA86-9F28D8504DAB}"/>
              </a:ext>
            </a:extLst>
          </p:cNvPr>
          <p:cNvSpPr/>
          <p:nvPr userDrawn="1"/>
        </p:nvSpPr>
        <p:spPr>
          <a:xfrm>
            <a:off x="0" y="4043197"/>
            <a:ext cx="2029968" cy="7845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72557B54-30A3-4192-9D51-EE28AF522DE9}"/>
              </a:ext>
            </a:extLst>
          </p:cNvPr>
          <p:cNvSpPr/>
          <p:nvPr userDrawn="1"/>
        </p:nvSpPr>
        <p:spPr>
          <a:xfrm>
            <a:off x="0" y="2021358"/>
            <a:ext cx="1014984" cy="2029968"/>
          </a:xfrm>
          <a:custGeom>
            <a:avLst/>
            <a:gdLst>
              <a:gd name="connsiteX0" fmla="*/ 1248 w 915648"/>
              <a:gd name="connsiteY0" fmla="*/ 0 h 1828800"/>
              <a:gd name="connsiteX1" fmla="*/ 915648 w 915648"/>
              <a:gd name="connsiteY1" fmla="*/ 914400 h 1828800"/>
              <a:gd name="connsiteX2" fmla="*/ 1248 w 915648"/>
              <a:gd name="connsiteY2" fmla="*/ 1828800 h 1828800"/>
              <a:gd name="connsiteX3" fmla="*/ 0 w 915648"/>
              <a:gd name="connsiteY3" fmla="*/ 1828737 h 1828800"/>
              <a:gd name="connsiteX4" fmla="*/ 0 w 915648"/>
              <a:gd name="connsiteY4" fmla="*/ 63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648" h="1828800">
                <a:moveTo>
                  <a:pt x="1248" y="0"/>
                </a:moveTo>
                <a:cubicBezTo>
                  <a:pt x="506257" y="0"/>
                  <a:pt x="915648" y="409391"/>
                  <a:pt x="915648" y="914400"/>
                </a:cubicBezTo>
                <a:cubicBezTo>
                  <a:pt x="915648" y="1419409"/>
                  <a:pt x="506257" y="1828800"/>
                  <a:pt x="1248" y="1828800"/>
                </a:cubicBezTo>
                <a:lnTo>
                  <a:pt x="0" y="1828737"/>
                </a:lnTo>
                <a:lnTo>
                  <a:pt x="0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208FD0E-034D-4DF3-85D7-F0EBE2775B58}"/>
              </a:ext>
            </a:extLst>
          </p:cNvPr>
          <p:cNvCxnSpPr>
            <a:cxnSpLocks/>
          </p:cNvCxnSpPr>
          <p:nvPr userDrawn="1"/>
        </p:nvCxnSpPr>
        <p:spPr>
          <a:xfrm>
            <a:off x="10632" y="-7753"/>
            <a:ext cx="4052352" cy="404086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Oval 70">
            <a:extLst>
              <a:ext uri="{FF2B5EF4-FFF2-40B4-BE49-F238E27FC236}">
                <a16:creationId xmlns:a16="http://schemas.microsoft.com/office/drawing/2014/main" id="{E20239FE-47D0-4B4F-8440-F859F368C141}"/>
              </a:ext>
            </a:extLst>
          </p:cNvPr>
          <p:cNvSpPr/>
          <p:nvPr userDrawn="1"/>
        </p:nvSpPr>
        <p:spPr>
          <a:xfrm>
            <a:off x="3903349" y="3869829"/>
            <a:ext cx="274320" cy="2743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" name="Date Placeholder 3">
            <a:extLst>
              <a:ext uri="{FF2B5EF4-FFF2-40B4-BE49-F238E27FC236}">
                <a16:creationId xmlns:a16="http://schemas.microsoft.com/office/drawing/2014/main" id="{5E4B9359-45F7-446D-8327-B1978DE8E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13" name="Footer Placeholder 4">
            <a:extLst>
              <a:ext uri="{FF2B5EF4-FFF2-40B4-BE49-F238E27FC236}">
                <a16:creationId xmlns:a16="http://schemas.microsoft.com/office/drawing/2014/main" id="{A808BC2F-0D21-4E99-B8C6-DC1C7CD12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114" name="Slide Number Placeholder 5">
            <a:extLst>
              <a:ext uri="{FF2B5EF4-FFF2-40B4-BE49-F238E27FC236}">
                <a16:creationId xmlns:a16="http://schemas.microsoft.com/office/drawing/2014/main" id="{054CC8D5-17CB-435D-B227-465D3B8FA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290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>
          <p15:clr>
            <a:srgbClr val="FBAE40"/>
          </p15:clr>
        </p15:guide>
        <p15:guide id="2" pos="7104">
          <p15:clr>
            <a:srgbClr val="FBAE40"/>
          </p15:clr>
        </p15:guide>
        <p15:guide id="3" pos="739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oblem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7760" y="898524"/>
            <a:ext cx="6339840" cy="1325880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A46EB74-3A91-4DAA-ACF3-FF090B2F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93623" y="-983359"/>
            <a:ext cx="5242592" cy="7843456"/>
            <a:chOff x="-193623" y="-983359"/>
            <a:chExt cx="5242592" cy="7843456"/>
          </a:xfrm>
        </p:grpSpPr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E1BC9BFE-80C0-4DA9-92DB-070C41E41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8097646">
              <a:off x="1569916" y="-983359"/>
              <a:ext cx="2029968" cy="2029968"/>
            </a:xfrm>
            <a:prstGeom prst="rect">
              <a:avLst/>
            </a:prstGeom>
          </p:spPr>
        </p:pic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5ED01E4-35BF-4165-86B2-E3BDFD91D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3508190">
              <a:off x="141725" y="458228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B7E6DD28-C71B-4484-973A-D12A27730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8902533">
              <a:off x="1574706" y="1900474"/>
              <a:ext cx="2029968" cy="2029968"/>
            </a:xfrm>
            <a:prstGeom prst="rect">
              <a:avLst/>
            </a:prstGeom>
          </p:spPr>
        </p:pic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AB403917-256D-4254-A12F-F8BD19470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8900000">
              <a:off x="1580257" y="1923515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EB06A536-5FCB-4761-9EFF-D54BE44B1F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708786">
              <a:off x="145529" y="3355869"/>
              <a:ext cx="2029968" cy="2029968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B73C61F-3D48-4791-8280-D98D2C01E0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3489227">
              <a:off x="3019001" y="3357927"/>
              <a:ext cx="2029968" cy="2029968"/>
            </a:xfrm>
            <a:prstGeom prst="rect">
              <a:avLst/>
            </a:prstGeom>
          </p:spPr>
        </p:pic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4213EEF-F759-4045-9F53-49C1B4ECED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1159403" y="5806395"/>
              <a:ext cx="2870810" cy="1000774"/>
              <a:chOff x="-13699" y="5839164"/>
              <a:chExt cx="2862790" cy="1000774"/>
            </a:xfrm>
          </p:grpSpPr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2EA4D38A-6ACD-4296-B454-E5BD7EAC7990}"/>
                  </a:ext>
                </a:extLst>
              </p:cNvPr>
              <p:cNvSpPr/>
              <p:nvPr userDrawn="1"/>
            </p:nvSpPr>
            <p:spPr>
              <a:xfrm>
                <a:off x="-13699" y="5839164"/>
                <a:ext cx="2862790" cy="28868"/>
              </a:xfrm>
              <a:custGeom>
                <a:avLst/>
                <a:gdLst>
                  <a:gd name="connsiteX0" fmla="*/ 0 w 2862790"/>
                  <a:gd name="connsiteY0" fmla="*/ 0 h 28868"/>
                  <a:gd name="connsiteX1" fmla="*/ 2862790 w 2862790"/>
                  <a:gd name="connsiteY1" fmla="*/ 0 h 28868"/>
                  <a:gd name="connsiteX2" fmla="*/ 2833921 w 2862790"/>
                  <a:gd name="connsiteY2" fmla="*/ 28868 h 28868"/>
                  <a:gd name="connsiteX3" fmla="*/ 28868 w 2862790"/>
                  <a:gd name="connsiteY3" fmla="*/ 28868 h 28868"/>
                  <a:gd name="connsiteX4" fmla="*/ 0 w 2862790"/>
                  <a:gd name="connsiteY4" fmla="*/ 0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62790" h="28868">
                    <a:moveTo>
                      <a:pt x="0" y="0"/>
                    </a:moveTo>
                    <a:lnTo>
                      <a:pt x="2862790" y="0"/>
                    </a:lnTo>
                    <a:lnTo>
                      <a:pt x="2833921" y="28868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74E32D04-F635-443B-B642-A509F0473CB5}"/>
                  </a:ext>
                </a:extLst>
              </p:cNvPr>
              <p:cNvSpPr/>
              <p:nvPr userDrawn="1"/>
            </p:nvSpPr>
            <p:spPr>
              <a:xfrm>
                <a:off x="47246" y="5900109"/>
                <a:ext cx="2740900" cy="28868"/>
              </a:xfrm>
              <a:custGeom>
                <a:avLst/>
                <a:gdLst>
                  <a:gd name="connsiteX0" fmla="*/ 0 w 2740900"/>
                  <a:gd name="connsiteY0" fmla="*/ 0 h 28868"/>
                  <a:gd name="connsiteX1" fmla="*/ 2740900 w 2740900"/>
                  <a:gd name="connsiteY1" fmla="*/ 0 h 28868"/>
                  <a:gd name="connsiteX2" fmla="*/ 2712032 w 2740900"/>
                  <a:gd name="connsiteY2" fmla="*/ 28868 h 28868"/>
                  <a:gd name="connsiteX3" fmla="*/ 28868 w 2740900"/>
                  <a:gd name="connsiteY3" fmla="*/ 28868 h 28868"/>
                  <a:gd name="connsiteX4" fmla="*/ 0 w 2740900"/>
                  <a:gd name="connsiteY4" fmla="*/ 0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0900" h="28868">
                    <a:moveTo>
                      <a:pt x="0" y="0"/>
                    </a:moveTo>
                    <a:lnTo>
                      <a:pt x="2740900" y="0"/>
                    </a:lnTo>
                    <a:lnTo>
                      <a:pt x="2712032" y="28868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C95F7659-0C0B-4798-8392-E6B36B62DEA4}"/>
                  </a:ext>
                </a:extLst>
              </p:cNvPr>
              <p:cNvSpPr/>
              <p:nvPr userDrawn="1"/>
            </p:nvSpPr>
            <p:spPr>
              <a:xfrm>
                <a:off x="108992" y="5960251"/>
                <a:ext cx="2619012" cy="29671"/>
              </a:xfrm>
              <a:custGeom>
                <a:avLst/>
                <a:gdLst>
                  <a:gd name="connsiteX0" fmla="*/ 0 w 2619012"/>
                  <a:gd name="connsiteY0" fmla="*/ 0 h 29671"/>
                  <a:gd name="connsiteX1" fmla="*/ 2619012 w 2619012"/>
                  <a:gd name="connsiteY1" fmla="*/ 0 h 29671"/>
                  <a:gd name="connsiteX2" fmla="*/ 2590143 w 2619012"/>
                  <a:gd name="connsiteY2" fmla="*/ 28868 h 29671"/>
                  <a:gd name="connsiteX3" fmla="*/ 28067 w 2619012"/>
                  <a:gd name="connsiteY3" fmla="*/ 29671 h 29671"/>
                  <a:gd name="connsiteX4" fmla="*/ 28869 w 2619012"/>
                  <a:gd name="connsiteY4" fmla="*/ 28869 h 29671"/>
                  <a:gd name="connsiteX5" fmla="*/ 0 w 2619012"/>
                  <a:gd name="connsiteY5" fmla="*/ 0 h 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9012" h="29671">
                    <a:moveTo>
                      <a:pt x="0" y="0"/>
                    </a:moveTo>
                    <a:lnTo>
                      <a:pt x="2619012" y="0"/>
                    </a:lnTo>
                    <a:lnTo>
                      <a:pt x="2590143" y="28868"/>
                    </a:lnTo>
                    <a:lnTo>
                      <a:pt x="28067" y="29671"/>
                    </a:lnTo>
                    <a:lnTo>
                      <a:pt x="28869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ABB69ABA-A9D2-4649-A1AB-E12AA2D2C8E7}"/>
                  </a:ext>
                </a:extLst>
              </p:cNvPr>
              <p:cNvSpPr/>
              <p:nvPr userDrawn="1"/>
            </p:nvSpPr>
            <p:spPr>
              <a:xfrm>
                <a:off x="169937" y="6021196"/>
                <a:ext cx="2497122" cy="29670"/>
              </a:xfrm>
              <a:custGeom>
                <a:avLst/>
                <a:gdLst>
                  <a:gd name="connsiteX0" fmla="*/ 0 w 2497122"/>
                  <a:gd name="connsiteY0" fmla="*/ 0 h 29670"/>
                  <a:gd name="connsiteX1" fmla="*/ 2497122 w 2497122"/>
                  <a:gd name="connsiteY1" fmla="*/ 0 h 29670"/>
                  <a:gd name="connsiteX2" fmla="*/ 2468254 w 2497122"/>
                  <a:gd name="connsiteY2" fmla="*/ 28868 h 29670"/>
                  <a:gd name="connsiteX3" fmla="*/ 28066 w 2497122"/>
                  <a:gd name="connsiteY3" fmla="*/ 29670 h 29670"/>
                  <a:gd name="connsiteX4" fmla="*/ 28868 w 2497122"/>
                  <a:gd name="connsiteY4" fmla="*/ 28868 h 29670"/>
                  <a:gd name="connsiteX5" fmla="*/ 0 w 2497122"/>
                  <a:gd name="connsiteY5" fmla="*/ 0 h 29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97122" h="29670">
                    <a:moveTo>
                      <a:pt x="0" y="0"/>
                    </a:moveTo>
                    <a:lnTo>
                      <a:pt x="2497122" y="0"/>
                    </a:lnTo>
                    <a:lnTo>
                      <a:pt x="2468254" y="28868"/>
                    </a:lnTo>
                    <a:lnTo>
                      <a:pt x="28066" y="29670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8B88CE23-E34F-470C-8C56-46C08322365F}"/>
                  </a:ext>
                </a:extLst>
              </p:cNvPr>
              <p:cNvSpPr/>
              <p:nvPr userDrawn="1"/>
            </p:nvSpPr>
            <p:spPr>
              <a:xfrm>
                <a:off x="229279" y="6082140"/>
                <a:ext cx="2376837" cy="28869"/>
              </a:xfrm>
              <a:custGeom>
                <a:avLst/>
                <a:gdLst>
                  <a:gd name="connsiteX0" fmla="*/ 0 w 2376837"/>
                  <a:gd name="connsiteY0" fmla="*/ 0 h 28869"/>
                  <a:gd name="connsiteX1" fmla="*/ 2376837 w 2376837"/>
                  <a:gd name="connsiteY1" fmla="*/ 0 h 28869"/>
                  <a:gd name="connsiteX2" fmla="*/ 2347968 w 2376837"/>
                  <a:gd name="connsiteY2" fmla="*/ 28868 h 28869"/>
                  <a:gd name="connsiteX3" fmla="*/ 28868 w 2376837"/>
                  <a:gd name="connsiteY3" fmla="*/ 28869 h 28869"/>
                  <a:gd name="connsiteX4" fmla="*/ 0 w 2376837"/>
                  <a:gd name="connsiteY4" fmla="*/ 0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837" h="28869">
                    <a:moveTo>
                      <a:pt x="0" y="0"/>
                    </a:moveTo>
                    <a:lnTo>
                      <a:pt x="2376837" y="0"/>
                    </a:lnTo>
                    <a:lnTo>
                      <a:pt x="2347968" y="28868"/>
                    </a:lnTo>
                    <a:lnTo>
                      <a:pt x="28868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75BCEDE2-961E-42E0-AF9C-3D070C974007}"/>
                  </a:ext>
                </a:extLst>
              </p:cNvPr>
              <p:cNvSpPr/>
              <p:nvPr userDrawn="1"/>
            </p:nvSpPr>
            <p:spPr>
              <a:xfrm>
                <a:off x="290222" y="6143085"/>
                <a:ext cx="2254948" cy="28868"/>
              </a:xfrm>
              <a:custGeom>
                <a:avLst/>
                <a:gdLst>
                  <a:gd name="connsiteX0" fmla="*/ 0 w 2254948"/>
                  <a:gd name="connsiteY0" fmla="*/ 0 h 28868"/>
                  <a:gd name="connsiteX1" fmla="*/ 2254948 w 2254948"/>
                  <a:gd name="connsiteY1" fmla="*/ 0 h 28868"/>
                  <a:gd name="connsiteX2" fmla="*/ 2226080 w 2254948"/>
                  <a:gd name="connsiteY2" fmla="*/ 28868 h 28868"/>
                  <a:gd name="connsiteX3" fmla="*/ 28868 w 2254948"/>
                  <a:gd name="connsiteY3" fmla="*/ 28868 h 28868"/>
                  <a:gd name="connsiteX4" fmla="*/ 0 w 2254948"/>
                  <a:gd name="connsiteY4" fmla="*/ 0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4948" h="28868">
                    <a:moveTo>
                      <a:pt x="0" y="0"/>
                    </a:moveTo>
                    <a:lnTo>
                      <a:pt x="2254948" y="0"/>
                    </a:lnTo>
                    <a:lnTo>
                      <a:pt x="2226080" y="28868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FB930397-7A2A-4C50-9EC9-7E3107D065D2}"/>
                  </a:ext>
                </a:extLst>
              </p:cNvPr>
              <p:cNvSpPr/>
              <p:nvPr userDrawn="1"/>
            </p:nvSpPr>
            <p:spPr>
              <a:xfrm>
                <a:off x="351970" y="6203227"/>
                <a:ext cx="2133059" cy="29671"/>
              </a:xfrm>
              <a:custGeom>
                <a:avLst/>
                <a:gdLst>
                  <a:gd name="connsiteX0" fmla="*/ 2133059 w 2133059"/>
                  <a:gd name="connsiteY0" fmla="*/ 0 h 29671"/>
                  <a:gd name="connsiteX1" fmla="*/ 2104190 w 2133059"/>
                  <a:gd name="connsiteY1" fmla="*/ 28869 h 29671"/>
                  <a:gd name="connsiteX2" fmla="*/ 28066 w 2133059"/>
                  <a:gd name="connsiteY2" fmla="*/ 29671 h 29671"/>
                  <a:gd name="connsiteX3" fmla="*/ 28868 w 2133059"/>
                  <a:gd name="connsiteY3" fmla="*/ 28869 h 29671"/>
                  <a:gd name="connsiteX4" fmla="*/ 0 w 2133059"/>
                  <a:gd name="connsiteY4" fmla="*/ 1 h 29671"/>
                  <a:gd name="connsiteX5" fmla="*/ 2133059 w 2133059"/>
                  <a:gd name="connsiteY5" fmla="*/ 0 h 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33059" h="29671">
                    <a:moveTo>
                      <a:pt x="2133059" y="0"/>
                    </a:moveTo>
                    <a:lnTo>
                      <a:pt x="2104190" y="28869"/>
                    </a:lnTo>
                    <a:lnTo>
                      <a:pt x="28066" y="29671"/>
                    </a:lnTo>
                    <a:lnTo>
                      <a:pt x="28868" y="28869"/>
                    </a:lnTo>
                    <a:lnTo>
                      <a:pt x="0" y="1"/>
                    </a:lnTo>
                    <a:lnTo>
                      <a:pt x="213305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8CA98174-D81B-4241-92F9-D0D2028FFEA9}"/>
                  </a:ext>
                </a:extLst>
              </p:cNvPr>
              <p:cNvSpPr/>
              <p:nvPr userDrawn="1"/>
            </p:nvSpPr>
            <p:spPr>
              <a:xfrm>
                <a:off x="411310" y="6264172"/>
                <a:ext cx="2012774" cy="28868"/>
              </a:xfrm>
              <a:custGeom>
                <a:avLst/>
                <a:gdLst>
                  <a:gd name="connsiteX0" fmla="*/ 0 w 2012774"/>
                  <a:gd name="connsiteY0" fmla="*/ 0 h 28868"/>
                  <a:gd name="connsiteX1" fmla="*/ 2012774 w 2012774"/>
                  <a:gd name="connsiteY1" fmla="*/ 0 h 28868"/>
                  <a:gd name="connsiteX2" fmla="*/ 1983905 w 2012774"/>
                  <a:gd name="connsiteY2" fmla="*/ 28868 h 28868"/>
                  <a:gd name="connsiteX3" fmla="*/ 28868 w 2012774"/>
                  <a:gd name="connsiteY3" fmla="*/ 28868 h 28868"/>
                  <a:gd name="connsiteX4" fmla="*/ 0 w 2012774"/>
                  <a:gd name="connsiteY4" fmla="*/ 0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2774" h="28868">
                    <a:moveTo>
                      <a:pt x="0" y="0"/>
                    </a:moveTo>
                    <a:lnTo>
                      <a:pt x="2012774" y="0"/>
                    </a:lnTo>
                    <a:lnTo>
                      <a:pt x="1983905" y="28868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E4CE4FB8-5E60-4288-B2FA-CF9316ED449F}"/>
                  </a:ext>
                </a:extLst>
              </p:cNvPr>
              <p:cNvSpPr/>
              <p:nvPr userDrawn="1"/>
            </p:nvSpPr>
            <p:spPr>
              <a:xfrm>
                <a:off x="472255" y="6325117"/>
                <a:ext cx="1890884" cy="28868"/>
              </a:xfrm>
              <a:custGeom>
                <a:avLst/>
                <a:gdLst>
                  <a:gd name="connsiteX0" fmla="*/ 0 w 1890884"/>
                  <a:gd name="connsiteY0" fmla="*/ 0 h 28868"/>
                  <a:gd name="connsiteX1" fmla="*/ 1890884 w 1890884"/>
                  <a:gd name="connsiteY1" fmla="*/ 0 h 28868"/>
                  <a:gd name="connsiteX2" fmla="*/ 1862016 w 1890884"/>
                  <a:gd name="connsiteY2" fmla="*/ 28868 h 28868"/>
                  <a:gd name="connsiteX3" fmla="*/ 28868 w 1890884"/>
                  <a:gd name="connsiteY3" fmla="*/ 28868 h 28868"/>
                  <a:gd name="connsiteX4" fmla="*/ 0 w 1890884"/>
                  <a:gd name="connsiteY4" fmla="*/ 0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0884" h="28868">
                    <a:moveTo>
                      <a:pt x="0" y="0"/>
                    </a:moveTo>
                    <a:lnTo>
                      <a:pt x="1890884" y="0"/>
                    </a:lnTo>
                    <a:lnTo>
                      <a:pt x="1862016" y="28868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6F69FE5C-0AF0-42F6-A721-9E2244C967AA}"/>
                  </a:ext>
                </a:extLst>
              </p:cNvPr>
              <p:cNvSpPr/>
              <p:nvPr userDrawn="1"/>
            </p:nvSpPr>
            <p:spPr>
              <a:xfrm>
                <a:off x="533199" y="6386061"/>
                <a:ext cx="1768996" cy="28869"/>
              </a:xfrm>
              <a:custGeom>
                <a:avLst/>
                <a:gdLst>
                  <a:gd name="connsiteX0" fmla="*/ 0 w 1768996"/>
                  <a:gd name="connsiteY0" fmla="*/ 0 h 28869"/>
                  <a:gd name="connsiteX1" fmla="*/ 1768996 w 1768996"/>
                  <a:gd name="connsiteY1" fmla="*/ 0 h 28869"/>
                  <a:gd name="connsiteX2" fmla="*/ 1740128 w 1768996"/>
                  <a:gd name="connsiteY2" fmla="*/ 28868 h 28869"/>
                  <a:gd name="connsiteX3" fmla="*/ 28869 w 1768996"/>
                  <a:gd name="connsiteY3" fmla="*/ 28869 h 28869"/>
                  <a:gd name="connsiteX4" fmla="*/ 0 w 1768996"/>
                  <a:gd name="connsiteY4" fmla="*/ 0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68996" h="28869">
                    <a:moveTo>
                      <a:pt x="0" y="0"/>
                    </a:moveTo>
                    <a:lnTo>
                      <a:pt x="1768996" y="0"/>
                    </a:lnTo>
                    <a:lnTo>
                      <a:pt x="1740128" y="28868"/>
                    </a:lnTo>
                    <a:lnTo>
                      <a:pt x="28869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E8311083-D41B-4770-B6A9-AFA83AAF2885}"/>
                  </a:ext>
                </a:extLst>
              </p:cNvPr>
              <p:cNvSpPr/>
              <p:nvPr userDrawn="1"/>
            </p:nvSpPr>
            <p:spPr>
              <a:xfrm>
                <a:off x="594946" y="6446204"/>
                <a:ext cx="1647106" cy="29670"/>
              </a:xfrm>
              <a:custGeom>
                <a:avLst/>
                <a:gdLst>
                  <a:gd name="connsiteX0" fmla="*/ 0 w 1647106"/>
                  <a:gd name="connsiteY0" fmla="*/ 0 h 29670"/>
                  <a:gd name="connsiteX1" fmla="*/ 1647106 w 1647106"/>
                  <a:gd name="connsiteY1" fmla="*/ 0 h 29670"/>
                  <a:gd name="connsiteX2" fmla="*/ 1618238 w 1647106"/>
                  <a:gd name="connsiteY2" fmla="*/ 28868 h 29670"/>
                  <a:gd name="connsiteX3" fmla="*/ 28066 w 1647106"/>
                  <a:gd name="connsiteY3" fmla="*/ 29670 h 29670"/>
                  <a:gd name="connsiteX4" fmla="*/ 28868 w 1647106"/>
                  <a:gd name="connsiteY4" fmla="*/ 28868 h 29670"/>
                  <a:gd name="connsiteX5" fmla="*/ 0 w 1647106"/>
                  <a:gd name="connsiteY5" fmla="*/ 0 h 29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47106" h="29670">
                    <a:moveTo>
                      <a:pt x="0" y="0"/>
                    </a:moveTo>
                    <a:lnTo>
                      <a:pt x="1647106" y="0"/>
                    </a:lnTo>
                    <a:lnTo>
                      <a:pt x="1618238" y="28868"/>
                    </a:lnTo>
                    <a:lnTo>
                      <a:pt x="28066" y="29670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730A62EE-9416-445D-B0B2-018F008614B8}"/>
                  </a:ext>
                </a:extLst>
              </p:cNvPr>
              <p:cNvSpPr/>
              <p:nvPr userDrawn="1"/>
            </p:nvSpPr>
            <p:spPr>
              <a:xfrm>
                <a:off x="654287" y="6507148"/>
                <a:ext cx="1526821" cy="28869"/>
              </a:xfrm>
              <a:custGeom>
                <a:avLst/>
                <a:gdLst>
                  <a:gd name="connsiteX0" fmla="*/ 0 w 1526821"/>
                  <a:gd name="connsiteY0" fmla="*/ 0 h 28869"/>
                  <a:gd name="connsiteX1" fmla="*/ 1526821 w 1526821"/>
                  <a:gd name="connsiteY1" fmla="*/ 0 h 28869"/>
                  <a:gd name="connsiteX2" fmla="*/ 1497952 w 1526821"/>
                  <a:gd name="connsiteY2" fmla="*/ 28868 h 28869"/>
                  <a:gd name="connsiteX3" fmla="*/ 28868 w 1526821"/>
                  <a:gd name="connsiteY3" fmla="*/ 28869 h 28869"/>
                  <a:gd name="connsiteX4" fmla="*/ 0 w 1526821"/>
                  <a:gd name="connsiteY4" fmla="*/ 0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6821" h="28869">
                    <a:moveTo>
                      <a:pt x="0" y="0"/>
                    </a:moveTo>
                    <a:lnTo>
                      <a:pt x="1526821" y="0"/>
                    </a:lnTo>
                    <a:lnTo>
                      <a:pt x="1497952" y="28868"/>
                    </a:lnTo>
                    <a:lnTo>
                      <a:pt x="28868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4A92E211-EBEF-4E62-97FD-46ECC42436DF}"/>
                  </a:ext>
                </a:extLst>
              </p:cNvPr>
              <p:cNvSpPr/>
              <p:nvPr userDrawn="1"/>
            </p:nvSpPr>
            <p:spPr>
              <a:xfrm>
                <a:off x="715231" y="6568093"/>
                <a:ext cx="1404932" cy="28868"/>
              </a:xfrm>
              <a:custGeom>
                <a:avLst/>
                <a:gdLst>
                  <a:gd name="connsiteX0" fmla="*/ 0 w 1404932"/>
                  <a:gd name="connsiteY0" fmla="*/ 0 h 28868"/>
                  <a:gd name="connsiteX1" fmla="*/ 1404932 w 1404932"/>
                  <a:gd name="connsiteY1" fmla="*/ 0 h 28868"/>
                  <a:gd name="connsiteX2" fmla="*/ 1376064 w 1404932"/>
                  <a:gd name="connsiteY2" fmla="*/ 28868 h 28868"/>
                  <a:gd name="connsiteX3" fmla="*/ 28868 w 1404932"/>
                  <a:gd name="connsiteY3" fmla="*/ 28868 h 28868"/>
                  <a:gd name="connsiteX4" fmla="*/ 0 w 1404932"/>
                  <a:gd name="connsiteY4" fmla="*/ 0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4932" h="28868">
                    <a:moveTo>
                      <a:pt x="0" y="0"/>
                    </a:moveTo>
                    <a:lnTo>
                      <a:pt x="1404932" y="0"/>
                    </a:lnTo>
                    <a:lnTo>
                      <a:pt x="1376064" y="28868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CC8A63A1-564C-478A-B490-96E1C76014CC}"/>
                  </a:ext>
                </a:extLst>
              </p:cNvPr>
              <p:cNvSpPr/>
              <p:nvPr userDrawn="1"/>
            </p:nvSpPr>
            <p:spPr>
              <a:xfrm>
                <a:off x="776977" y="6628235"/>
                <a:ext cx="1283044" cy="29671"/>
              </a:xfrm>
              <a:custGeom>
                <a:avLst/>
                <a:gdLst>
                  <a:gd name="connsiteX0" fmla="*/ 1283044 w 1283044"/>
                  <a:gd name="connsiteY0" fmla="*/ 0 h 29671"/>
                  <a:gd name="connsiteX1" fmla="*/ 1254175 w 1283044"/>
                  <a:gd name="connsiteY1" fmla="*/ 28869 h 29671"/>
                  <a:gd name="connsiteX2" fmla="*/ 28067 w 1283044"/>
                  <a:gd name="connsiteY2" fmla="*/ 29671 h 29671"/>
                  <a:gd name="connsiteX3" fmla="*/ 28869 w 1283044"/>
                  <a:gd name="connsiteY3" fmla="*/ 28869 h 29671"/>
                  <a:gd name="connsiteX4" fmla="*/ 0 w 1283044"/>
                  <a:gd name="connsiteY4" fmla="*/ 1 h 29671"/>
                  <a:gd name="connsiteX5" fmla="*/ 1283044 w 1283044"/>
                  <a:gd name="connsiteY5" fmla="*/ 0 h 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3044" h="29671">
                    <a:moveTo>
                      <a:pt x="1283044" y="0"/>
                    </a:moveTo>
                    <a:lnTo>
                      <a:pt x="1254175" y="28869"/>
                    </a:lnTo>
                    <a:lnTo>
                      <a:pt x="28067" y="29671"/>
                    </a:lnTo>
                    <a:lnTo>
                      <a:pt x="28869" y="28869"/>
                    </a:lnTo>
                    <a:lnTo>
                      <a:pt x="0" y="1"/>
                    </a:lnTo>
                    <a:lnTo>
                      <a:pt x="128304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4162FC41-462F-4E99-AACA-F5B9C804FB14}"/>
                  </a:ext>
                </a:extLst>
              </p:cNvPr>
              <p:cNvSpPr/>
              <p:nvPr userDrawn="1"/>
            </p:nvSpPr>
            <p:spPr>
              <a:xfrm>
                <a:off x="837922" y="6689180"/>
                <a:ext cx="1161154" cy="29670"/>
              </a:xfrm>
              <a:custGeom>
                <a:avLst/>
                <a:gdLst>
                  <a:gd name="connsiteX0" fmla="*/ 0 w 1161154"/>
                  <a:gd name="connsiteY0" fmla="*/ 0 h 29670"/>
                  <a:gd name="connsiteX1" fmla="*/ 1161154 w 1161154"/>
                  <a:gd name="connsiteY1" fmla="*/ 0 h 29670"/>
                  <a:gd name="connsiteX2" fmla="*/ 1132285 w 1161154"/>
                  <a:gd name="connsiteY2" fmla="*/ 28868 h 29670"/>
                  <a:gd name="connsiteX3" fmla="*/ 28066 w 1161154"/>
                  <a:gd name="connsiteY3" fmla="*/ 29670 h 29670"/>
                  <a:gd name="connsiteX4" fmla="*/ 28868 w 1161154"/>
                  <a:gd name="connsiteY4" fmla="*/ 28868 h 29670"/>
                  <a:gd name="connsiteX5" fmla="*/ 0 w 1161154"/>
                  <a:gd name="connsiteY5" fmla="*/ 0 h 29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1154" h="29670">
                    <a:moveTo>
                      <a:pt x="0" y="0"/>
                    </a:moveTo>
                    <a:lnTo>
                      <a:pt x="1161154" y="0"/>
                    </a:lnTo>
                    <a:lnTo>
                      <a:pt x="1132285" y="28868"/>
                    </a:lnTo>
                    <a:lnTo>
                      <a:pt x="28066" y="29670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1F9B61AC-B03D-4064-9DE6-9818F53F333C}"/>
                  </a:ext>
                </a:extLst>
              </p:cNvPr>
              <p:cNvSpPr/>
              <p:nvPr userDrawn="1"/>
            </p:nvSpPr>
            <p:spPr>
              <a:xfrm>
                <a:off x="897263" y="6750124"/>
                <a:ext cx="1040868" cy="28869"/>
              </a:xfrm>
              <a:custGeom>
                <a:avLst/>
                <a:gdLst>
                  <a:gd name="connsiteX0" fmla="*/ 0 w 1040868"/>
                  <a:gd name="connsiteY0" fmla="*/ 0 h 28869"/>
                  <a:gd name="connsiteX1" fmla="*/ 1040868 w 1040868"/>
                  <a:gd name="connsiteY1" fmla="*/ 0 h 28869"/>
                  <a:gd name="connsiteX2" fmla="*/ 1012000 w 1040868"/>
                  <a:gd name="connsiteY2" fmla="*/ 28869 h 28869"/>
                  <a:gd name="connsiteX3" fmla="*/ 28868 w 1040868"/>
                  <a:gd name="connsiteY3" fmla="*/ 28869 h 28869"/>
                  <a:gd name="connsiteX4" fmla="*/ 0 w 1040868"/>
                  <a:gd name="connsiteY4" fmla="*/ 0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0868" h="28869">
                    <a:moveTo>
                      <a:pt x="0" y="0"/>
                    </a:moveTo>
                    <a:lnTo>
                      <a:pt x="1040868" y="0"/>
                    </a:lnTo>
                    <a:lnTo>
                      <a:pt x="1012000" y="28869"/>
                    </a:lnTo>
                    <a:lnTo>
                      <a:pt x="28868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C104BA00-790F-438D-AC93-117E23CF2099}"/>
                  </a:ext>
                </a:extLst>
              </p:cNvPr>
              <p:cNvSpPr/>
              <p:nvPr userDrawn="1"/>
            </p:nvSpPr>
            <p:spPr>
              <a:xfrm>
                <a:off x="958207" y="6811069"/>
                <a:ext cx="918980" cy="28869"/>
              </a:xfrm>
              <a:custGeom>
                <a:avLst/>
                <a:gdLst>
                  <a:gd name="connsiteX0" fmla="*/ 0 w 918980"/>
                  <a:gd name="connsiteY0" fmla="*/ 0 h 28869"/>
                  <a:gd name="connsiteX1" fmla="*/ 918980 w 918980"/>
                  <a:gd name="connsiteY1" fmla="*/ 0 h 28869"/>
                  <a:gd name="connsiteX2" fmla="*/ 890112 w 918980"/>
                  <a:gd name="connsiteY2" fmla="*/ 28868 h 28869"/>
                  <a:gd name="connsiteX3" fmla="*/ 28869 w 918980"/>
                  <a:gd name="connsiteY3" fmla="*/ 28869 h 28869"/>
                  <a:gd name="connsiteX4" fmla="*/ 0 w 918980"/>
                  <a:gd name="connsiteY4" fmla="*/ 0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8980" h="28869">
                    <a:moveTo>
                      <a:pt x="0" y="0"/>
                    </a:moveTo>
                    <a:lnTo>
                      <a:pt x="918980" y="0"/>
                    </a:lnTo>
                    <a:lnTo>
                      <a:pt x="890112" y="28868"/>
                    </a:lnTo>
                    <a:lnTo>
                      <a:pt x="28869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88A3CD7-1915-41CF-9FB5-E6FEDCA8F1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2960473" y="5801762"/>
              <a:ext cx="1075475" cy="1058335"/>
            </a:xfrm>
            <a:custGeom>
              <a:avLst/>
              <a:gdLst>
                <a:gd name="connsiteX0" fmla="*/ 1062720 w 1062720"/>
                <a:gd name="connsiteY0" fmla="*/ 0 h 1062720"/>
                <a:gd name="connsiteX1" fmla="*/ 1062720 w 1062720"/>
                <a:gd name="connsiteY1" fmla="*/ 1062720 h 1062720"/>
                <a:gd name="connsiteX2" fmla="*/ 0 w 1062720"/>
                <a:gd name="connsiteY2" fmla="*/ 1062720 h 1062720"/>
                <a:gd name="connsiteX3" fmla="*/ 1062720 w 1062720"/>
                <a:gd name="connsiteY3" fmla="*/ 0 h 1062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2720" h="1062720">
                  <a:moveTo>
                    <a:pt x="1062720" y="0"/>
                  </a:moveTo>
                  <a:lnTo>
                    <a:pt x="1062720" y="1062720"/>
                  </a:lnTo>
                  <a:lnTo>
                    <a:pt x="0" y="1062720"/>
                  </a:lnTo>
                  <a:lnTo>
                    <a:pt x="106272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3591DEB5-C98C-4EF8-AA57-B8F45C484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-7601" y="2930958"/>
              <a:ext cx="1128311" cy="2870805"/>
            </a:xfrm>
            <a:custGeom>
              <a:avLst/>
              <a:gdLst>
                <a:gd name="connsiteX0" fmla="*/ 1128311 w 1128311"/>
                <a:gd name="connsiteY0" fmla="*/ 0 h 2870805"/>
                <a:gd name="connsiteX1" fmla="*/ 1123909 w 1128311"/>
                <a:gd name="connsiteY1" fmla="*/ 2870805 h 2870805"/>
                <a:gd name="connsiteX2" fmla="*/ 0 w 1128311"/>
                <a:gd name="connsiteY2" fmla="*/ 1743443 h 2870805"/>
                <a:gd name="connsiteX3" fmla="*/ 0 w 1128311"/>
                <a:gd name="connsiteY3" fmla="*/ 1124856 h 2870805"/>
                <a:gd name="connsiteX4" fmla="*/ 1128311 w 1128311"/>
                <a:gd name="connsiteY4" fmla="*/ 0 h 2870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8311" h="2870805">
                  <a:moveTo>
                    <a:pt x="1128311" y="0"/>
                  </a:moveTo>
                  <a:lnTo>
                    <a:pt x="1123909" y="2870805"/>
                  </a:lnTo>
                  <a:lnTo>
                    <a:pt x="0" y="1743443"/>
                  </a:lnTo>
                  <a:lnTo>
                    <a:pt x="0" y="1124856"/>
                  </a:lnTo>
                  <a:lnTo>
                    <a:pt x="11283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6FFCF0CF-3167-4E3E-BD4A-236ACC247E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126341" y="458327"/>
              <a:ext cx="2024298" cy="2024298"/>
            </a:xfrm>
            <a:custGeom>
              <a:avLst/>
              <a:gdLst>
                <a:gd name="connsiteX0" fmla="*/ 2024298 w 2024298"/>
                <a:gd name="connsiteY0" fmla="*/ 2024298 h 2024298"/>
                <a:gd name="connsiteX1" fmla="*/ 0 w 2024298"/>
                <a:gd name="connsiteY1" fmla="*/ 0 h 2024298"/>
                <a:gd name="connsiteX2" fmla="*/ 40826 w 2024298"/>
                <a:gd name="connsiteY2" fmla="*/ 0 h 2024298"/>
                <a:gd name="connsiteX3" fmla="*/ 2024298 w 2024298"/>
                <a:gd name="connsiteY3" fmla="*/ 1983472 h 2024298"/>
                <a:gd name="connsiteX4" fmla="*/ 2024298 w 2024298"/>
                <a:gd name="connsiteY4" fmla="*/ 2024298 h 2024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4298" h="2024298">
                  <a:moveTo>
                    <a:pt x="2024298" y="2024298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2024298" y="1983472"/>
                  </a:lnTo>
                  <a:lnTo>
                    <a:pt x="2024298" y="2024298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AB47A61A-6E4C-49A5-A2E8-2410A107CC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108491" y="501416"/>
              <a:ext cx="1938109" cy="1938109"/>
            </a:xfrm>
            <a:custGeom>
              <a:avLst/>
              <a:gdLst>
                <a:gd name="connsiteX0" fmla="*/ 1938109 w 1938109"/>
                <a:gd name="connsiteY0" fmla="*/ 1938109 h 1938109"/>
                <a:gd name="connsiteX1" fmla="*/ 0 w 1938109"/>
                <a:gd name="connsiteY1" fmla="*/ 0 h 1938109"/>
                <a:gd name="connsiteX2" fmla="*/ 40826 w 1938109"/>
                <a:gd name="connsiteY2" fmla="*/ 0 h 1938109"/>
                <a:gd name="connsiteX3" fmla="*/ 1938109 w 1938109"/>
                <a:gd name="connsiteY3" fmla="*/ 1897283 h 1938109"/>
                <a:gd name="connsiteX4" fmla="*/ 1938109 w 1938109"/>
                <a:gd name="connsiteY4" fmla="*/ 1938109 h 1938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109" h="1938109">
                  <a:moveTo>
                    <a:pt x="1938109" y="1938109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938109" y="1897283"/>
                  </a:lnTo>
                  <a:lnTo>
                    <a:pt x="1938109" y="1938109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FC8CDBA7-BF04-4719-8D66-513A71ECCA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90475" y="544906"/>
              <a:ext cx="1853055" cy="1851921"/>
            </a:xfrm>
            <a:custGeom>
              <a:avLst/>
              <a:gdLst>
                <a:gd name="connsiteX0" fmla="*/ 1851921 w 1853055"/>
                <a:gd name="connsiteY0" fmla="*/ 1851921 h 1851921"/>
                <a:gd name="connsiteX1" fmla="*/ 0 w 1853055"/>
                <a:gd name="connsiteY1" fmla="*/ 0 h 1851921"/>
                <a:gd name="connsiteX2" fmla="*/ 40826 w 1853055"/>
                <a:gd name="connsiteY2" fmla="*/ 0 h 1851921"/>
                <a:gd name="connsiteX3" fmla="*/ 1853055 w 1853055"/>
                <a:gd name="connsiteY3" fmla="*/ 1811094 h 1851921"/>
                <a:gd name="connsiteX4" fmla="*/ 1851920 w 1853055"/>
                <a:gd name="connsiteY4" fmla="*/ 1811094 h 1851921"/>
                <a:gd name="connsiteX5" fmla="*/ 1851921 w 1853055"/>
                <a:gd name="connsiteY5" fmla="*/ 1851921 h 1851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3055" h="1851921">
                  <a:moveTo>
                    <a:pt x="1851921" y="1851921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853055" y="1811094"/>
                  </a:lnTo>
                  <a:lnTo>
                    <a:pt x="1851920" y="1811094"/>
                  </a:lnTo>
                  <a:lnTo>
                    <a:pt x="1851921" y="1851921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79CDC826-71AB-4245-AC5F-8DC9DB2BBC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72624" y="587994"/>
              <a:ext cx="1766866" cy="1765732"/>
            </a:xfrm>
            <a:custGeom>
              <a:avLst/>
              <a:gdLst>
                <a:gd name="connsiteX0" fmla="*/ 1765732 w 1766866"/>
                <a:gd name="connsiteY0" fmla="*/ 1765732 h 1765732"/>
                <a:gd name="connsiteX1" fmla="*/ 0 w 1766866"/>
                <a:gd name="connsiteY1" fmla="*/ 0 h 1765732"/>
                <a:gd name="connsiteX2" fmla="*/ 40826 w 1766866"/>
                <a:gd name="connsiteY2" fmla="*/ 0 h 1765732"/>
                <a:gd name="connsiteX3" fmla="*/ 1766866 w 1766866"/>
                <a:gd name="connsiteY3" fmla="*/ 1724906 h 1765732"/>
                <a:gd name="connsiteX4" fmla="*/ 1765731 w 1766866"/>
                <a:gd name="connsiteY4" fmla="*/ 1724906 h 1765732"/>
                <a:gd name="connsiteX5" fmla="*/ 1765732 w 1766866"/>
                <a:gd name="connsiteY5" fmla="*/ 1765732 h 1765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66866" h="1765732">
                  <a:moveTo>
                    <a:pt x="1765732" y="1765732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766866" y="1724906"/>
                  </a:lnTo>
                  <a:lnTo>
                    <a:pt x="1765731" y="1724906"/>
                  </a:lnTo>
                  <a:lnTo>
                    <a:pt x="1765732" y="1765732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4DE1670F-43B8-4EA8-878C-AC3FF1921E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55175" y="630117"/>
              <a:ext cx="1680678" cy="1680677"/>
            </a:xfrm>
            <a:custGeom>
              <a:avLst/>
              <a:gdLst>
                <a:gd name="connsiteX0" fmla="*/ 1680678 w 1680678"/>
                <a:gd name="connsiteY0" fmla="*/ 1680677 h 1680677"/>
                <a:gd name="connsiteX1" fmla="*/ 0 w 1680678"/>
                <a:gd name="connsiteY1" fmla="*/ 0 h 1680677"/>
                <a:gd name="connsiteX2" fmla="*/ 40826 w 1680678"/>
                <a:gd name="connsiteY2" fmla="*/ 0 h 1680677"/>
                <a:gd name="connsiteX3" fmla="*/ 1680678 w 1680678"/>
                <a:gd name="connsiteY3" fmla="*/ 1639851 h 1680677"/>
                <a:gd name="connsiteX4" fmla="*/ 1680678 w 1680678"/>
                <a:gd name="connsiteY4" fmla="*/ 1680677 h 168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0678" h="1680677">
                  <a:moveTo>
                    <a:pt x="1680678" y="1680677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680678" y="1639851"/>
                  </a:lnTo>
                  <a:lnTo>
                    <a:pt x="1680678" y="1680677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4AE780ED-EF51-4AD7-A73F-01E563D0E8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37325" y="673206"/>
              <a:ext cx="1594489" cy="1594489"/>
            </a:xfrm>
            <a:custGeom>
              <a:avLst/>
              <a:gdLst>
                <a:gd name="connsiteX0" fmla="*/ 1594489 w 1594489"/>
                <a:gd name="connsiteY0" fmla="*/ 1594489 h 1594489"/>
                <a:gd name="connsiteX1" fmla="*/ 0 w 1594489"/>
                <a:gd name="connsiteY1" fmla="*/ 0 h 1594489"/>
                <a:gd name="connsiteX2" fmla="*/ 40826 w 1594489"/>
                <a:gd name="connsiteY2" fmla="*/ 0 h 1594489"/>
                <a:gd name="connsiteX3" fmla="*/ 1594489 w 1594489"/>
                <a:gd name="connsiteY3" fmla="*/ 1553663 h 1594489"/>
                <a:gd name="connsiteX4" fmla="*/ 1594489 w 1594489"/>
                <a:gd name="connsiteY4" fmla="*/ 1594489 h 1594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4489" h="1594489">
                  <a:moveTo>
                    <a:pt x="1594489" y="1594489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594489" y="1553663"/>
                  </a:lnTo>
                  <a:lnTo>
                    <a:pt x="1594489" y="1594489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BE269AE3-65CE-4B86-B8B1-4137836950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19309" y="716696"/>
              <a:ext cx="1509435" cy="1508300"/>
            </a:xfrm>
            <a:custGeom>
              <a:avLst/>
              <a:gdLst>
                <a:gd name="connsiteX0" fmla="*/ 1508301 w 1509435"/>
                <a:gd name="connsiteY0" fmla="*/ 1508300 h 1508300"/>
                <a:gd name="connsiteX1" fmla="*/ 0 w 1509435"/>
                <a:gd name="connsiteY1" fmla="*/ 0 h 1508300"/>
                <a:gd name="connsiteX2" fmla="*/ 40826 w 1509435"/>
                <a:gd name="connsiteY2" fmla="*/ 0 h 1508300"/>
                <a:gd name="connsiteX3" fmla="*/ 1509435 w 1509435"/>
                <a:gd name="connsiteY3" fmla="*/ 1467474 h 1508300"/>
                <a:gd name="connsiteX4" fmla="*/ 1508301 w 1509435"/>
                <a:gd name="connsiteY4" fmla="*/ 1467474 h 1508300"/>
                <a:gd name="connsiteX5" fmla="*/ 1508301 w 1509435"/>
                <a:gd name="connsiteY5" fmla="*/ 1508300 h 150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9435" h="1508300">
                  <a:moveTo>
                    <a:pt x="1508301" y="1508300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509435" y="1467474"/>
                  </a:lnTo>
                  <a:lnTo>
                    <a:pt x="1508301" y="1467474"/>
                  </a:lnTo>
                  <a:lnTo>
                    <a:pt x="1508301" y="1508300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C35E0649-74BB-4271-BE7D-1F2ED09475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1859" y="758817"/>
              <a:ext cx="1423246" cy="1423247"/>
            </a:xfrm>
            <a:custGeom>
              <a:avLst/>
              <a:gdLst>
                <a:gd name="connsiteX0" fmla="*/ 1423246 w 1423246"/>
                <a:gd name="connsiteY0" fmla="*/ 1423247 h 1423247"/>
                <a:gd name="connsiteX1" fmla="*/ 0 w 1423246"/>
                <a:gd name="connsiteY1" fmla="*/ 0 h 1423247"/>
                <a:gd name="connsiteX2" fmla="*/ 40825 w 1423246"/>
                <a:gd name="connsiteY2" fmla="*/ 0 h 1423247"/>
                <a:gd name="connsiteX3" fmla="*/ 1423246 w 1423246"/>
                <a:gd name="connsiteY3" fmla="*/ 1382420 h 1423247"/>
                <a:gd name="connsiteX4" fmla="*/ 1423246 w 1423246"/>
                <a:gd name="connsiteY4" fmla="*/ 1423247 h 1423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3246" h="1423247">
                  <a:moveTo>
                    <a:pt x="1423246" y="1423247"/>
                  </a:moveTo>
                  <a:lnTo>
                    <a:pt x="0" y="0"/>
                  </a:lnTo>
                  <a:lnTo>
                    <a:pt x="40825" y="0"/>
                  </a:lnTo>
                  <a:lnTo>
                    <a:pt x="1423246" y="1382420"/>
                  </a:lnTo>
                  <a:lnTo>
                    <a:pt x="1423246" y="1423247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6C2D71F3-0A7A-4745-A34F-CE00E95F92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15991" y="801908"/>
              <a:ext cx="1337057" cy="1337057"/>
            </a:xfrm>
            <a:custGeom>
              <a:avLst/>
              <a:gdLst>
                <a:gd name="connsiteX0" fmla="*/ 1337057 w 1337057"/>
                <a:gd name="connsiteY0" fmla="*/ 1337057 h 1337057"/>
                <a:gd name="connsiteX1" fmla="*/ 0 w 1337057"/>
                <a:gd name="connsiteY1" fmla="*/ 0 h 1337057"/>
                <a:gd name="connsiteX2" fmla="*/ 40826 w 1337057"/>
                <a:gd name="connsiteY2" fmla="*/ 0 h 1337057"/>
                <a:gd name="connsiteX3" fmla="*/ 1337057 w 1337057"/>
                <a:gd name="connsiteY3" fmla="*/ 1296231 h 1337057"/>
                <a:gd name="connsiteX4" fmla="*/ 1337057 w 1337057"/>
                <a:gd name="connsiteY4" fmla="*/ 1337057 h 1337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057" h="1337057">
                  <a:moveTo>
                    <a:pt x="1337057" y="1337057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337057" y="1296231"/>
                  </a:lnTo>
                  <a:lnTo>
                    <a:pt x="1337057" y="1337057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51BF2AB6-6873-4ED8-98DB-4A9398AF73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33841" y="844997"/>
              <a:ext cx="1250869" cy="1250869"/>
            </a:xfrm>
            <a:custGeom>
              <a:avLst/>
              <a:gdLst>
                <a:gd name="connsiteX0" fmla="*/ 1250869 w 1250869"/>
                <a:gd name="connsiteY0" fmla="*/ 1250869 h 1250869"/>
                <a:gd name="connsiteX1" fmla="*/ 0 w 1250869"/>
                <a:gd name="connsiteY1" fmla="*/ 0 h 1250869"/>
                <a:gd name="connsiteX2" fmla="*/ 40825 w 1250869"/>
                <a:gd name="connsiteY2" fmla="*/ 0 h 1250869"/>
                <a:gd name="connsiteX3" fmla="*/ 1250869 w 1250869"/>
                <a:gd name="connsiteY3" fmla="*/ 1210042 h 1250869"/>
                <a:gd name="connsiteX4" fmla="*/ 1250869 w 1250869"/>
                <a:gd name="connsiteY4" fmla="*/ 1250869 h 125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0869" h="1250869">
                  <a:moveTo>
                    <a:pt x="1250869" y="1250869"/>
                  </a:moveTo>
                  <a:lnTo>
                    <a:pt x="0" y="0"/>
                  </a:lnTo>
                  <a:lnTo>
                    <a:pt x="40825" y="0"/>
                  </a:lnTo>
                  <a:lnTo>
                    <a:pt x="1250869" y="1210042"/>
                  </a:lnTo>
                  <a:lnTo>
                    <a:pt x="1250869" y="1250869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38BEE1DC-3180-496F-B9F2-0541143A9C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51857" y="888486"/>
              <a:ext cx="1165814" cy="1164680"/>
            </a:xfrm>
            <a:custGeom>
              <a:avLst/>
              <a:gdLst>
                <a:gd name="connsiteX0" fmla="*/ 1164680 w 1165814"/>
                <a:gd name="connsiteY0" fmla="*/ 1164680 h 1164680"/>
                <a:gd name="connsiteX1" fmla="*/ 0 w 1165814"/>
                <a:gd name="connsiteY1" fmla="*/ 1 h 1164680"/>
                <a:gd name="connsiteX2" fmla="*/ 40825 w 1165814"/>
                <a:gd name="connsiteY2" fmla="*/ 0 h 1164680"/>
                <a:gd name="connsiteX3" fmla="*/ 1165814 w 1165814"/>
                <a:gd name="connsiteY3" fmla="*/ 1123854 h 1164680"/>
                <a:gd name="connsiteX4" fmla="*/ 1164680 w 1165814"/>
                <a:gd name="connsiteY4" fmla="*/ 1123854 h 1164680"/>
                <a:gd name="connsiteX5" fmla="*/ 1164680 w 1165814"/>
                <a:gd name="connsiteY5" fmla="*/ 1164680 h 1164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5814" h="1164680">
                  <a:moveTo>
                    <a:pt x="1164680" y="1164680"/>
                  </a:moveTo>
                  <a:lnTo>
                    <a:pt x="0" y="1"/>
                  </a:lnTo>
                  <a:lnTo>
                    <a:pt x="40825" y="0"/>
                  </a:lnTo>
                  <a:lnTo>
                    <a:pt x="1165814" y="1123854"/>
                  </a:lnTo>
                  <a:lnTo>
                    <a:pt x="1164680" y="1123854"/>
                  </a:lnTo>
                  <a:lnTo>
                    <a:pt x="1164680" y="1164680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D39D863D-C379-4E72-B276-53F62D7E2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69307" y="930608"/>
              <a:ext cx="1079626" cy="1079626"/>
            </a:xfrm>
            <a:custGeom>
              <a:avLst/>
              <a:gdLst>
                <a:gd name="connsiteX0" fmla="*/ 1079626 w 1079626"/>
                <a:gd name="connsiteY0" fmla="*/ 1079626 h 1079626"/>
                <a:gd name="connsiteX1" fmla="*/ 0 w 1079626"/>
                <a:gd name="connsiteY1" fmla="*/ 1 h 1079626"/>
                <a:gd name="connsiteX2" fmla="*/ 40826 w 1079626"/>
                <a:gd name="connsiteY2" fmla="*/ 0 h 1079626"/>
                <a:gd name="connsiteX3" fmla="*/ 1079626 w 1079626"/>
                <a:gd name="connsiteY3" fmla="*/ 1038800 h 1079626"/>
                <a:gd name="connsiteX4" fmla="*/ 1079626 w 1079626"/>
                <a:gd name="connsiteY4" fmla="*/ 1079626 h 10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9626" h="1079626">
                  <a:moveTo>
                    <a:pt x="1079626" y="1079626"/>
                  </a:moveTo>
                  <a:lnTo>
                    <a:pt x="0" y="1"/>
                  </a:lnTo>
                  <a:lnTo>
                    <a:pt x="40826" y="0"/>
                  </a:lnTo>
                  <a:lnTo>
                    <a:pt x="1079626" y="1038800"/>
                  </a:lnTo>
                  <a:lnTo>
                    <a:pt x="1079626" y="1079626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9079BA6D-6450-46A6-9874-663ABFE497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87157" y="973697"/>
              <a:ext cx="993437" cy="993438"/>
            </a:xfrm>
            <a:custGeom>
              <a:avLst/>
              <a:gdLst>
                <a:gd name="connsiteX0" fmla="*/ 993437 w 993437"/>
                <a:gd name="connsiteY0" fmla="*/ 993438 h 993438"/>
                <a:gd name="connsiteX1" fmla="*/ 0 w 993437"/>
                <a:gd name="connsiteY1" fmla="*/ 0 h 993438"/>
                <a:gd name="connsiteX2" fmla="*/ 40825 w 993437"/>
                <a:gd name="connsiteY2" fmla="*/ 1 h 993438"/>
                <a:gd name="connsiteX3" fmla="*/ 993437 w 993437"/>
                <a:gd name="connsiteY3" fmla="*/ 952612 h 993438"/>
                <a:gd name="connsiteX4" fmla="*/ 993437 w 993437"/>
                <a:gd name="connsiteY4" fmla="*/ 993438 h 993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3437" h="993438">
                  <a:moveTo>
                    <a:pt x="993437" y="993438"/>
                  </a:moveTo>
                  <a:lnTo>
                    <a:pt x="0" y="0"/>
                  </a:lnTo>
                  <a:lnTo>
                    <a:pt x="40825" y="1"/>
                  </a:lnTo>
                  <a:lnTo>
                    <a:pt x="993437" y="952612"/>
                  </a:lnTo>
                  <a:lnTo>
                    <a:pt x="993437" y="993438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A4CFFBA8-B565-42FA-9C0D-4FC6525B06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105173" y="1017188"/>
              <a:ext cx="908383" cy="907248"/>
            </a:xfrm>
            <a:custGeom>
              <a:avLst/>
              <a:gdLst>
                <a:gd name="connsiteX0" fmla="*/ 907249 w 908383"/>
                <a:gd name="connsiteY0" fmla="*/ 907248 h 907248"/>
                <a:gd name="connsiteX1" fmla="*/ 0 w 908383"/>
                <a:gd name="connsiteY1" fmla="*/ 0 h 907248"/>
                <a:gd name="connsiteX2" fmla="*/ 40827 w 908383"/>
                <a:gd name="connsiteY2" fmla="*/ 0 h 907248"/>
                <a:gd name="connsiteX3" fmla="*/ 908383 w 908383"/>
                <a:gd name="connsiteY3" fmla="*/ 866422 h 907248"/>
                <a:gd name="connsiteX4" fmla="*/ 907249 w 908383"/>
                <a:gd name="connsiteY4" fmla="*/ 866422 h 907248"/>
                <a:gd name="connsiteX5" fmla="*/ 907249 w 908383"/>
                <a:gd name="connsiteY5" fmla="*/ 907248 h 90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8383" h="907248">
                  <a:moveTo>
                    <a:pt x="907249" y="907248"/>
                  </a:moveTo>
                  <a:lnTo>
                    <a:pt x="0" y="0"/>
                  </a:lnTo>
                  <a:lnTo>
                    <a:pt x="40827" y="0"/>
                  </a:lnTo>
                  <a:lnTo>
                    <a:pt x="908383" y="866422"/>
                  </a:lnTo>
                  <a:lnTo>
                    <a:pt x="907249" y="866422"/>
                  </a:lnTo>
                  <a:lnTo>
                    <a:pt x="907249" y="907248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98016DB4-3354-4E78-B07E-1D722297B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123024" y="1060277"/>
              <a:ext cx="822195" cy="821061"/>
            </a:xfrm>
            <a:custGeom>
              <a:avLst/>
              <a:gdLst>
                <a:gd name="connsiteX0" fmla="*/ 821060 w 822195"/>
                <a:gd name="connsiteY0" fmla="*/ 821061 h 821061"/>
                <a:gd name="connsiteX1" fmla="*/ 0 w 822195"/>
                <a:gd name="connsiteY1" fmla="*/ 0 h 821061"/>
                <a:gd name="connsiteX2" fmla="*/ 40826 w 822195"/>
                <a:gd name="connsiteY2" fmla="*/ 1 h 821061"/>
                <a:gd name="connsiteX3" fmla="*/ 822195 w 822195"/>
                <a:gd name="connsiteY3" fmla="*/ 780235 h 821061"/>
                <a:gd name="connsiteX4" fmla="*/ 821060 w 822195"/>
                <a:gd name="connsiteY4" fmla="*/ 780235 h 821061"/>
                <a:gd name="connsiteX5" fmla="*/ 821060 w 822195"/>
                <a:gd name="connsiteY5" fmla="*/ 821061 h 821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2195" h="821061">
                  <a:moveTo>
                    <a:pt x="821060" y="821061"/>
                  </a:moveTo>
                  <a:lnTo>
                    <a:pt x="0" y="0"/>
                  </a:lnTo>
                  <a:lnTo>
                    <a:pt x="40826" y="1"/>
                  </a:lnTo>
                  <a:lnTo>
                    <a:pt x="822195" y="780235"/>
                  </a:lnTo>
                  <a:lnTo>
                    <a:pt x="821060" y="780235"/>
                  </a:lnTo>
                  <a:lnTo>
                    <a:pt x="821060" y="821061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CB1EA35-0D05-4F13-871D-0CAB5CECD4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140475" y="1102398"/>
              <a:ext cx="736006" cy="736005"/>
            </a:xfrm>
            <a:custGeom>
              <a:avLst/>
              <a:gdLst>
                <a:gd name="connsiteX0" fmla="*/ 736005 w 736006"/>
                <a:gd name="connsiteY0" fmla="*/ 736005 h 736005"/>
                <a:gd name="connsiteX1" fmla="*/ 0 w 736006"/>
                <a:gd name="connsiteY1" fmla="*/ 0 h 736005"/>
                <a:gd name="connsiteX2" fmla="*/ 40826 w 736006"/>
                <a:gd name="connsiteY2" fmla="*/ 0 h 736005"/>
                <a:gd name="connsiteX3" fmla="*/ 736006 w 736006"/>
                <a:gd name="connsiteY3" fmla="*/ 695179 h 736005"/>
                <a:gd name="connsiteX4" fmla="*/ 736005 w 736006"/>
                <a:gd name="connsiteY4" fmla="*/ 736005 h 736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6006" h="736005">
                  <a:moveTo>
                    <a:pt x="736005" y="736005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736006" y="695179"/>
                  </a:lnTo>
                  <a:lnTo>
                    <a:pt x="736005" y="736005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7F84AF5-3C7F-4D42-92A9-CCA3CDB8EB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158323" y="1145488"/>
              <a:ext cx="649817" cy="649817"/>
            </a:xfrm>
            <a:custGeom>
              <a:avLst/>
              <a:gdLst>
                <a:gd name="connsiteX0" fmla="*/ 649817 w 649817"/>
                <a:gd name="connsiteY0" fmla="*/ 649817 h 649817"/>
                <a:gd name="connsiteX1" fmla="*/ 0 w 649817"/>
                <a:gd name="connsiteY1" fmla="*/ 0 h 649817"/>
                <a:gd name="connsiteX2" fmla="*/ 40826 w 649817"/>
                <a:gd name="connsiteY2" fmla="*/ 0 h 649817"/>
                <a:gd name="connsiteX3" fmla="*/ 649817 w 649817"/>
                <a:gd name="connsiteY3" fmla="*/ 608990 h 649817"/>
                <a:gd name="connsiteX4" fmla="*/ 649817 w 649817"/>
                <a:gd name="connsiteY4" fmla="*/ 649817 h 649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9817" h="649817">
                  <a:moveTo>
                    <a:pt x="649817" y="649817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649817" y="608990"/>
                  </a:lnTo>
                  <a:lnTo>
                    <a:pt x="649817" y="649817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FA8E90CE-90F4-42ED-AAAF-0F139BE4E3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176338" y="1188978"/>
              <a:ext cx="564761" cy="563628"/>
            </a:xfrm>
            <a:custGeom>
              <a:avLst/>
              <a:gdLst>
                <a:gd name="connsiteX0" fmla="*/ 563628 w 564761"/>
                <a:gd name="connsiteY0" fmla="*/ 563628 h 563628"/>
                <a:gd name="connsiteX1" fmla="*/ 0 w 564761"/>
                <a:gd name="connsiteY1" fmla="*/ 0 h 563628"/>
                <a:gd name="connsiteX2" fmla="*/ 40826 w 564761"/>
                <a:gd name="connsiteY2" fmla="*/ 0 h 563628"/>
                <a:gd name="connsiteX3" fmla="*/ 564761 w 564761"/>
                <a:gd name="connsiteY3" fmla="*/ 522802 h 563628"/>
                <a:gd name="connsiteX4" fmla="*/ 563629 w 564761"/>
                <a:gd name="connsiteY4" fmla="*/ 522802 h 563628"/>
                <a:gd name="connsiteX5" fmla="*/ 563628 w 564761"/>
                <a:gd name="connsiteY5" fmla="*/ 563628 h 56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4761" h="563628">
                  <a:moveTo>
                    <a:pt x="563628" y="563628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564761" y="522802"/>
                  </a:lnTo>
                  <a:lnTo>
                    <a:pt x="563629" y="522802"/>
                  </a:lnTo>
                  <a:lnTo>
                    <a:pt x="563628" y="563628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7C1C105E-FE0D-4A36-AE5B-BBA110F6E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3500280">
              <a:off x="-194190" y="1232066"/>
              <a:ext cx="478574" cy="477440"/>
            </a:xfrm>
            <a:custGeom>
              <a:avLst/>
              <a:gdLst>
                <a:gd name="connsiteX0" fmla="*/ 478574 w 478574"/>
                <a:gd name="connsiteY0" fmla="*/ 477440 h 477440"/>
                <a:gd name="connsiteX1" fmla="*/ 0 w 478574"/>
                <a:gd name="connsiteY1" fmla="*/ 0 h 477440"/>
                <a:gd name="connsiteX2" fmla="*/ 40826 w 478574"/>
                <a:gd name="connsiteY2" fmla="*/ 0 h 477440"/>
                <a:gd name="connsiteX3" fmla="*/ 478573 w 478574"/>
                <a:gd name="connsiteY3" fmla="*/ 437747 h 477440"/>
                <a:gd name="connsiteX4" fmla="*/ 478574 w 478574"/>
                <a:gd name="connsiteY4" fmla="*/ 477440 h 477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574" h="477440">
                  <a:moveTo>
                    <a:pt x="478574" y="477440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478573" y="437747"/>
                  </a:lnTo>
                  <a:lnTo>
                    <a:pt x="478574" y="477440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FEE07693-1822-40D4-88A4-0F663C787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2202360" y="6829131"/>
              <a:ext cx="918980" cy="28869"/>
            </a:xfrm>
            <a:custGeom>
              <a:avLst/>
              <a:gdLst>
                <a:gd name="connsiteX0" fmla="*/ 0 w 918980"/>
                <a:gd name="connsiteY0" fmla="*/ 0 h 28869"/>
                <a:gd name="connsiteX1" fmla="*/ 918980 w 918980"/>
                <a:gd name="connsiteY1" fmla="*/ 0 h 28869"/>
                <a:gd name="connsiteX2" fmla="*/ 890112 w 918980"/>
                <a:gd name="connsiteY2" fmla="*/ 28868 h 28869"/>
                <a:gd name="connsiteX3" fmla="*/ 28869 w 918980"/>
                <a:gd name="connsiteY3" fmla="*/ 28869 h 28869"/>
                <a:gd name="connsiteX4" fmla="*/ 0 w 918980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980" h="28869">
                  <a:moveTo>
                    <a:pt x="0" y="0"/>
                  </a:moveTo>
                  <a:lnTo>
                    <a:pt x="918980" y="0"/>
                  </a:lnTo>
                  <a:lnTo>
                    <a:pt x="890112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AD282910-ECE9-4B26-9656-AD1D41D44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089323" y="5806086"/>
              <a:ext cx="30139" cy="1051915"/>
            </a:xfrm>
            <a:custGeom>
              <a:avLst/>
              <a:gdLst>
                <a:gd name="connsiteX0" fmla="*/ 28833 w 30139"/>
                <a:gd name="connsiteY0" fmla="*/ 0 h 1051915"/>
                <a:gd name="connsiteX1" fmla="*/ 30139 w 30139"/>
                <a:gd name="connsiteY1" fmla="*/ 1051915 h 1051915"/>
                <a:gd name="connsiteX2" fmla="*/ 1271 w 30139"/>
                <a:gd name="connsiteY2" fmla="*/ 1051915 h 1051915"/>
                <a:gd name="connsiteX3" fmla="*/ 0 w 30139"/>
                <a:gd name="connsiteY3" fmla="*/ 28904 h 1051915"/>
                <a:gd name="connsiteX4" fmla="*/ 28833 w 30139"/>
                <a:gd name="connsiteY4" fmla="*/ 0 h 105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39" h="1051915">
                  <a:moveTo>
                    <a:pt x="28833" y="0"/>
                  </a:moveTo>
                  <a:lnTo>
                    <a:pt x="30139" y="1051915"/>
                  </a:lnTo>
                  <a:lnTo>
                    <a:pt x="1271" y="1051915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7C7A453C-4565-4652-9781-F148800973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028453" y="5867106"/>
              <a:ext cx="30064" cy="990894"/>
            </a:xfrm>
            <a:custGeom>
              <a:avLst/>
              <a:gdLst>
                <a:gd name="connsiteX0" fmla="*/ 28833 w 30064"/>
                <a:gd name="connsiteY0" fmla="*/ 0 h 990894"/>
                <a:gd name="connsiteX1" fmla="*/ 30064 w 30064"/>
                <a:gd name="connsiteY1" fmla="*/ 990894 h 990894"/>
                <a:gd name="connsiteX2" fmla="*/ 1195 w 30064"/>
                <a:gd name="connsiteY2" fmla="*/ 990894 h 990894"/>
                <a:gd name="connsiteX3" fmla="*/ 0 w 30064"/>
                <a:gd name="connsiteY3" fmla="*/ 28904 h 990894"/>
                <a:gd name="connsiteX4" fmla="*/ 28833 w 30064"/>
                <a:gd name="connsiteY4" fmla="*/ 0 h 990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64" h="990894">
                  <a:moveTo>
                    <a:pt x="28833" y="0"/>
                  </a:moveTo>
                  <a:lnTo>
                    <a:pt x="30064" y="990894"/>
                  </a:lnTo>
                  <a:lnTo>
                    <a:pt x="1195" y="990894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DE479407-B0BB-45F1-A93D-05ED5B41F3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967584" y="5928926"/>
              <a:ext cx="30790" cy="929074"/>
            </a:xfrm>
            <a:custGeom>
              <a:avLst/>
              <a:gdLst>
                <a:gd name="connsiteX0" fmla="*/ 29636 w 30790"/>
                <a:gd name="connsiteY0" fmla="*/ 0 h 929074"/>
                <a:gd name="connsiteX1" fmla="*/ 30790 w 30790"/>
                <a:gd name="connsiteY1" fmla="*/ 929074 h 929074"/>
                <a:gd name="connsiteX2" fmla="*/ 1401 w 30790"/>
                <a:gd name="connsiteY2" fmla="*/ 929074 h 929074"/>
                <a:gd name="connsiteX3" fmla="*/ 0 w 30790"/>
                <a:gd name="connsiteY3" fmla="*/ 28104 h 929074"/>
                <a:gd name="connsiteX4" fmla="*/ 803 w 30790"/>
                <a:gd name="connsiteY4" fmla="*/ 28905 h 929074"/>
                <a:gd name="connsiteX5" fmla="*/ 29636 w 30790"/>
                <a:gd name="connsiteY5" fmla="*/ 0 h 929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790" h="929074">
                  <a:moveTo>
                    <a:pt x="29636" y="0"/>
                  </a:moveTo>
                  <a:lnTo>
                    <a:pt x="30790" y="929074"/>
                  </a:lnTo>
                  <a:lnTo>
                    <a:pt x="1401" y="929074"/>
                  </a:lnTo>
                  <a:lnTo>
                    <a:pt x="0" y="28104"/>
                  </a:lnTo>
                  <a:lnTo>
                    <a:pt x="803" y="28905"/>
                  </a:lnTo>
                  <a:lnTo>
                    <a:pt x="29636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0271515D-B4B7-4502-B24F-DC5480444E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906717" y="5989948"/>
              <a:ext cx="30713" cy="868053"/>
            </a:xfrm>
            <a:custGeom>
              <a:avLst/>
              <a:gdLst>
                <a:gd name="connsiteX0" fmla="*/ 29635 w 30713"/>
                <a:gd name="connsiteY0" fmla="*/ 0 h 868053"/>
                <a:gd name="connsiteX1" fmla="*/ 30713 w 30713"/>
                <a:gd name="connsiteY1" fmla="*/ 868053 h 868053"/>
                <a:gd name="connsiteX2" fmla="*/ 1319 w 30713"/>
                <a:gd name="connsiteY2" fmla="*/ 868053 h 868053"/>
                <a:gd name="connsiteX3" fmla="*/ 0 w 30713"/>
                <a:gd name="connsiteY3" fmla="*/ 28103 h 868053"/>
                <a:gd name="connsiteX4" fmla="*/ 802 w 30713"/>
                <a:gd name="connsiteY4" fmla="*/ 28904 h 868053"/>
                <a:gd name="connsiteX5" fmla="*/ 29635 w 30713"/>
                <a:gd name="connsiteY5" fmla="*/ 0 h 868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713" h="868053">
                  <a:moveTo>
                    <a:pt x="29635" y="0"/>
                  </a:moveTo>
                  <a:lnTo>
                    <a:pt x="30713" y="868053"/>
                  </a:lnTo>
                  <a:lnTo>
                    <a:pt x="1319" y="868053"/>
                  </a:lnTo>
                  <a:lnTo>
                    <a:pt x="0" y="28103"/>
                  </a:lnTo>
                  <a:lnTo>
                    <a:pt x="802" y="28904"/>
                  </a:lnTo>
                  <a:lnTo>
                    <a:pt x="2963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DB364732-EC14-4416-964A-13F3D77CDB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846647" y="6049364"/>
              <a:ext cx="29838" cy="808636"/>
            </a:xfrm>
            <a:custGeom>
              <a:avLst/>
              <a:gdLst>
                <a:gd name="connsiteX0" fmla="*/ 28833 w 29838"/>
                <a:gd name="connsiteY0" fmla="*/ 0 h 808636"/>
                <a:gd name="connsiteX1" fmla="*/ 29838 w 29838"/>
                <a:gd name="connsiteY1" fmla="*/ 808636 h 808636"/>
                <a:gd name="connsiteX2" fmla="*/ 969 w 29838"/>
                <a:gd name="connsiteY2" fmla="*/ 808636 h 808636"/>
                <a:gd name="connsiteX3" fmla="*/ 0 w 29838"/>
                <a:gd name="connsiteY3" fmla="*/ 28904 h 808636"/>
                <a:gd name="connsiteX4" fmla="*/ 28833 w 29838"/>
                <a:gd name="connsiteY4" fmla="*/ 0 h 808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38" h="808636">
                  <a:moveTo>
                    <a:pt x="28833" y="0"/>
                  </a:moveTo>
                  <a:lnTo>
                    <a:pt x="29838" y="808636"/>
                  </a:lnTo>
                  <a:lnTo>
                    <a:pt x="969" y="808636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619347B5-2692-4514-B67B-159C25FA49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85780" y="6110384"/>
              <a:ext cx="29761" cy="747617"/>
            </a:xfrm>
            <a:custGeom>
              <a:avLst/>
              <a:gdLst>
                <a:gd name="connsiteX0" fmla="*/ 28832 w 29761"/>
                <a:gd name="connsiteY0" fmla="*/ 0 h 747617"/>
                <a:gd name="connsiteX1" fmla="*/ 29761 w 29761"/>
                <a:gd name="connsiteY1" fmla="*/ 747617 h 747617"/>
                <a:gd name="connsiteX2" fmla="*/ 893 w 29761"/>
                <a:gd name="connsiteY2" fmla="*/ 747617 h 747617"/>
                <a:gd name="connsiteX3" fmla="*/ 0 w 29761"/>
                <a:gd name="connsiteY3" fmla="*/ 28905 h 747617"/>
                <a:gd name="connsiteX4" fmla="*/ 28832 w 29761"/>
                <a:gd name="connsiteY4" fmla="*/ 0 h 74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61" h="747617">
                  <a:moveTo>
                    <a:pt x="28832" y="0"/>
                  </a:moveTo>
                  <a:lnTo>
                    <a:pt x="29761" y="747617"/>
                  </a:lnTo>
                  <a:lnTo>
                    <a:pt x="893" y="747617"/>
                  </a:lnTo>
                  <a:lnTo>
                    <a:pt x="0" y="28905"/>
                  </a:lnTo>
                  <a:lnTo>
                    <a:pt x="288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E1746638-BCA2-4B8F-A315-9514E1973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24911" y="6172206"/>
              <a:ext cx="30487" cy="685795"/>
            </a:xfrm>
            <a:custGeom>
              <a:avLst/>
              <a:gdLst>
                <a:gd name="connsiteX0" fmla="*/ 29635 w 30487"/>
                <a:gd name="connsiteY0" fmla="*/ 0 h 685795"/>
                <a:gd name="connsiteX1" fmla="*/ 30487 w 30487"/>
                <a:gd name="connsiteY1" fmla="*/ 685795 h 685795"/>
                <a:gd name="connsiteX2" fmla="*/ 1071 w 30487"/>
                <a:gd name="connsiteY2" fmla="*/ 685795 h 685795"/>
                <a:gd name="connsiteX3" fmla="*/ 0 w 30487"/>
                <a:gd name="connsiteY3" fmla="*/ 28103 h 685795"/>
                <a:gd name="connsiteX4" fmla="*/ 803 w 30487"/>
                <a:gd name="connsiteY4" fmla="*/ 28904 h 685795"/>
                <a:gd name="connsiteX5" fmla="*/ 29635 w 30487"/>
                <a:gd name="connsiteY5" fmla="*/ 0 h 685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487" h="685795">
                  <a:moveTo>
                    <a:pt x="29635" y="0"/>
                  </a:moveTo>
                  <a:lnTo>
                    <a:pt x="30487" y="685795"/>
                  </a:lnTo>
                  <a:lnTo>
                    <a:pt x="1071" y="685795"/>
                  </a:lnTo>
                  <a:lnTo>
                    <a:pt x="0" y="28103"/>
                  </a:lnTo>
                  <a:lnTo>
                    <a:pt x="803" y="28904"/>
                  </a:lnTo>
                  <a:lnTo>
                    <a:pt x="2963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47F56D6B-560F-4123-9E05-11ACF383DF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64843" y="6231622"/>
              <a:ext cx="29611" cy="626379"/>
            </a:xfrm>
            <a:custGeom>
              <a:avLst/>
              <a:gdLst>
                <a:gd name="connsiteX0" fmla="*/ 28833 w 29611"/>
                <a:gd name="connsiteY0" fmla="*/ 0 h 626379"/>
                <a:gd name="connsiteX1" fmla="*/ 29611 w 29611"/>
                <a:gd name="connsiteY1" fmla="*/ 626379 h 626379"/>
                <a:gd name="connsiteX2" fmla="*/ 742 w 29611"/>
                <a:gd name="connsiteY2" fmla="*/ 626379 h 626379"/>
                <a:gd name="connsiteX3" fmla="*/ 0 w 29611"/>
                <a:gd name="connsiteY3" fmla="*/ 28904 h 626379"/>
                <a:gd name="connsiteX4" fmla="*/ 28833 w 29611"/>
                <a:gd name="connsiteY4" fmla="*/ 0 h 626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11" h="626379">
                  <a:moveTo>
                    <a:pt x="28833" y="0"/>
                  </a:moveTo>
                  <a:lnTo>
                    <a:pt x="29611" y="626379"/>
                  </a:lnTo>
                  <a:lnTo>
                    <a:pt x="742" y="626379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2FD3A4D4-C05F-4057-8408-6FF0887E06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3974" y="6292642"/>
              <a:ext cx="29535" cy="565359"/>
            </a:xfrm>
            <a:custGeom>
              <a:avLst/>
              <a:gdLst>
                <a:gd name="connsiteX0" fmla="*/ 28833 w 29535"/>
                <a:gd name="connsiteY0" fmla="*/ 0 h 565359"/>
                <a:gd name="connsiteX1" fmla="*/ 29535 w 29535"/>
                <a:gd name="connsiteY1" fmla="*/ 565359 h 565359"/>
                <a:gd name="connsiteX2" fmla="*/ 666 w 29535"/>
                <a:gd name="connsiteY2" fmla="*/ 565359 h 565359"/>
                <a:gd name="connsiteX3" fmla="*/ 0 w 29535"/>
                <a:gd name="connsiteY3" fmla="*/ 28904 h 565359"/>
                <a:gd name="connsiteX4" fmla="*/ 28833 w 29535"/>
                <a:gd name="connsiteY4" fmla="*/ 0 h 565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35" h="565359">
                  <a:moveTo>
                    <a:pt x="28833" y="0"/>
                  </a:moveTo>
                  <a:lnTo>
                    <a:pt x="29535" y="565359"/>
                  </a:lnTo>
                  <a:lnTo>
                    <a:pt x="666" y="565359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32EAC669-BA43-4F58-9784-4CCDFE4D6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543104" y="6353662"/>
              <a:ext cx="29460" cy="504339"/>
            </a:xfrm>
            <a:custGeom>
              <a:avLst/>
              <a:gdLst>
                <a:gd name="connsiteX0" fmla="*/ 28833 w 29460"/>
                <a:gd name="connsiteY0" fmla="*/ 0 h 504339"/>
                <a:gd name="connsiteX1" fmla="*/ 29460 w 29460"/>
                <a:gd name="connsiteY1" fmla="*/ 504339 h 504339"/>
                <a:gd name="connsiteX2" fmla="*/ 591 w 29460"/>
                <a:gd name="connsiteY2" fmla="*/ 504339 h 504339"/>
                <a:gd name="connsiteX3" fmla="*/ 0 w 29460"/>
                <a:gd name="connsiteY3" fmla="*/ 28905 h 504339"/>
                <a:gd name="connsiteX4" fmla="*/ 28833 w 29460"/>
                <a:gd name="connsiteY4" fmla="*/ 0 h 504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60" h="504339">
                  <a:moveTo>
                    <a:pt x="28833" y="0"/>
                  </a:moveTo>
                  <a:lnTo>
                    <a:pt x="29460" y="504339"/>
                  </a:lnTo>
                  <a:lnTo>
                    <a:pt x="591" y="504339"/>
                  </a:lnTo>
                  <a:lnTo>
                    <a:pt x="0" y="28905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73CAE3B4-689F-4EC3-8CC9-EB6D360E38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82237" y="6415482"/>
              <a:ext cx="30185" cy="442518"/>
            </a:xfrm>
            <a:custGeom>
              <a:avLst/>
              <a:gdLst>
                <a:gd name="connsiteX0" fmla="*/ 29635 w 30185"/>
                <a:gd name="connsiteY0" fmla="*/ 0 h 442518"/>
                <a:gd name="connsiteX1" fmla="*/ 30185 w 30185"/>
                <a:gd name="connsiteY1" fmla="*/ 442518 h 442518"/>
                <a:gd name="connsiteX2" fmla="*/ 724 w 30185"/>
                <a:gd name="connsiteY2" fmla="*/ 442518 h 442518"/>
                <a:gd name="connsiteX3" fmla="*/ 0 w 30185"/>
                <a:gd name="connsiteY3" fmla="*/ 28104 h 442518"/>
                <a:gd name="connsiteX4" fmla="*/ 803 w 30185"/>
                <a:gd name="connsiteY4" fmla="*/ 28905 h 442518"/>
                <a:gd name="connsiteX5" fmla="*/ 29635 w 30185"/>
                <a:gd name="connsiteY5" fmla="*/ 0 h 442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185" h="442518">
                  <a:moveTo>
                    <a:pt x="29635" y="0"/>
                  </a:moveTo>
                  <a:lnTo>
                    <a:pt x="30185" y="442518"/>
                  </a:lnTo>
                  <a:lnTo>
                    <a:pt x="724" y="442518"/>
                  </a:lnTo>
                  <a:lnTo>
                    <a:pt x="0" y="28104"/>
                  </a:lnTo>
                  <a:lnTo>
                    <a:pt x="803" y="28905"/>
                  </a:lnTo>
                  <a:lnTo>
                    <a:pt x="2963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8665978C-1CDF-4EF9-9A5C-4C6C0B3BE0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22168" y="6474900"/>
              <a:ext cx="29308" cy="383101"/>
            </a:xfrm>
            <a:custGeom>
              <a:avLst/>
              <a:gdLst>
                <a:gd name="connsiteX0" fmla="*/ 28832 w 29308"/>
                <a:gd name="connsiteY0" fmla="*/ 0 h 383101"/>
                <a:gd name="connsiteX1" fmla="*/ 29308 w 29308"/>
                <a:gd name="connsiteY1" fmla="*/ 383101 h 383101"/>
                <a:gd name="connsiteX2" fmla="*/ 440 w 29308"/>
                <a:gd name="connsiteY2" fmla="*/ 383101 h 383101"/>
                <a:gd name="connsiteX3" fmla="*/ 0 w 29308"/>
                <a:gd name="connsiteY3" fmla="*/ 28904 h 383101"/>
                <a:gd name="connsiteX4" fmla="*/ 28832 w 29308"/>
                <a:gd name="connsiteY4" fmla="*/ 0 h 383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308" h="383101">
                  <a:moveTo>
                    <a:pt x="28832" y="0"/>
                  </a:moveTo>
                  <a:lnTo>
                    <a:pt x="29308" y="383101"/>
                  </a:lnTo>
                  <a:lnTo>
                    <a:pt x="440" y="383101"/>
                  </a:lnTo>
                  <a:lnTo>
                    <a:pt x="0" y="28904"/>
                  </a:lnTo>
                  <a:lnTo>
                    <a:pt x="288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97F81447-DAE2-4092-B156-2723E18064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361300" y="6535920"/>
              <a:ext cx="29233" cy="322081"/>
            </a:xfrm>
            <a:custGeom>
              <a:avLst/>
              <a:gdLst>
                <a:gd name="connsiteX0" fmla="*/ 28833 w 29233"/>
                <a:gd name="connsiteY0" fmla="*/ 0 h 322081"/>
                <a:gd name="connsiteX1" fmla="*/ 29233 w 29233"/>
                <a:gd name="connsiteY1" fmla="*/ 322081 h 322081"/>
                <a:gd name="connsiteX2" fmla="*/ 364 w 29233"/>
                <a:gd name="connsiteY2" fmla="*/ 322081 h 322081"/>
                <a:gd name="connsiteX3" fmla="*/ 0 w 29233"/>
                <a:gd name="connsiteY3" fmla="*/ 28904 h 322081"/>
                <a:gd name="connsiteX4" fmla="*/ 28833 w 29233"/>
                <a:gd name="connsiteY4" fmla="*/ 0 h 322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33" h="322081">
                  <a:moveTo>
                    <a:pt x="28833" y="0"/>
                  </a:moveTo>
                  <a:lnTo>
                    <a:pt x="29233" y="322081"/>
                  </a:lnTo>
                  <a:lnTo>
                    <a:pt x="364" y="322081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AB0C8140-456A-4593-9DC3-5A53E63B0C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300431" y="6597740"/>
              <a:ext cx="29959" cy="260260"/>
            </a:xfrm>
            <a:custGeom>
              <a:avLst/>
              <a:gdLst>
                <a:gd name="connsiteX0" fmla="*/ 29636 w 29959"/>
                <a:gd name="connsiteY0" fmla="*/ 0 h 260260"/>
                <a:gd name="connsiteX1" fmla="*/ 29959 w 29959"/>
                <a:gd name="connsiteY1" fmla="*/ 260260 h 260260"/>
                <a:gd name="connsiteX2" fmla="*/ 440 w 29959"/>
                <a:gd name="connsiteY2" fmla="*/ 260260 h 260260"/>
                <a:gd name="connsiteX3" fmla="*/ 0 w 29959"/>
                <a:gd name="connsiteY3" fmla="*/ 28104 h 260260"/>
                <a:gd name="connsiteX4" fmla="*/ 803 w 29959"/>
                <a:gd name="connsiteY4" fmla="*/ 28904 h 260260"/>
                <a:gd name="connsiteX5" fmla="*/ 29636 w 29959"/>
                <a:gd name="connsiteY5" fmla="*/ 0 h 260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959" h="260260">
                  <a:moveTo>
                    <a:pt x="29636" y="0"/>
                  </a:moveTo>
                  <a:lnTo>
                    <a:pt x="29959" y="260260"/>
                  </a:lnTo>
                  <a:lnTo>
                    <a:pt x="440" y="260260"/>
                  </a:lnTo>
                  <a:lnTo>
                    <a:pt x="0" y="28104"/>
                  </a:lnTo>
                  <a:lnTo>
                    <a:pt x="803" y="28904"/>
                  </a:lnTo>
                  <a:lnTo>
                    <a:pt x="29636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E1411ED6-803D-4C5A-8E92-8EAC28ACA2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239562" y="6658760"/>
              <a:ext cx="29882" cy="199240"/>
            </a:xfrm>
            <a:custGeom>
              <a:avLst/>
              <a:gdLst>
                <a:gd name="connsiteX0" fmla="*/ 29635 w 29882"/>
                <a:gd name="connsiteY0" fmla="*/ 0 h 199240"/>
                <a:gd name="connsiteX1" fmla="*/ 29882 w 29882"/>
                <a:gd name="connsiteY1" fmla="*/ 199240 h 199240"/>
                <a:gd name="connsiteX2" fmla="*/ 337 w 29882"/>
                <a:gd name="connsiteY2" fmla="*/ 199240 h 199240"/>
                <a:gd name="connsiteX3" fmla="*/ 0 w 29882"/>
                <a:gd name="connsiteY3" fmla="*/ 28103 h 199240"/>
                <a:gd name="connsiteX4" fmla="*/ 803 w 29882"/>
                <a:gd name="connsiteY4" fmla="*/ 28904 h 199240"/>
                <a:gd name="connsiteX5" fmla="*/ 29635 w 29882"/>
                <a:gd name="connsiteY5" fmla="*/ 0 h 19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882" h="199240">
                  <a:moveTo>
                    <a:pt x="29635" y="0"/>
                  </a:moveTo>
                  <a:lnTo>
                    <a:pt x="29882" y="199240"/>
                  </a:lnTo>
                  <a:lnTo>
                    <a:pt x="337" y="199240"/>
                  </a:lnTo>
                  <a:lnTo>
                    <a:pt x="0" y="28103"/>
                  </a:lnTo>
                  <a:lnTo>
                    <a:pt x="803" y="28904"/>
                  </a:lnTo>
                  <a:lnTo>
                    <a:pt x="2963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D3F198DF-8521-45A1-8BAE-4FC70FC42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79494" y="6718178"/>
              <a:ext cx="29006" cy="139823"/>
            </a:xfrm>
            <a:custGeom>
              <a:avLst/>
              <a:gdLst>
                <a:gd name="connsiteX0" fmla="*/ 28832 w 29006"/>
                <a:gd name="connsiteY0" fmla="*/ 0 h 139823"/>
                <a:gd name="connsiteX1" fmla="*/ 29006 w 29006"/>
                <a:gd name="connsiteY1" fmla="*/ 139823 h 139823"/>
                <a:gd name="connsiteX2" fmla="*/ 138 w 29006"/>
                <a:gd name="connsiteY2" fmla="*/ 139823 h 139823"/>
                <a:gd name="connsiteX3" fmla="*/ 0 w 29006"/>
                <a:gd name="connsiteY3" fmla="*/ 28904 h 139823"/>
                <a:gd name="connsiteX4" fmla="*/ 28832 w 29006"/>
                <a:gd name="connsiteY4" fmla="*/ 0 h 139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06" h="139823">
                  <a:moveTo>
                    <a:pt x="28832" y="0"/>
                  </a:moveTo>
                  <a:lnTo>
                    <a:pt x="29006" y="139823"/>
                  </a:lnTo>
                  <a:lnTo>
                    <a:pt x="138" y="139823"/>
                  </a:lnTo>
                  <a:lnTo>
                    <a:pt x="0" y="28904"/>
                  </a:lnTo>
                  <a:lnTo>
                    <a:pt x="288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AAA80212-BA6E-448F-BA91-287462E1D3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18626" y="6779198"/>
              <a:ext cx="28931" cy="78803"/>
            </a:xfrm>
            <a:custGeom>
              <a:avLst/>
              <a:gdLst>
                <a:gd name="connsiteX0" fmla="*/ 28833 w 28931"/>
                <a:gd name="connsiteY0" fmla="*/ 0 h 78803"/>
                <a:gd name="connsiteX1" fmla="*/ 28931 w 28931"/>
                <a:gd name="connsiteY1" fmla="*/ 78803 h 78803"/>
                <a:gd name="connsiteX2" fmla="*/ 62 w 28931"/>
                <a:gd name="connsiteY2" fmla="*/ 78803 h 78803"/>
                <a:gd name="connsiteX3" fmla="*/ 0 w 28931"/>
                <a:gd name="connsiteY3" fmla="*/ 28904 h 78803"/>
                <a:gd name="connsiteX4" fmla="*/ 28833 w 28931"/>
                <a:gd name="connsiteY4" fmla="*/ 0 h 7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931" h="78803">
                  <a:moveTo>
                    <a:pt x="28833" y="0"/>
                  </a:moveTo>
                  <a:lnTo>
                    <a:pt x="28931" y="78803"/>
                  </a:lnTo>
                  <a:lnTo>
                    <a:pt x="62" y="78803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5B8EBCCB-B7E3-4837-AA61-44D0A400EC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0452" y="6841018"/>
              <a:ext cx="16961" cy="16982"/>
            </a:xfrm>
            <a:custGeom>
              <a:avLst/>
              <a:gdLst>
                <a:gd name="connsiteX0" fmla="*/ 16940 w 16961"/>
                <a:gd name="connsiteY0" fmla="*/ 0 h 16982"/>
                <a:gd name="connsiteX1" fmla="*/ 16961 w 16961"/>
                <a:gd name="connsiteY1" fmla="*/ 16982 h 16982"/>
                <a:gd name="connsiteX2" fmla="*/ 0 w 16961"/>
                <a:gd name="connsiteY2" fmla="*/ 16982 h 16982"/>
                <a:gd name="connsiteX3" fmla="*/ 16940 w 16961"/>
                <a:gd name="connsiteY3" fmla="*/ 0 h 16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61" h="16982">
                  <a:moveTo>
                    <a:pt x="16940" y="0"/>
                  </a:moveTo>
                  <a:lnTo>
                    <a:pt x="16961" y="16982"/>
                  </a:lnTo>
                  <a:lnTo>
                    <a:pt x="0" y="16982"/>
                  </a:lnTo>
                  <a:lnTo>
                    <a:pt x="1694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96" name="Text Placeholder 9">
            <a:extLst>
              <a:ext uri="{FF2B5EF4-FFF2-40B4-BE49-F238E27FC236}">
                <a16:creationId xmlns:a16="http://schemas.microsoft.com/office/drawing/2014/main" id="{31DFD331-AE9E-4D35-BC5E-89A51E7CC6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7760" y="2080153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95" name="Text Placeholder 9">
            <a:extLst>
              <a:ext uri="{FF2B5EF4-FFF2-40B4-BE49-F238E27FC236}">
                <a16:creationId xmlns:a16="http://schemas.microsoft.com/office/drawing/2014/main" id="{E4B2F207-6068-4806-A6CC-5A7FCB66A2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0" y="2491866"/>
            <a:ext cx="3200400" cy="7315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8" name="Text Placeholder 9">
            <a:extLst>
              <a:ext uri="{FF2B5EF4-FFF2-40B4-BE49-F238E27FC236}">
                <a16:creationId xmlns:a16="http://schemas.microsoft.com/office/drawing/2014/main" id="{8F52AD35-565E-4B3E-B63D-69F6C62E56D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37760" y="3417082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97" name="Text Placeholder 9">
            <a:extLst>
              <a:ext uri="{FF2B5EF4-FFF2-40B4-BE49-F238E27FC236}">
                <a16:creationId xmlns:a16="http://schemas.microsoft.com/office/drawing/2014/main" id="{62E32947-70DC-4299-A3C0-D8CFA757184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37760" y="3837939"/>
            <a:ext cx="3200400" cy="7315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0" name="Text Placeholder 9">
            <a:extLst>
              <a:ext uri="{FF2B5EF4-FFF2-40B4-BE49-F238E27FC236}">
                <a16:creationId xmlns:a16="http://schemas.microsoft.com/office/drawing/2014/main" id="{15906F94-3E6E-4731-9975-FE2377DBDC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3747" y="4790587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99" name="Text Placeholder 9">
            <a:extLst>
              <a:ext uri="{FF2B5EF4-FFF2-40B4-BE49-F238E27FC236}">
                <a16:creationId xmlns:a16="http://schemas.microsoft.com/office/drawing/2014/main" id="{F592EC28-81D2-494E-AD5C-BC4F4FCD303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33747" y="5203301"/>
            <a:ext cx="3200400" cy="7315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3" name="Text Placeholder 9">
            <a:extLst>
              <a:ext uri="{FF2B5EF4-FFF2-40B4-BE49-F238E27FC236}">
                <a16:creationId xmlns:a16="http://schemas.microsoft.com/office/drawing/2014/main" id="{6B4E489F-EE15-4460-875A-2FB75B72C5D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86217" y="2080153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102" name="Text Placeholder 9">
            <a:extLst>
              <a:ext uri="{FF2B5EF4-FFF2-40B4-BE49-F238E27FC236}">
                <a16:creationId xmlns:a16="http://schemas.microsoft.com/office/drawing/2014/main" id="{41D6DC40-2E7F-4703-B810-A9DF12E8CA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486217" y="2486550"/>
            <a:ext cx="3200400" cy="7315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5" name="Text Placeholder 9">
            <a:extLst>
              <a:ext uri="{FF2B5EF4-FFF2-40B4-BE49-F238E27FC236}">
                <a16:creationId xmlns:a16="http://schemas.microsoft.com/office/drawing/2014/main" id="{8D1334C0-9B97-4769-8EC5-505D553AD53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86217" y="3417082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104" name="Text Placeholder 9">
            <a:extLst>
              <a:ext uri="{FF2B5EF4-FFF2-40B4-BE49-F238E27FC236}">
                <a16:creationId xmlns:a16="http://schemas.microsoft.com/office/drawing/2014/main" id="{77627840-21B3-4981-A379-398FD9F5B7E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486217" y="3832623"/>
            <a:ext cx="3200400" cy="7315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9" name="Date Placeholder 3">
            <a:extLst>
              <a:ext uri="{FF2B5EF4-FFF2-40B4-BE49-F238E27FC236}">
                <a16:creationId xmlns:a16="http://schemas.microsoft.com/office/drawing/2014/main" id="{5A56B3AA-5CA2-4004-8F95-11FD7B89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10" name="Footer Placeholder 4">
            <a:extLst>
              <a:ext uri="{FF2B5EF4-FFF2-40B4-BE49-F238E27FC236}">
                <a16:creationId xmlns:a16="http://schemas.microsoft.com/office/drawing/2014/main" id="{07D92F37-472D-4CCB-AA97-FA42E560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211" name="Slide Number Placeholder 5">
            <a:extLst>
              <a:ext uri="{FF2B5EF4-FFF2-40B4-BE49-F238E27FC236}">
                <a16:creationId xmlns:a16="http://schemas.microsoft.com/office/drawing/2014/main" id="{C0E89FFF-230F-4CBA-A6BC-D887B3FF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2612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>
          <p15:clr>
            <a:srgbClr val="FBAE40"/>
          </p15:clr>
        </p15:guide>
        <p15:guide id="2" pos="7104">
          <p15:clr>
            <a:srgbClr val="FBAE40"/>
          </p15:clr>
        </p15:guide>
        <p15:guide id="3" pos="739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lu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7760" y="898525"/>
            <a:ext cx="6800850" cy="1325880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C962441-913E-484B-806B-8AD5CE6734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33209" y="-16980"/>
            <a:ext cx="4096193" cy="6874980"/>
            <a:chOff x="-33209" y="-16980"/>
            <a:chExt cx="4096193" cy="687498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557D1F3-8C55-47FE-B39A-86D30F8FFEA1}"/>
                </a:ext>
              </a:extLst>
            </p:cNvPr>
            <p:cNvSpPr/>
            <p:nvPr userDrawn="1"/>
          </p:nvSpPr>
          <p:spPr>
            <a:xfrm>
              <a:off x="11888" y="0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4EB6F2E-2621-4EB5-A04D-906FD08CED87}"/>
                </a:ext>
              </a:extLst>
            </p:cNvPr>
            <p:cNvSpPr/>
            <p:nvPr userDrawn="1"/>
          </p:nvSpPr>
          <p:spPr>
            <a:xfrm flipH="1">
              <a:off x="0" y="4814860"/>
              <a:ext cx="2032942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23">
              <a:extLst>
                <a:ext uri="{FF2B5EF4-FFF2-40B4-BE49-F238E27FC236}">
                  <a16:creationId xmlns:a16="http://schemas.microsoft.com/office/drawing/2014/main" id="{D2F68DA8-1D58-42B0-A2C9-046E92884BC1}"/>
                </a:ext>
              </a:extLst>
            </p:cNvPr>
            <p:cNvSpPr/>
            <p:nvPr userDrawn="1"/>
          </p:nvSpPr>
          <p:spPr>
            <a:xfrm>
              <a:off x="2033016" y="2031653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CC28908-2548-441C-BE9D-8728E1FC84C0}"/>
                </a:ext>
              </a:extLst>
            </p:cNvPr>
            <p:cNvSpPr/>
            <p:nvPr userDrawn="1"/>
          </p:nvSpPr>
          <p:spPr>
            <a:xfrm>
              <a:off x="2033016" y="4059639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5" name="Picture 34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731DC170-FB16-45F8-B62C-DCAB2B9AC3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3015" y="5086646"/>
              <a:ext cx="2019299" cy="999451"/>
            </a:xfrm>
            <a:prstGeom prst="rect">
              <a:avLst/>
            </a:prstGeom>
          </p:spPr>
        </p:pic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6529D2A7-ABB3-4E2D-88CA-F813997011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-9867" y="-16980"/>
              <a:ext cx="2029968" cy="2029968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DB6750E-735F-4906-8BCA-E0BD4F029617}"/>
                </a:ext>
              </a:extLst>
            </p:cNvPr>
            <p:cNvSpPr/>
            <p:nvPr userDrawn="1"/>
          </p:nvSpPr>
          <p:spPr>
            <a:xfrm>
              <a:off x="2029968" y="6045049"/>
              <a:ext cx="2029968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051ECE99-ACA6-46AF-98D5-81FBD3F834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9384" y="4828032"/>
              <a:ext cx="2029968" cy="2029968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837D25D-BADF-40E0-B7F9-1288B53AA656}"/>
                </a:ext>
              </a:extLst>
            </p:cNvPr>
            <p:cNvSpPr/>
            <p:nvPr userDrawn="1"/>
          </p:nvSpPr>
          <p:spPr>
            <a:xfrm flipH="1">
              <a:off x="-9868" y="2000264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A847BA4-24DF-47BE-BE28-02415C2A2D3C}"/>
                </a:ext>
              </a:extLst>
            </p:cNvPr>
            <p:cNvGrpSpPr/>
            <p:nvPr userDrawn="1"/>
          </p:nvGrpSpPr>
          <p:grpSpPr>
            <a:xfrm>
              <a:off x="100242" y="2099803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882CC485-8A14-4767-80E8-8FB0A9991D20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E119FAB2-4AF3-4EC9-98C6-E69760D02810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oup 48">
                    <a:extLst>
                      <a:ext uri="{FF2B5EF4-FFF2-40B4-BE49-F238E27FC236}">
                        <a16:creationId xmlns:a16="http://schemas.microsoft.com/office/drawing/2014/main" id="{E2A21525-E952-4F39-A9B2-2CA7C5B14B8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oup 50">
                      <a:extLst>
                        <a:ext uri="{FF2B5EF4-FFF2-40B4-BE49-F238E27FC236}">
                          <a16:creationId xmlns:a16="http://schemas.microsoft.com/office/drawing/2014/main" id="{53BFFD34-0142-4185-8790-1D792CB2F5D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oup 52">
                        <a:extLst>
                          <a:ext uri="{FF2B5EF4-FFF2-40B4-BE49-F238E27FC236}">
                            <a16:creationId xmlns:a16="http://schemas.microsoft.com/office/drawing/2014/main" id="{00D3FC75-8C07-4B5B-A025-3CCC5DC458DA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oup 54">
                          <a:extLst>
                            <a:ext uri="{FF2B5EF4-FFF2-40B4-BE49-F238E27FC236}">
                              <a16:creationId xmlns:a16="http://schemas.microsoft.com/office/drawing/2014/main" id="{393D2F91-0E6A-4541-843C-1FC0CC2A024A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oup 56">
                            <a:extLst>
                              <a:ext uri="{FF2B5EF4-FFF2-40B4-BE49-F238E27FC236}">
                                <a16:creationId xmlns:a16="http://schemas.microsoft.com/office/drawing/2014/main" id="{7C9F80E2-6A88-44DC-B048-7178CAA61DA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1D9D5420-70BE-477D-A17F-A86F19AD3FA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0BBACECF-9AE7-40B5-90D0-AE2CF1FBE0BD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1A76BEA0-888E-41CD-9B30-B128A39F781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2EA36045-2F1D-402B-A951-B9957D5C145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AAF58CB3-363E-4156-8148-52E0B9CB634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BDC4E05B-A602-483A-B19B-B907358D462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55AC54D8-2C27-49A7-B1CE-C865E629499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C9753262-9BA1-4716-B4B5-AAFE232A72A2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5B2AD932-98DF-4DA1-B19E-E38A4DD270F0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DE13C879-BB42-4F2C-9413-A1322DE58809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28B4D2F2-9DD5-4B23-A2F2-7DBEE9E61F6C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C1A2F663-A8A7-4337-9C39-489B4C457111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1609761D-150A-4DE0-9604-CC3953C108D0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1189D1C-85ED-4EF1-A384-7C4590ED50FD}"/>
                </a:ext>
              </a:extLst>
            </p:cNvPr>
            <p:cNvSpPr/>
            <p:nvPr userDrawn="1"/>
          </p:nvSpPr>
          <p:spPr>
            <a:xfrm>
              <a:off x="0" y="4052952"/>
              <a:ext cx="2029968" cy="8229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45306C5-E470-4A93-9C9F-5D066F760D16}"/>
                </a:ext>
              </a:extLst>
            </p:cNvPr>
            <p:cNvSpPr/>
            <p:nvPr userDrawn="1"/>
          </p:nvSpPr>
          <p:spPr>
            <a:xfrm>
              <a:off x="-33209" y="199954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B31C374B-40F2-4B1E-A9D8-6E5C932FF17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33209" y="2009066"/>
              <a:ext cx="3017520" cy="7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C668341-39BE-4448-B29D-2594AE6D75C2}"/>
                </a:ext>
              </a:extLst>
            </p:cNvPr>
            <p:cNvSpPr/>
            <p:nvPr userDrawn="1"/>
          </p:nvSpPr>
          <p:spPr>
            <a:xfrm>
              <a:off x="2923530" y="1871237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5" name="Text Placeholder 9">
            <a:extLst>
              <a:ext uri="{FF2B5EF4-FFF2-40B4-BE49-F238E27FC236}">
                <a16:creationId xmlns:a16="http://schemas.microsoft.com/office/drawing/2014/main" id="{4416EFAA-C2FD-4F04-91E3-9F1FA3533A9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7760" y="2084832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buNone/>
              <a:defRPr sz="20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0BAC0AED-8273-498E-ABB8-65CD10B007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14900" y="2496312"/>
            <a:ext cx="3200400" cy="11887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2" name="Text Placeholder 9">
            <a:extLst>
              <a:ext uri="{FF2B5EF4-FFF2-40B4-BE49-F238E27FC236}">
                <a16:creationId xmlns:a16="http://schemas.microsoft.com/office/drawing/2014/main" id="{0FACFED0-6B1D-4868-929E-C9101D8B7D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538777" y="2084832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buNone/>
              <a:defRPr sz="20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A3276736-0B83-4D4F-B7D9-AAEF95E38A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35924" y="2496312"/>
            <a:ext cx="3200400" cy="11887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5" name="Text Placeholder 9">
            <a:extLst>
              <a:ext uri="{FF2B5EF4-FFF2-40B4-BE49-F238E27FC236}">
                <a16:creationId xmlns:a16="http://schemas.microsoft.com/office/drawing/2014/main" id="{B57AD20F-1E1B-4FD3-8A76-E07A91002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7760" y="3838956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buNone/>
              <a:defRPr sz="20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93" name="Text Placeholder 9">
            <a:extLst>
              <a:ext uri="{FF2B5EF4-FFF2-40B4-BE49-F238E27FC236}">
                <a16:creationId xmlns:a16="http://schemas.microsoft.com/office/drawing/2014/main" id="{6688431F-3AD3-44AD-A5DF-E032B167CC0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37760" y="4255479"/>
            <a:ext cx="3200400" cy="11887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6" name="Text Placeholder 9">
            <a:extLst>
              <a:ext uri="{FF2B5EF4-FFF2-40B4-BE49-F238E27FC236}">
                <a16:creationId xmlns:a16="http://schemas.microsoft.com/office/drawing/2014/main" id="{F1B1DAAB-37E2-4803-8DF8-A56E6FFF05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535924" y="3838956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buNone/>
              <a:defRPr sz="20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94" name="Text Placeholder 9">
            <a:extLst>
              <a:ext uri="{FF2B5EF4-FFF2-40B4-BE49-F238E27FC236}">
                <a16:creationId xmlns:a16="http://schemas.microsoft.com/office/drawing/2014/main" id="{E9E9B407-35B1-4B56-BB6A-4895E5AC4C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35924" y="4252806"/>
            <a:ext cx="3200400" cy="11887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Date Placeholder 3">
            <a:extLst>
              <a:ext uri="{FF2B5EF4-FFF2-40B4-BE49-F238E27FC236}">
                <a16:creationId xmlns:a16="http://schemas.microsoft.com/office/drawing/2014/main" id="{E2B0C6B8-E2CB-460E-BBC8-AC4339C89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70" name="Footer Placeholder 4">
            <a:extLst>
              <a:ext uri="{FF2B5EF4-FFF2-40B4-BE49-F238E27FC236}">
                <a16:creationId xmlns:a16="http://schemas.microsoft.com/office/drawing/2014/main" id="{433844D3-0FDA-4C97-9B21-5021A38E4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71" name="Slide Number Placeholder 5">
            <a:extLst>
              <a:ext uri="{FF2B5EF4-FFF2-40B4-BE49-F238E27FC236}">
                <a16:creationId xmlns:a16="http://schemas.microsoft.com/office/drawing/2014/main" id="{EC059538-F80F-46C9-80EB-AC9B56D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3761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>
          <p15:clr>
            <a:srgbClr val="FBAE40"/>
          </p15:clr>
        </p15:guide>
        <p15:guide id="2" pos="7104">
          <p15:clr>
            <a:srgbClr val="FBAE40"/>
          </p15:clr>
        </p15:guide>
        <p15:guide id="3" pos="7392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oduct overview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6800850" cy="1325880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6A6A8D4-352A-4CDF-8E34-3A3E06402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094267" y="-12136"/>
            <a:ext cx="4100169" cy="6878956"/>
            <a:chOff x="8094267" y="-12136"/>
            <a:chExt cx="4100169" cy="687895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CDCB077-A12F-4FE0-AD96-924BF98DBB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138160" y="-7084"/>
              <a:ext cx="4053840" cy="4061621"/>
              <a:chOff x="8138160" y="-7084"/>
              <a:chExt cx="4053840" cy="4061621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837D25D-BADF-40E0-B7F9-1288B53AA656}"/>
                  </a:ext>
                </a:extLst>
              </p:cNvPr>
              <p:cNvSpPr/>
              <p:nvPr userDrawn="1"/>
            </p:nvSpPr>
            <p:spPr>
              <a:xfrm flipH="1">
                <a:off x="8138160" y="2017039"/>
                <a:ext cx="2032942" cy="20299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FADCD25-4CC2-4A9A-B033-132F3DA6D2F5}"/>
                  </a:ext>
                </a:extLst>
              </p:cNvPr>
              <p:cNvSpPr/>
              <p:nvPr userDrawn="1"/>
            </p:nvSpPr>
            <p:spPr>
              <a:xfrm>
                <a:off x="10162032" y="2014436"/>
                <a:ext cx="2029968" cy="202996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Rectangle 23">
                <a:extLst>
                  <a:ext uri="{FF2B5EF4-FFF2-40B4-BE49-F238E27FC236}">
                    <a16:creationId xmlns:a16="http://schemas.microsoft.com/office/drawing/2014/main" id="{D2F68DA8-1D58-42B0-A2C9-046E92884BC1}"/>
                  </a:ext>
                </a:extLst>
              </p:cNvPr>
              <p:cNvSpPr/>
              <p:nvPr userDrawn="1"/>
            </p:nvSpPr>
            <p:spPr>
              <a:xfrm rot="5400000">
                <a:off x="10160492" y="2024569"/>
                <a:ext cx="2029968" cy="2029968"/>
              </a:xfrm>
              <a:custGeom>
                <a:avLst/>
                <a:gdLst>
                  <a:gd name="connsiteX0" fmla="*/ 0 w 2029968"/>
                  <a:gd name="connsiteY0" fmla="*/ 0 h 2029968"/>
                  <a:gd name="connsiteX1" fmla="*/ 2029968 w 2029968"/>
                  <a:gd name="connsiteY1" fmla="*/ 0 h 2029968"/>
                  <a:gd name="connsiteX2" fmla="*/ 2029968 w 2029968"/>
                  <a:gd name="connsiteY2" fmla="*/ 2029968 h 2029968"/>
                  <a:gd name="connsiteX3" fmla="*/ 0 w 2029968"/>
                  <a:gd name="connsiteY3" fmla="*/ 2029968 h 2029968"/>
                  <a:gd name="connsiteX4" fmla="*/ 0 w 2029968"/>
                  <a:gd name="connsiteY4" fmla="*/ 0 h 2029968"/>
                  <a:gd name="connsiteX0" fmla="*/ 0 w 2029968"/>
                  <a:gd name="connsiteY0" fmla="*/ 0 h 2029968"/>
                  <a:gd name="connsiteX1" fmla="*/ 2029968 w 2029968"/>
                  <a:gd name="connsiteY1" fmla="*/ 2029968 h 2029968"/>
                  <a:gd name="connsiteX2" fmla="*/ 0 w 2029968"/>
                  <a:gd name="connsiteY2" fmla="*/ 2029968 h 2029968"/>
                  <a:gd name="connsiteX3" fmla="*/ 0 w 2029968"/>
                  <a:gd name="connsiteY3" fmla="*/ 0 h 2029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29968" h="2029968">
                    <a:moveTo>
                      <a:pt x="0" y="0"/>
                    </a:moveTo>
                    <a:lnTo>
                      <a:pt x="2029968" y="2029968"/>
                    </a:lnTo>
                    <a:lnTo>
                      <a:pt x="0" y="20299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DB232A4-4F4E-48E9-9E61-BE51F716635C}"/>
                  </a:ext>
                </a:extLst>
              </p:cNvPr>
              <p:cNvSpPr/>
              <p:nvPr userDrawn="1"/>
            </p:nvSpPr>
            <p:spPr>
              <a:xfrm>
                <a:off x="10162032" y="0"/>
                <a:ext cx="2029968" cy="202996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8" name="Graphic 7">
                <a:extLst>
                  <a:ext uri="{FF2B5EF4-FFF2-40B4-BE49-F238E27FC236}">
                    <a16:creationId xmlns:a16="http://schemas.microsoft.com/office/drawing/2014/main" id="{4CB66576-218C-4236-B125-DD7B03A7848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 rot="10800000">
                <a:off x="10162032" y="0"/>
                <a:ext cx="2029968" cy="2029968"/>
              </a:xfrm>
              <a:prstGeom prst="rect">
                <a:avLst/>
              </a:prstGeom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557D1F3-8C55-47FE-B39A-86D30F8FFEA1}"/>
                  </a:ext>
                </a:extLst>
              </p:cNvPr>
              <p:cNvSpPr/>
              <p:nvPr userDrawn="1"/>
            </p:nvSpPr>
            <p:spPr>
              <a:xfrm>
                <a:off x="8139364" y="-7084"/>
                <a:ext cx="2029968" cy="202996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7B41BF2-DA71-4B06-A2F0-757A5EF70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094267" y="-12136"/>
              <a:ext cx="4100169" cy="6878956"/>
              <a:chOff x="8094267" y="-12136"/>
              <a:chExt cx="4100169" cy="6878956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F4EB6F2E-2621-4EB5-A04D-906FD08CED87}"/>
                  </a:ext>
                </a:extLst>
              </p:cNvPr>
              <p:cNvSpPr/>
              <p:nvPr userDrawn="1"/>
            </p:nvSpPr>
            <p:spPr>
              <a:xfrm flipH="1">
                <a:off x="8138160" y="4868828"/>
                <a:ext cx="2032942" cy="199799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9CC28908-2548-441C-BE9D-8728E1FC84C0}"/>
                  </a:ext>
                </a:extLst>
              </p:cNvPr>
              <p:cNvSpPr/>
              <p:nvPr userDrawn="1"/>
            </p:nvSpPr>
            <p:spPr>
              <a:xfrm>
                <a:off x="10164468" y="4044603"/>
                <a:ext cx="2029968" cy="202996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35" name="Picture 34" descr="A black and white striped pattern&#10;&#10;Description automatically generated with low confidence">
                <a:extLst>
                  <a:ext uri="{FF2B5EF4-FFF2-40B4-BE49-F238E27FC236}">
                    <a16:creationId xmlns:a16="http://schemas.microsoft.com/office/drawing/2014/main" id="{731DC170-FB16-45F8-B62C-DCAB2B9AC31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72419" y="5079562"/>
                <a:ext cx="2019299" cy="999451"/>
              </a:xfrm>
              <a:prstGeom prst="rect">
                <a:avLst/>
              </a:prstGeom>
            </p:spPr>
          </p:pic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6529D2A7-ABB3-4E2D-88CA-F813997011F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 rot="10800000">
                <a:off x="8137489" y="-12136"/>
                <a:ext cx="2029968" cy="2029968"/>
              </a:xfrm>
              <a:prstGeom prst="rect">
                <a:avLst/>
              </a:prstGeom>
            </p:spPr>
          </p:pic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CDB6750E-735F-4906-8BCA-E0BD4F029617}"/>
                  </a:ext>
                </a:extLst>
              </p:cNvPr>
              <p:cNvSpPr/>
              <p:nvPr userDrawn="1"/>
            </p:nvSpPr>
            <p:spPr>
              <a:xfrm>
                <a:off x="10162032" y="6020759"/>
                <a:ext cx="2029968" cy="83724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38" name="Graphic 37">
                <a:extLst>
                  <a:ext uri="{FF2B5EF4-FFF2-40B4-BE49-F238E27FC236}">
                    <a16:creationId xmlns:a16="http://schemas.microsoft.com/office/drawing/2014/main" id="{051ECE99-ACA6-46AF-98D5-81FBD3F834A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8138160" y="4863676"/>
                <a:ext cx="2029968" cy="1997992"/>
              </a:xfrm>
              <a:prstGeom prst="rect">
                <a:avLst/>
              </a:prstGeom>
            </p:spPr>
          </p:pic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3A847BA4-24DF-47BE-BE28-02415C2A2D3C}"/>
                  </a:ext>
                </a:extLst>
              </p:cNvPr>
              <p:cNvGrpSpPr/>
              <p:nvPr userDrawn="1"/>
            </p:nvGrpSpPr>
            <p:grpSpPr>
              <a:xfrm>
                <a:off x="8227718" y="2092719"/>
                <a:ext cx="1920240" cy="1920240"/>
                <a:chOff x="5361924" y="7472790"/>
                <a:chExt cx="1828800" cy="1828800"/>
              </a:xfrm>
            </p:grpSpPr>
            <p:grpSp>
              <p:nvGrpSpPr>
                <p:cNvPr id="41" name="Group 40">
                  <a:extLst>
                    <a:ext uri="{FF2B5EF4-FFF2-40B4-BE49-F238E27FC236}">
                      <a16:creationId xmlns:a16="http://schemas.microsoft.com/office/drawing/2014/main" id="{882CC485-8A14-4767-80E8-8FB0A9991D20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61924" y="7472790"/>
                  <a:chExt cx="1828800" cy="1828800"/>
                </a:xfrm>
              </p:grpSpPr>
              <p:grpSp>
                <p:nvGrpSpPr>
                  <p:cNvPr id="43" name="Group 42">
                    <a:extLst>
                      <a:ext uri="{FF2B5EF4-FFF2-40B4-BE49-F238E27FC236}">
                        <a16:creationId xmlns:a16="http://schemas.microsoft.com/office/drawing/2014/main" id="{E119FAB2-4AF3-4EC9-98C6-E69760D0281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61924" y="7472790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49" name="Group 48">
                      <a:extLst>
                        <a:ext uri="{FF2B5EF4-FFF2-40B4-BE49-F238E27FC236}">
                          <a16:creationId xmlns:a16="http://schemas.microsoft.com/office/drawing/2014/main" id="{E2A21525-E952-4F39-A9B2-2CA7C5B14B8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388428" y="7173291"/>
                      <a:chExt cx="1828800" cy="1828800"/>
                    </a:xfrm>
                  </p:grpSpPr>
                  <p:grpSp>
                    <p:nvGrpSpPr>
                      <p:cNvPr id="51" name="Group 50">
                        <a:extLst>
                          <a:ext uri="{FF2B5EF4-FFF2-40B4-BE49-F238E27FC236}">
                            <a16:creationId xmlns:a16="http://schemas.microsoft.com/office/drawing/2014/main" id="{53BFFD34-0142-4185-8790-1D792CB2F5DD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388428" y="7173291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3" name="Group 52">
                          <a:extLst>
                            <a:ext uri="{FF2B5EF4-FFF2-40B4-BE49-F238E27FC236}">
                              <a16:creationId xmlns:a16="http://schemas.microsoft.com/office/drawing/2014/main" id="{00D3FC75-8C07-4B5B-A025-3CCC5DC458DA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5" name="Group 54">
                            <a:extLst>
                              <a:ext uri="{FF2B5EF4-FFF2-40B4-BE49-F238E27FC236}">
                                <a16:creationId xmlns:a16="http://schemas.microsoft.com/office/drawing/2014/main" id="{393D2F91-0E6A-4541-843C-1FC0CC2A024A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grpSp>
                          <p:nvGrpSpPr>
                            <p:cNvPr id="57" name="Group 56">
                              <a:extLst>
                                <a:ext uri="{FF2B5EF4-FFF2-40B4-BE49-F238E27FC236}">
                                  <a16:creationId xmlns:a16="http://schemas.microsoft.com/office/drawing/2014/main" id="{7C9F80E2-6A88-44DC-B048-7178CAA61DAF}"/>
                                </a:ext>
                              </a:extLst>
                            </p:cNvPr>
                            <p:cNvGrpSpPr/>
                            <p:nvPr userDrawn="1"/>
                          </p:nvGrpSpPr>
                          <p:grpSpPr>
                            <a:xfrm>
                              <a:off x="5579044" y="7049770"/>
                              <a:ext cx="1828800" cy="1828800"/>
                              <a:chOff x="5579044" y="7049770"/>
                              <a:chExt cx="1828800" cy="1828800"/>
                            </a:xfrm>
                          </p:grpSpPr>
                          <p:sp>
                            <p:nvSpPr>
                              <p:cNvPr id="59" name="Oval 58">
                                <a:extLst>
                                  <a:ext uri="{FF2B5EF4-FFF2-40B4-BE49-F238E27FC236}">
                                    <a16:creationId xmlns:a16="http://schemas.microsoft.com/office/drawing/2014/main" id="{1D9D5420-70BE-477D-A17F-A86F19AD3FAC}"/>
                                  </a:ext>
                                </a:extLst>
                              </p:cNvPr>
                              <p:cNvSpPr/>
                              <p:nvPr userDrawn="1"/>
                            </p:nvSpPr>
                            <p:spPr>
                              <a:xfrm>
                                <a:off x="5579044" y="7049770"/>
                                <a:ext cx="1828800" cy="1828800"/>
                              </a:xfrm>
                              <a:prstGeom prst="ellipse">
                                <a:avLst/>
                              </a:prstGeom>
                              <a:noFill/>
                              <a:ln w="25400">
                                <a:solidFill>
                                  <a:schemeClr val="accent1"/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r>
                                  <a:rPr lang="en-US" dirty="0"/>
                                  <a:t> </a:t>
                                </a:r>
                              </a:p>
                            </p:txBody>
                          </p:sp>
                          <p:sp>
                            <p:nvSpPr>
                              <p:cNvPr id="60" name="Oval 59">
                                <a:extLst>
                                  <a:ext uri="{FF2B5EF4-FFF2-40B4-BE49-F238E27FC236}">
                                    <a16:creationId xmlns:a16="http://schemas.microsoft.com/office/drawing/2014/main" id="{0BBACECF-9AE7-40B5-90D0-AE2CF1FBE0BD}"/>
                                  </a:ext>
                                </a:extLst>
                              </p:cNvPr>
                              <p:cNvSpPr/>
                              <p:nvPr userDrawn="1"/>
                            </p:nvSpPr>
                            <p:spPr>
                              <a:xfrm>
                                <a:off x="5647624" y="7118350"/>
                                <a:ext cx="1691640" cy="1691640"/>
                              </a:xfrm>
                              <a:prstGeom prst="ellipse">
                                <a:avLst/>
                              </a:prstGeom>
                              <a:noFill/>
                              <a:ln w="25400">
                                <a:solidFill>
                                  <a:schemeClr val="accent1"/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r>
                                  <a:rPr lang="en-US" dirty="0"/>
                                  <a:t> </a:t>
                                </a:r>
                              </a:p>
                            </p:txBody>
                          </p:sp>
                        </p:grpSp>
                        <p:sp>
                          <p:nvSpPr>
                            <p:cNvPr id="58" name="Oval 57">
                              <a:extLst>
                                <a:ext uri="{FF2B5EF4-FFF2-40B4-BE49-F238E27FC236}">
                                  <a16:creationId xmlns:a16="http://schemas.microsoft.com/office/drawing/2014/main" id="{1A76BEA0-888E-41CD-9B30-B128A39F781E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716204" y="7186930"/>
                              <a:ext cx="1554480" cy="155448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6" name="Oval 55">
                            <a:extLst>
                              <a:ext uri="{FF2B5EF4-FFF2-40B4-BE49-F238E27FC236}">
                                <a16:creationId xmlns:a16="http://schemas.microsoft.com/office/drawing/2014/main" id="{2EA36045-2F1D-402B-A951-B9957D5C145A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84784" y="7255510"/>
                            <a:ext cx="1417320" cy="141732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4" name="Oval 53">
                          <a:extLst>
                            <a:ext uri="{FF2B5EF4-FFF2-40B4-BE49-F238E27FC236}">
                              <a16:creationId xmlns:a16="http://schemas.microsoft.com/office/drawing/2014/main" id="{AAF58CB3-363E-4156-8148-52E0B9CB634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853364" y="7324090"/>
                          <a:ext cx="1280160" cy="128016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2" name="Oval 51">
                        <a:extLst>
                          <a:ext uri="{FF2B5EF4-FFF2-40B4-BE49-F238E27FC236}">
                            <a16:creationId xmlns:a16="http://schemas.microsoft.com/office/drawing/2014/main" id="{BDC4E05B-A602-483A-B19B-B907358D4629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731328" y="7516191"/>
                        <a:ext cx="1143000" cy="114300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0" name="Oval 49">
                      <a:extLst>
                        <a:ext uri="{FF2B5EF4-FFF2-40B4-BE49-F238E27FC236}">
                          <a16:creationId xmlns:a16="http://schemas.microsoft.com/office/drawing/2014/main" id="{55AC54D8-2C27-49A7-B1CE-C865E629499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99908" y="7584771"/>
                      <a:ext cx="1005840" cy="100584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44" name="Oval 43">
                    <a:extLst>
                      <a:ext uri="{FF2B5EF4-FFF2-40B4-BE49-F238E27FC236}">
                        <a16:creationId xmlns:a16="http://schemas.microsoft.com/office/drawing/2014/main" id="{C9753262-9BA1-4716-B4B5-AAFE232A72A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841984" y="7952850"/>
                    <a:ext cx="868680" cy="86868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  <p:sp>
                <p:nvSpPr>
                  <p:cNvPr id="45" name="Oval 44">
                    <a:extLst>
                      <a:ext uri="{FF2B5EF4-FFF2-40B4-BE49-F238E27FC236}">
                        <a16:creationId xmlns:a16="http://schemas.microsoft.com/office/drawing/2014/main" id="{5B2AD932-98DF-4DA1-B19E-E38A4DD270F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910564" y="8021430"/>
                    <a:ext cx="731520" cy="73152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  <p:sp>
                <p:nvSpPr>
                  <p:cNvPr id="46" name="Oval 45">
                    <a:extLst>
                      <a:ext uri="{FF2B5EF4-FFF2-40B4-BE49-F238E27FC236}">
                        <a16:creationId xmlns:a16="http://schemas.microsoft.com/office/drawing/2014/main" id="{DE13C879-BB42-4F2C-9413-A1322DE5880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979144" y="8090010"/>
                    <a:ext cx="594360" cy="59436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  <p:sp>
                <p:nvSpPr>
                  <p:cNvPr id="47" name="Oval 46">
                    <a:extLst>
                      <a:ext uri="{FF2B5EF4-FFF2-40B4-BE49-F238E27FC236}">
                        <a16:creationId xmlns:a16="http://schemas.microsoft.com/office/drawing/2014/main" id="{28B4D2F2-9DD5-4B23-A2F2-7DBEE9E61F6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6047724" y="8158590"/>
                    <a:ext cx="457200" cy="45720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  <p:sp>
                <p:nvSpPr>
                  <p:cNvPr id="48" name="Oval 47">
                    <a:extLst>
                      <a:ext uri="{FF2B5EF4-FFF2-40B4-BE49-F238E27FC236}">
                        <a16:creationId xmlns:a16="http://schemas.microsoft.com/office/drawing/2014/main" id="{C1A2F663-A8A7-4337-9C39-489B4C45711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6116304" y="8227170"/>
                    <a:ext cx="320040" cy="3200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1609761D-150A-4DE0-9604-CC3953C108D0}"/>
                    </a:ext>
                  </a:extLst>
                </p:cNvPr>
                <p:cNvSpPr/>
                <p:nvPr userDrawn="1"/>
              </p:nvSpPr>
              <p:spPr>
                <a:xfrm>
                  <a:off x="6184884" y="8295750"/>
                  <a:ext cx="182880" cy="1828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D1189D1C-85ED-4EF1-A384-7C4590ED50FD}"/>
                  </a:ext>
                </a:extLst>
              </p:cNvPr>
              <p:cNvSpPr/>
              <p:nvPr userDrawn="1"/>
            </p:nvSpPr>
            <p:spPr>
              <a:xfrm>
                <a:off x="8138160" y="4045868"/>
                <a:ext cx="2029968" cy="82296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445306C5-E470-4A93-9C9F-5D066F760D16}"/>
                  </a:ext>
                </a:extLst>
              </p:cNvPr>
              <p:cNvSpPr/>
              <p:nvPr userDrawn="1"/>
            </p:nvSpPr>
            <p:spPr>
              <a:xfrm>
                <a:off x="8138160" y="2028241"/>
                <a:ext cx="1014984" cy="2011680"/>
              </a:xfrm>
              <a:custGeom>
                <a:avLst/>
                <a:gdLst>
                  <a:gd name="connsiteX0" fmla="*/ 1248 w 915648"/>
                  <a:gd name="connsiteY0" fmla="*/ 0 h 1828800"/>
                  <a:gd name="connsiteX1" fmla="*/ 915648 w 915648"/>
                  <a:gd name="connsiteY1" fmla="*/ 914400 h 1828800"/>
                  <a:gd name="connsiteX2" fmla="*/ 1248 w 915648"/>
                  <a:gd name="connsiteY2" fmla="*/ 1828800 h 1828800"/>
                  <a:gd name="connsiteX3" fmla="*/ 0 w 915648"/>
                  <a:gd name="connsiteY3" fmla="*/ 1828737 h 1828800"/>
                  <a:gd name="connsiteX4" fmla="*/ 0 w 915648"/>
                  <a:gd name="connsiteY4" fmla="*/ 63 h 182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5648" h="1828800">
                    <a:moveTo>
                      <a:pt x="1248" y="0"/>
                    </a:moveTo>
                    <a:cubicBezTo>
                      <a:pt x="506257" y="0"/>
                      <a:pt x="915648" y="409391"/>
                      <a:pt x="915648" y="914400"/>
                    </a:cubicBezTo>
                    <a:cubicBezTo>
                      <a:pt x="915648" y="1419409"/>
                      <a:pt x="506257" y="1828800"/>
                      <a:pt x="1248" y="1828800"/>
                    </a:cubicBezTo>
                    <a:lnTo>
                      <a:pt x="0" y="1828737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B31C374B-40F2-4B1E-A9D8-6E5C932FF17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8094267" y="2005958"/>
                <a:ext cx="3017520" cy="7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1C668341-39BE-4448-B29D-2594AE6D75C2}"/>
                  </a:ext>
                </a:extLst>
              </p:cNvPr>
              <p:cNvSpPr/>
              <p:nvPr userDrawn="1"/>
            </p:nvSpPr>
            <p:spPr>
              <a:xfrm>
                <a:off x="11051006" y="1868129"/>
                <a:ext cx="274320" cy="27432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EE368EA-C32D-4066-8292-11EB5B67AB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4400" y="2084832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8CA33B9-D0BA-4ED1-B10C-9961E1B54F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400" y="2496312"/>
            <a:ext cx="3200400" cy="11887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0" name="Text Placeholder 9">
            <a:extLst>
              <a:ext uri="{FF2B5EF4-FFF2-40B4-BE49-F238E27FC236}">
                <a16:creationId xmlns:a16="http://schemas.microsoft.com/office/drawing/2014/main" id="{C3E5ADF3-741C-452B-9B49-005E753E6E0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38277" y="2084832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2C541281-49BC-4F14-B167-DE14FE3A62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35424" y="2496312"/>
            <a:ext cx="3200400" cy="11887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3" name="Text Placeholder 9">
            <a:extLst>
              <a:ext uri="{FF2B5EF4-FFF2-40B4-BE49-F238E27FC236}">
                <a16:creationId xmlns:a16="http://schemas.microsoft.com/office/drawing/2014/main" id="{3B7B080D-47B1-4B65-8638-AD5E3240EDA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400" y="3840480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AA51BCEC-2845-4DF6-8F9A-2B163EC16D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4400" y="4251960"/>
            <a:ext cx="3200400" cy="114300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5B98F8C8-0931-4E43-ABDE-8A700DD269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35424" y="3840480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126E196B-9448-4FBE-A134-65735F8ED97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535424" y="4251960"/>
            <a:ext cx="3200400" cy="114300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Date Placeholder 3">
            <a:extLst>
              <a:ext uri="{FF2B5EF4-FFF2-40B4-BE49-F238E27FC236}">
                <a16:creationId xmlns:a16="http://schemas.microsoft.com/office/drawing/2014/main" id="{405B8744-A7AF-461F-9103-708D9BFE89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5080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6" name="Footer Placeholder 4">
            <a:extLst>
              <a:ext uri="{FF2B5EF4-FFF2-40B4-BE49-F238E27FC236}">
                <a16:creationId xmlns:a16="http://schemas.microsoft.com/office/drawing/2014/main" id="{C902A11D-5CD4-4561-882F-26EA89ADC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9886" y="635508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67" name="Slide Number Placeholder 5">
            <a:extLst>
              <a:ext uri="{FF2B5EF4-FFF2-40B4-BE49-F238E27FC236}">
                <a16:creationId xmlns:a16="http://schemas.microsoft.com/office/drawing/2014/main" id="{F0739A04-E734-4FCE-954E-0C4FB1A4C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91" y="635508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139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>
          <p15:clr>
            <a:srgbClr val="FBAE40"/>
          </p15:clr>
        </p15:guide>
        <p15:guide id="2" pos="7104">
          <p15:clr>
            <a:srgbClr val="FBAE40"/>
          </p15:clr>
        </p15:guide>
        <p15:guide id="3" pos="7392">
          <p15:clr>
            <a:srgbClr val="FBAE40"/>
          </p15:clr>
        </p15:guide>
        <p15:guide id="4" pos="57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lef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FADCD25-4CC2-4A9A-B033-132F3DA6D2F5}"/>
              </a:ext>
            </a:extLst>
          </p:cNvPr>
          <p:cNvSpPr/>
          <p:nvPr userDrawn="1"/>
        </p:nvSpPr>
        <p:spPr>
          <a:xfrm>
            <a:off x="10162032" y="2014436"/>
            <a:ext cx="2029968" cy="20299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23">
            <a:extLst>
              <a:ext uri="{FF2B5EF4-FFF2-40B4-BE49-F238E27FC236}">
                <a16:creationId xmlns:a16="http://schemas.microsoft.com/office/drawing/2014/main" id="{D2F68DA8-1D58-42B0-A2C9-046E92884BC1}"/>
              </a:ext>
            </a:extLst>
          </p:cNvPr>
          <p:cNvSpPr/>
          <p:nvPr userDrawn="1"/>
        </p:nvSpPr>
        <p:spPr>
          <a:xfrm rot="5400000">
            <a:off x="10160492" y="2024569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B232A4-4F4E-48E9-9E61-BE51F716635C}"/>
              </a:ext>
            </a:extLst>
          </p:cNvPr>
          <p:cNvSpPr/>
          <p:nvPr userDrawn="1"/>
        </p:nvSpPr>
        <p:spPr>
          <a:xfrm>
            <a:off x="10162032" y="0"/>
            <a:ext cx="2029968" cy="202996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CB66576-218C-4236-B125-DD7B03A784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162032" y="0"/>
            <a:ext cx="2029968" cy="20299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557D1F3-8C55-47FE-B39A-86D30F8FFEA1}"/>
              </a:ext>
            </a:extLst>
          </p:cNvPr>
          <p:cNvSpPr/>
          <p:nvPr userDrawn="1"/>
        </p:nvSpPr>
        <p:spPr>
          <a:xfrm>
            <a:off x="8139364" y="-7084"/>
            <a:ext cx="2029968" cy="20299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6800850" cy="1325880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8CA33B9-D0BA-4ED1-B10C-9961E1B54F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400" y="2206377"/>
            <a:ext cx="6800850" cy="3840480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4EB6F2E-2621-4EB5-A04D-906FD08CED87}"/>
              </a:ext>
            </a:extLst>
          </p:cNvPr>
          <p:cNvSpPr/>
          <p:nvPr userDrawn="1"/>
        </p:nvSpPr>
        <p:spPr>
          <a:xfrm flipH="1">
            <a:off x="8127476" y="4807776"/>
            <a:ext cx="2032942" cy="20299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CC28908-2548-441C-BE9D-8728E1FC84C0}"/>
              </a:ext>
            </a:extLst>
          </p:cNvPr>
          <p:cNvSpPr/>
          <p:nvPr userDrawn="1"/>
        </p:nvSpPr>
        <p:spPr>
          <a:xfrm>
            <a:off x="10160492" y="4041539"/>
            <a:ext cx="2029968" cy="20299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Picture 34" descr="A black and white striped pattern&#10;&#10;Description automatically generated with low confidence">
            <a:extLst>
              <a:ext uri="{FF2B5EF4-FFF2-40B4-BE49-F238E27FC236}">
                <a16:creationId xmlns:a16="http://schemas.microsoft.com/office/drawing/2014/main" id="{731DC170-FB16-45F8-B62C-DCAB2B9AC3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272" y="5079562"/>
            <a:ext cx="2019299" cy="999451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6529D2A7-ABB3-4E2D-88CA-F813997011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8139640" y="-9144"/>
            <a:ext cx="2029968" cy="2029968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CDB6750E-735F-4906-8BCA-E0BD4F029617}"/>
              </a:ext>
            </a:extLst>
          </p:cNvPr>
          <p:cNvSpPr/>
          <p:nvPr userDrawn="1"/>
        </p:nvSpPr>
        <p:spPr>
          <a:xfrm>
            <a:off x="10158984" y="6016751"/>
            <a:ext cx="2029968" cy="8412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051ECE99-ACA6-46AF-98D5-81FBD3F834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31156" y="4828032"/>
            <a:ext cx="2029968" cy="2029968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3A847BA4-24DF-47BE-BE28-02415C2A2D3C}"/>
              </a:ext>
            </a:extLst>
          </p:cNvPr>
          <p:cNvGrpSpPr/>
          <p:nvPr userDrawn="1"/>
        </p:nvGrpSpPr>
        <p:grpSpPr>
          <a:xfrm>
            <a:off x="8227718" y="2092719"/>
            <a:ext cx="1920240" cy="1920240"/>
            <a:chOff x="5361924" y="7472790"/>
            <a:chExt cx="1828800" cy="1828800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882CC485-8A14-4767-80E8-8FB0A9991D20}"/>
                </a:ext>
              </a:extLst>
            </p:cNvPr>
            <p:cNvGrpSpPr/>
            <p:nvPr userDrawn="1"/>
          </p:nvGrpSpPr>
          <p:grpSpPr>
            <a:xfrm>
              <a:off x="5361924" y="7472790"/>
              <a:ext cx="1828800" cy="1828800"/>
              <a:chOff x="5361924" y="7472790"/>
              <a:chExt cx="1828800" cy="1828800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E119FAB2-4AF3-4EC9-98C6-E69760D02810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88428" y="7173291"/>
                <a:chExt cx="1828800" cy="1828800"/>
              </a:xfrm>
            </p:grpSpPr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E2A21525-E952-4F39-A9B2-2CA7C5B14B85}"/>
                    </a:ext>
                  </a:extLst>
                </p:cNvPr>
                <p:cNvGrpSpPr/>
                <p:nvPr userDrawn="1"/>
              </p:nvGrpSpPr>
              <p:grpSpPr>
                <a:xfrm>
                  <a:off x="5388428" y="7173291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51" name="Group 50">
                    <a:extLst>
                      <a:ext uri="{FF2B5EF4-FFF2-40B4-BE49-F238E27FC236}">
                        <a16:creationId xmlns:a16="http://schemas.microsoft.com/office/drawing/2014/main" id="{53BFFD34-0142-4185-8790-1D792CB2F5D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579044" y="7049770"/>
                    <a:chExt cx="1828800" cy="1828800"/>
                  </a:xfrm>
                </p:grpSpPr>
                <p:grpSp>
                  <p:nvGrpSpPr>
                    <p:cNvPr id="53" name="Group 52">
                      <a:extLst>
                        <a:ext uri="{FF2B5EF4-FFF2-40B4-BE49-F238E27FC236}">
                          <a16:creationId xmlns:a16="http://schemas.microsoft.com/office/drawing/2014/main" id="{00D3FC75-8C07-4B5B-A025-3CCC5DC458DA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579044" y="7049770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5" name="Group 54">
                        <a:extLst>
                          <a:ext uri="{FF2B5EF4-FFF2-40B4-BE49-F238E27FC236}">
                            <a16:creationId xmlns:a16="http://schemas.microsoft.com/office/drawing/2014/main" id="{393D2F91-0E6A-4541-843C-1FC0CC2A024A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7" name="Group 56">
                          <a:extLst>
                            <a:ext uri="{FF2B5EF4-FFF2-40B4-BE49-F238E27FC236}">
                              <a16:creationId xmlns:a16="http://schemas.microsoft.com/office/drawing/2014/main" id="{7C9F80E2-6A88-44DC-B048-7178CAA61DAF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sp>
                        <p:nvSpPr>
                          <p:cNvPr id="59" name="Oval 58">
                            <a:extLst>
                              <a:ext uri="{FF2B5EF4-FFF2-40B4-BE49-F238E27FC236}">
                                <a16:creationId xmlns:a16="http://schemas.microsoft.com/office/drawing/2014/main" id="{1D9D5420-70BE-477D-A17F-A86F19AD3FAC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579044" y="7049770"/>
                            <a:ext cx="1828800" cy="182880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  <p:sp>
                        <p:nvSpPr>
                          <p:cNvPr id="60" name="Oval 59">
                            <a:extLst>
                              <a:ext uri="{FF2B5EF4-FFF2-40B4-BE49-F238E27FC236}">
                                <a16:creationId xmlns:a16="http://schemas.microsoft.com/office/drawing/2014/main" id="{0BBACECF-9AE7-40B5-90D0-AE2CF1FBE0BD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647624" y="7118350"/>
                            <a:ext cx="1691640" cy="169164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8" name="Oval 57">
                          <a:extLst>
                            <a:ext uri="{FF2B5EF4-FFF2-40B4-BE49-F238E27FC236}">
                              <a16:creationId xmlns:a16="http://schemas.microsoft.com/office/drawing/2014/main" id="{1A76BEA0-888E-41CD-9B30-B128A39F781E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16204" y="7186930"/>
                          <a:ext cx="1554480" cy="155448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6" name="Oval 55">
                        <a:extLst>
                          <a:ext uri="{FF2B5EF4-FFF2-40B4-BE49-F238E27FC236}">
                            <a16:creationId xmlns:a16="http://schemas.microsoft.com/office/drawing/2014/main" id="{2EA36045-2F1D-402B-A951-B9957D5C145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784784" y="7255510"/>
                        <a:ext cx="1417320" cy="141732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4" name="Oval 53">
                      <a:extLst>
                        <a:ext uri="{FF2B5EF4-FFF2-40B4-BE49-F238E27FC236}">
                          <a16:creationId xmlns:a16="http://schemas.microsoft.com/office/drawing/2014/main" id="{AAF58CB3-363E-4156-8148-52E0B9CB634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853364" y="7324090"/>
                      <a:ext cx="1280160" cy="128016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52" name="Oval 51">
                    <a:extLst>
                      <a:ext uri="{FF2B5EF4-FFF2-40B4-BE49-F238E27FC236}">
                        <a16:creationId xmlns:a16="http://schemas.microsoft.com/office/drawing/2014/main" id="{BDC4E05B-A602-483A-B19B-B907358D462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31328" y="7516191"/>
                    <a:ext cx="1143000" cy="114300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50" name="Oval 49">
                  <a:extLst>
                    <a:ext uri="{FF2B5EF4-FFF2-40B4-BE49-F238E27FC236}">
                      <a16:creationId xmlns:a16="http://schemas.microsoft.com/office/drawing/2014/main" id="{55AC54D8-2C27-49A7-B1CE-C865E629499E}"/>
                    </a:ext>
                  </a:extLst>
                </p:cNvPr>
                <p:cNvSpPr/>
                <p:nvPr userDrawn="1"/>
              </p:nvSpPr>
              <p:spPr>
                <a:xfrm>
                  <a:off x="5799908" y="7584771"/>
                  <a:ext cx="1005840" cy="10058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C9753262-9BA1-4716-B4B5-AAFE232A72A2}"/>
                  </a:ext>
                </a:extLst>
              </p:cNvPr>
              <p:cNvSpPr/>
              <p:nvPr userDrawn="1"/>
            </p:nvSpPr>
            <p:spPr>
              <a:xfrm>
                <a:off x="5841984" y="7952850"/>
                <a:ext cx="868680" cy="8686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5B2AD932-98DF-4DA1-B19E-E38A4DD270F0}"/>
                  </a:ext>
                </a:extLst>
              </p:cNvPr>
              <p:cNvSpPr/>
              <p:nvPr userDrawn="1"/>
            </p:nvSpPr>
            <p:spPr>
              <a:xfrm>
                <a:off x="5910564" y="8021430"/>
                <a:ext cx="731520" cy="73152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DE13C879-BB42-4F2C-9413-A1322DE58809}"/>
                  </a:ext>
                </a:extLst>
              </p:cNvPr>
              <p:cNvSpPr/>
              <p:nvPr userDrawn="1"/>
            </p:nvSpPr>
            <p:spPr>
              <a:xfrm>
                <a:off x="5979144" y="8090010"/>
                <a:ext cx="594360" cy="59436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28B4D2F2-9DD5-4B23-A2F2-7DBEE9E61F6C}"/>
                  </a:ext>
                </a:extLst>
              </p:cNvPr>
              <p:cNvSpPr/>
              <p:nvPr userDrawn="1"/>
            </p:nvSpPr>
            <p:spPr>
              <a:xfrm>
                <a:off x="6047724" y="8158590"/>
                <a:ext cx="457200" cy="45720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C1A2F663-A8A7-4337-9C39-489B4C457111}"/>
                  </a:ext>
                </a:extLst>
              </p:cNvPr>
              <p:cNvSpPr/>
              <p:nvPr userDrawn="1"/>
            </p:nvSpPr>
            <p:spPr>
              <a:xfrm>
                <a:off x="6116304" y="8227170"/>
                <a:ext cx="320040" cy="32004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609761D-150A-4DE0-9604-CC3953C108D0}"/>
                </a:ext>
              </a:extLst>
            </p:cNvPr>
            <p:cNvSpPr/>
            <p:nvPr userDrawn="1"/>
          </p:nvSpPr>
          <p:spPr>
            <a:xfrm>
              <a:off x="6184884" y="8295750"/>
              <a:ext cx="182880" cy="182880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D1189D1C-85ED-4EF1-A384-7C4590ED50FD}"/>
              </a:ext>
            </a:extLst>
          </p:cNvPr>
          <p:cNvSpPr/>
          <p:nvPr userDrawn="1"/>
        </p:nvSpPr>
        <p:spPr>
          <a:xfrm>
            <a:off x="8138160" y="4045868"/>
            <a:ext cx="2029968" cy="8229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445306C5-E470-4A93-9C9F-5D066F760D16}"/>
              </a:ext>
            </a:extLst>
          </p:cNvPr>
          <p:cNvSpPr/>
          <p:nvPr userDrawn="1"/>
        </p:nvSpPr>
        <p:spPr>
          <a:xfrm>
            <a:off x="8138160" y="2029968"/>
            <a:ext cx="1014984" cy="2011680"/>
          </a:xfrm>
          <a:custGeom>
            <a:avLst/>
            <a:gdLst>
              <a:gd name="connsiteX0" fmla="*/ 1248 w 915648"/>
              <a:gd name="connsiteY0" fmla="*/ 0 h 1828800"/>
              <a:gd name="connsiteX1" fmla="*/ 915648 w 915648"/>
              <a:gd name="connsiteY1" fmla="*/ 914400 h 1828800"/>
              <a:gd name="connsiteX2" fmla="*/ 1248 w 915648"/>
              <a:gd name="connsiteY2" fmla="*/ 1828800 h 1828800"/>
              <a:gd name="connsiteX3" fmla="*/ 0 w 915648"/>
              <a:gd name="connsiteY3" fmla="*/ 1828737 h 1828800"/>
              <a:gd name="connsiteX4" fmla="*/ 0 w 915648"/>
              <a:gd name="connsiteY4" fmla="*/ 63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648" h="1828800">
                <a:moveTo>
                  <a:pt x="1248" y="0"/>
                </a:moveTo>
                <a:cubicBezTo>
                  <a:pt x="506257" y="0"/>
                  <a:pt x="915648" y="409391"/>
                  <a:pt x="915648" y="914400"/>
                </a:cubicBezTo>
                <a:cubicBezTo>
                  <a:pt x="915648" y="1419409"/>
                  <a:pt x="506257" y="1828800"/>
                  <a:pt x="1248" y="1828800"/>
                </a:cubicBezTo>
                <a:lnTo>
                  <a:pt x="0" y="1828737"/>
                </a:lnTo>
                <a:lnTo>
                  <a:pt x="0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B31C374B-40F2-4B1E-A9D8-6E5C932FF170}"/>
              </a:ext>
            </a:extLst>
          </p:cNvPr>
          <p:cNvCxnSpPr>
            <a:cxnSpLocks/>
          </p:cNvCxnSpPr>
          <p:nvPr userDrawn="1"/>
        </p:nvCxnSpPr>
        <p:spPr>
          <a:xfrm flipV="1">
            <a:off x="8138160" y="2012062"/>
            <a:ext cx="3044952" cy="7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63">
            <a:extLst>
              <a:ext uri="{FF2B5EF4-FFF2-40B4-BE49-F238E27FC236}">
                <a16:creationId xmlns:a16="http://schemas.microsoft.com/office/drawing/2014/main" id="{1C668341-39BE-4448-B29D-2594AE6D75C2}"/>
              </a:ext>
            </a:extLst>
          </p:cNvPr>
          <p:cNvSpPr/>
          <p:nvPr userDrawn="1"/>
        </p:nvSpPr>
        <p:spPr>
          <a:xfrm>
            <a:off x="11055096" y="1874902"/>
            <a:ext cx="274320" cy="27432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Date Placeholder 3">
            <a:extLst>
              <a:ext uri="{FF2B5EF4-FFF2-40B4-BE49-F238E27FC236}">
                <a16:creationId xmlns:a16="http://schemas.microsoft.com/office/drawing/2014/main" id="{56895315-7883-40AA-AB6E-E7F8B77E5B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5080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8" name="Footer Placeholder 4">
            <a:extLst>
              <a:ext uri="{FF2B5EF4-FFF2-40B4-BE49-F238E27FC236}">
                <a16:creationId xmlns:a16="http://schemas.microsoft.com/office/drawing/2014/main" id="{0000A4E2-8200-4049-B783-2C99FBDBA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9886" y="635508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69" name="Slide Number Placeholder 5">
            <a:extLst>
              <a:ext uri="{FF2B5EF4-FFF2-40B4-BE49-F238E27FC236}">
                <a16:creationId xmlns:a16="http://schemas.microsoft.com/office/drawing/2014/main" id="{179E1CD1-EB8F-4E56-ADD5-06293A7A2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91" y="635508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9335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>
          <p15:clr>
            <a:srgbClr val="FBAE40"/>
          </p15:clr>
        </p15:guide>
        <p15:guide id="2" pos="7104">
          <p15:clr>
            <a:srgbClr val="FBAE40"/>
          </p15:clr>
        </p15:guide>
        <p15:guide id="3" pos="7392">
          <p15:clr>
            <a:srgbClr val="FBAE40"/>
          </p15:clr>
        </p15:guide>
        <p15:guide id="4" pos="57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Column layout with icon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2574" y="896112"/>
            <a:ext cx="9725026" cy="1325880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0" name="Online Image Placeholder 59">
            <a:extLst>
              <a:ext uri="{FF2B5EF4-FFF2-40B4-BE49-F238E27FC236}">
                <a16:creationId xmlns:a16="http://schemas.microsoft.com/office/drawing/2014/main" id="{F2FF0A87-B95D-4E75-86C6-E701CBFD4305}"/>
              </a:ext>
            </a:extLst>
          </p:cNvPr>
          <p:cNvSpPr>
            <a:spLocks noGrp="1"/>
          </p:cNvSpPr>
          <p:nvPr>
            <p:ph type="clipArt" sz="quarter" idx="18"/>
          </p:nvPr>
        </p:nvSpPr>
        <p:spPr>
          <a:xfrm>
            <a:off x="2469641" y="2184400"/>
            <a:ext cx="914400" cy="914400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en-US"/>
              <a:t>Click icon to add online image</a:t>
            </a:r>
            <a:endParaRPr lang="en-US" dirty="0"/>
          </a:p>
        </p:txBody>
      </p:sp>
      <p:sp>
        <p:nvSpPr>
          <p:cNvPr id="61" name="Online Image Placeholder 59">
            <a:extLst>
              <a:ext uri="{FF2B5EF4-FFF2-40B4-BE49-F238E27FC236}">
                <a16:creationId xmlns:a16="http://schemas.microsoft.com/office/drawing/2014/main" id="{EFF0D2F8-0092-4566-A98C-DE7F11F1CC35}"/>
              </a:ext>
            </a:extLst>
          </p:cNvPr>
          <p:cNvSpPr>
            <a:spLocks noGrp="1"/>
          </p:cNvSpPr>
          <p:nvPr>
            <p:ph type="clipArt" sz="quarter" idx="19"/>
          </p:nvPr>
        </p:nvSpPr>
        <p:spPr>
          <a:xfrm>
            <a:off x="5960930" y="2184654"/>
            <a:ext cx="914400" cy="914400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en-US"/>
              <a:t>Click icon to add online image</a:t>
            </a:r>
            <a:endParaRPr lang="en-US" dirty="0"/>
          </a:p>
        </p:txBody>
      </p:sp>
      <p:sp>
        <p:nvSpPr>
          <p:cNvPr id="62" name="Online Image Placeholder 59">
            <a:extLst>
              <a:ext uri="{FF2B5EF4-FFF2-40B4-BE49-F238E27FC236}">
                <a16:creationId xmlns:a16="http://schemas.microsoft.com/office/drawing/2014/main" id="{C673B15F-D120-4C48-8834-4E87C6CCDE2C}"/>
              </a:ext>
            </a:extLst>
          </p:cNvPr>
          <p:cNvSpPr>
            <a:spLocks noGrp="1"/>
          </p:cNvSpPr>
          <p:nvPr>
            <p:ph type="clipArt" sz="quarter" idx="20"/>
          </p:nvPr>
        </p:nvSpPr>
        <p:spPr>
          <a:xfrm>
            <a:off x="9439445" y="2184400"/>
            <a:ext cx="914400" cy="914400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en-US"/>
              <a:t>Click icon to add online image</a:t>
            </a:r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2AD81DC-207F-4541-B02D-802D3D5B281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555241" y="3366741"/>
            <a:ext cx="2743200" cy="45720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F6510-D603-481E-B685-9095150A28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55241" y="3901419"/>
            <a:ext cx="2743200" cy="2103120"/>
          </a:xfrm>
        </p:spPr>
        <p:txBody>
          <a:bodyPr>
            <a:normAutofit/>
          </a:bodyPr>
          <a:lstStyle>
            <a:lvl1pPr marL="0" indent="0" algn="ctr">
              <a:lnSpc>
                <a:spcPts val="2000"/>
              </a:lnSpc>
              <a:buNone/>
              <a:defRPr sz="1600"/>
            </a:lvl1pPr>
            <a:lvl2pPr marL="457200" indent="0" algn="ctr">
              <a:lnSpc>
                <a:spcPts val="2000"/>
              </a:lnSpc>
              <a:buNone/>
              <a:defRPr sz="1600"/>
            </a:lvl2pPr>
            <a:lvl3pPr marL="914400" indent="0" algn="ctr">
              <a:lnSpc>
                <a:spcPts val="2000"/>
              </a:lnSpc>
              <a:buNone/>
              <a:defRPr sz="1600"/>
            </a:lvl3pPr>
            <a:lvl4pPr marL="1371600" indent="0" algn="ctr">
              <a:lnSpc>
                <a:spcPts val="2000"/>
              </a:lnSpc>
              <a:buNone/>
              <a:defRPr sz="1600"/>
            </a:lvl4pPr>
            <a:lvl5pPr marL="1828800" indent="0" algn="ctr">
              <a:lnSpc>
                <a:spcPts val="2000"/>
              </a:lnSpc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13E526C-A314-4221-BF6F-A27491DFB8F8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046530" y="3359890"/>
            <a:ext cx="2743200" cy="45720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8BF0048-EF4E-483F-8467-041ED081828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046530" y="3894568"/>
            <a:ext cx="2743200" cy="2103120"/>
          </a:xfrm>
        </p:spPr>
        <p:txBody>
          <a:bodyPr>
            <a:normAutofit/>
          </a:bodyPr>
          <a:lstStyle>
            <a:lvl1pPr marL="0" indent="0" algn="ctr">
              <a:lnSpc>
                <a:spcPts val="2000"/>
              </a:lnSpc>
              <a:buNone/>
              <a:defRPr sz="1600"/>
            </a:lvl1pPr>
            <a:lvl2pPr marL="457200" indent="0" algn="ctr">
              <a:lnSpc>
                <a:spcPts val="2000"/>
              </a:lnSpc>
              <a:buNone/>
              <a:defRPr sz="1600"/>
            </a:lvl2pPr>
            <a:lvl3pPr marL="914400" indent="0" algn="ctr">
              <a:lnSpc>
                <a:spcPts val="2000"/>
              </a:lnSpc>
              <a:buNone/>
              <a:defRPr sz="1600"/>
            </a:lvl3pPr>
            <a:lvl4pPr marL="1371600" indent="0" algn="ctr">
              <a:lnSpc>
                <a:spcPts val="2000"/>
              </a:lnSpc>
              <a:buNone/>
              <a:defRPr sz="1600"/>
            </a:lvl4pPr>
            <a:lvl5pPr marL="1828800" indent="0" algn="ctr">
              <a:lnSpc>
                <a:spcPts val="2000"/>
              </a:lnSpc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7289E8E-D34A-4BA8-A21D-2D40A211CB9B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525045" y="3364836"/>
            <a:ext cx="2743200" cy="45720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743757-ABC3-44BF-87D3-5E323E9B0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25045" y="3901419"/>
            <a:ext cx="2743200" cy="2103120"/>
          </a:xfrm>
        </p:spPr>
        <p:txBody>
          <a:bodyPr>
            <a:normAutofit/>
          </a:bodyPr>
          <a:lstStyle>
            <a:lvl1pPr marL="0" indent="0" algn="ctr">
              <a:lnSpc>
                <a:spcPts val="2000"/>
              </a:lnSpc>
              <a:buNone/>
              <a:defRPr sz="1600"/>
            </a:lvl1pPr>
            <a:lvl2pPr marL="457200" indent="0" algn="ctr">
              <a:lnSpc>
                <a:spcPts val="2000"/>
              </a:lnSpc>
              <a:buNone/>
              <a:defRPr sz="1600"/>
            </a:lvl2pPr>
            <a:lvl3pPr marL="914400" indent="0" algn="ctr">
              <a:lnSpc>
                <a:spcPts val="2000"/>
              </a:lnSpc>
              <a:buNone/>
              <a:defRPr sz="1600"/>
            </a:lvl3pPr>
            <a:lvl4pPr marL="1371600" indent="0" algn="ctr">
              <a:lnSpc>
                <a:spcPts val="2000"/>
              </a:lnSpc>
              <a:buNone/>
              <a:defRPr sz="1600"/>
            </a:lvl4pPr>
            <a:lvl5pPr marL="1828800" indent="0" algn="ctr">
              <a:lnSpc>
                <a:spcPts val="2000"/>
              </a:lnSpc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F4AB913-E6BC-42AA-956F-BE8B54570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00" y="0"/>
            <a:ext cx="1015984" cy="6858000"/>
            <a:chOff x="-1000" y="0"/>
            <a:chExt cx="1015984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9C870B4-B099-4311-A8C7-2C72CD4D74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0BFE83D-371B-498A-B5E9-3479732886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866C73-B970-43C4-A474-D1203C4A33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C0C1F8BB-C13B-4B90-91D2-C95CB1363F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462818" y="552957"/>
              <a:ext cx="1828800" cy="905164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66F531E-E93E-4E5C-9674-1B9C610CDF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E3AD939-EB0C-4B1E-9A4E-04D6BE504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00582" y="2932749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53" name="Graphic 52">
              <a:extLst>
                <a:ext uri="{FF2B5EF4-FFF2-40B4-BE49-F238E27FC236}">
                  <a16:creationId xmlns:a16="http://schemas.microsoft.com/office/drawing/2014/main" id="{0C939296-0EC5-4504-B10B-2AA1A2F60A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-457200" y="5380762"/>
              <a:ext cx="1828800" cy="914400"/>
            </a:xfrm>
            <a:prstGeom prst="rect">
              <a:avLst/>
            </a:prstGeom>
          </p:spPr>
        </p:pic>
      </p:grpSp>
      <p:sp>
        <p:nvSpPr>
          <p:cNvPr id="63" name="Date Placeholder 3">
            <a:extLst>
              <a:ext uri="{FF2B5EF4-FFF2-40B4-BE49-F238E27FC236}">
                <a16:creationId xmlns:a16="http://schemas.microsoft.com/office/drawing/2014/main" id="{834AD064-B2F1-4462-89CD-E6E2F6B06E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48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4" name="Footer Placeholder 4">
            <a:extLst>
              <a:ext uri="{FF2B5EF4-FFF2-40B4-BE49-F238E27FC236}">
                <a16:creationId xmlns:a16="http://schemas.microsoft.com/office/drawing/2014/main" id="{201E0480-817D-41A9-8CC8-A0AFF1B9B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65" name="Slide Number Placeholder 5">
            <a:extLst>
              <a:ext uri="{FF2B5EF4-FFF2-40B4-BE49-F238E27FC236}">
                <a16:creationId xmlns:a16="http://schemas.microsoft.com/office/drawing/2014/main" id="{01D21600-5A92-452F-96FB-F6BC365A4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77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Pitch deck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546BCF9B-E78B-4731-730A-6E2931292EC0}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629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Pitch deck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5115989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Pitch deck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205465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Pitch deck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88650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Pitch deck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014907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Pitch deck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251854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Pitch deck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168876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016484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Pitch deck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4689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4" r:id="rId1"/>
    <p:sldLayoutId id="2147484245" r:id="rId2"/>
    <p:sldLayoutId id="2147484246" r:id="rId3"/>
    <p:sldLayoutId id="2147484247" r:id="rId4"/>
    <p:sldLayoutId id="2147484248" r:id="rId5"/>
    <p:sldLayoutId id="2147484249" r:id="rId6"/>
    <p:sldLayoutId id="2147484250" r:id="rId7"/>
    <p:sldLayoutId id="2147484251" r:id="rId8"/>
    <p:sldLayoutId id="2147484252" r:id="rId9"/>
    <p:sldLayoutId id="2147484253" r:id="rId10"/>
    <p:sldLayoutId id="2147484254" r:id="rId11"/>
    <p:sldLayoutId id="2147484255" r:id="rId12"/>
    <p:sldLayoutId id="2147484256" r:id="rId13"/>
    <p:sldLayoutId id="2147484257" r:id="rId14"/>
    <p:sldLayoutId id="2147484258" r:id="rId15"/>
    <p:sldLayoutId id="2147484259" r:id="rId16"/>
    <p:sldLayoutId id="2147484261" r:id="rId17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76" userDrawn="1">
          <p15:clr>
            <a:srgbClr val="5ACBF0"/>
          </p15:clr>
        </p15:guide>
        <p15:guide id="2" pos="1920" userDrawn="1">
          <p15:clr>
            <a:srgbClr val="F26B43"/>
          </p15:clr>
        </p15:guide>
        <p15:guide id="3" pos="576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pos="1272" userDrawn="1">
          <p15:clr>
            <a:srgbClr val="9FCC3B"/>
          </p15:clr>
        </p15:guide>
        <p15:guide id="6" pos="2544" userDrawn="1">
          <p15:clr>
            <a:srgbClr val="9FCC3B"/>
          </p15:clr>
        </p15:guide>
        <p15:guide id="7" pos="5112" userDrawn="1">
          <p15:clr>
            <a:srgbClr val="9FCC3B"/>
          </p15:clr>
        </p15:guide>
        <p15:guide id="8" pos="6408" userDrawn="1">
          <p15:clr>
            <a:srgbClr val="9FCC3B"/>
          </p15:clr>
        </p15:guide>
        <p15:guide id="9" pos="3940" userDrawn="1">
          <p15:clr>
            <a:srgbClr val="F26B43"/>
          </p15:clr>
        </p15:guide>
        <p15:guide id="10" pos="7104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argemobility.lv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77267" y="321733"/>
            <a:ext cx="7814733" cy="3918857"/>
          </a:xfrm>
        </p:spPr>
        <p:txBody>
          <a:bodyPr>
            <a:normAutofit/>
          </a:bodyPr>
          <a:lstStyle/>
          <a:p>
            <a:r>
              <a:rPr lang="lv-LV" dirty="0"/>
              <a:t>Mikro mobilitātes attīstība Ādažu novadā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73668" y="5715000"/>
            <a:ext cx="10058400" cy="1143000"/>
          </a:xfrm>
        </p:spPr>
        <p:txBody>
          <a:bodyPr/>
          <a:lstStyle/>
          <a:p>
            <a:r>
              <a:rPr lang="lv-LV" dirty="0" err="1"/>
              <a:t>Charge</a:t>
            </a:r>
            <a:r>
              <a:rPr lang="lv-LV" dirty="0"/>
              <a:t> </a:t>
            </a:r>
            <a:r>
              <a:rPr lang="lv-LV" dirty="0" err="1"/>
              <a:t>Mobility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A8EC2C-D261-70CB-EEA5-FBB1628E7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1640" y="5630064"/>
            <a:ext cx="532028" cy="532028"/>
          </a:xfrm>
          <a:prstGeom prst="rect">
            <a:avLst/>
          </a:prstGeom>
        </p:spPr>
      </p:pic>
      <p:sp>
        <p:nvSpPr>
          <p:cNvPr id="4" name="Footer Placeholder 13">
            <a:extLst>
              <a:ext uri="{FF2B5EF4-FFF2-40B4-BE49-F238E27FC236}">
                <a16:creationId xmlns:a16="http://schemas.microsoft.com/office/drawing/2014/main" id="{5136411B-F665-D208-7863-D5604EF94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22534" y="6492875"/>
            <a:ext cx="5890808" cy="365125"/>
          </a:xfrm>
        </p:spPr>
        <p:txBody>
          <a:bodyPr/>
          <a:lstStyle/>
          <a:p>
            <a:r>
              <a:rPr lang="lv-LV" dirty="0">
                <a:hlinkClick r:id="rId3"/>
              </a:rPr>
              <a:t>www.chargemobility.lv</a:t>
            </a:r>
            <a:r>
              <a:rPr lang="lv-LV" dirty="0"/>
              <a:t>                                  Projektu un attīstības vadītājs: Gatis Auziņš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6" descr="Arial view of an avenue of tree and pastures on either side">
            <a:extLst>
              <a:ext uri="{FF2B5EF4-FFF2-40B4-BE49-F238E27FC236}">
                <a16:creationId xmlns:a16="http://schemas.microsoft.com/office/drawing/2014/main" id="{4834D8C3-DC3C-CD85-7A18-0475618EBF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4958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par mums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21875" y="1693834"/>
            <a:ext cx="7570125" cy="4845078"/>
          </a:xfrm>
        </p:spPr>
        <p:txBody>
          <a:bodyPr>
            <a:normAutofit fontScale="85000" lnSpcReduction="10000"/>
          </a:bodyPr>
          <a:lstStyle/>
          <a:p>
            <a:r>
              <a:rPr lang="lv-LV" dirty="0">
                <a:solidFill>
                  <a:srgbClr val="E6AF00"/>
                </a:solidFill>
              </a:rPr>
              <a:t>CHARGE MOBILITY </a:t>
            </a:r>
          </a:p>
          <a:p>
            <a:r>
              <a:rPr lang="lv-LV" dirty="0"/>
              <a:t>MISIJA – attīstīt ilgtspējīgu, dabai draudzīgāku un mobilu pārvietošanos visos Latvijas novados</a:t>
            </a:r>
          </a:p>
          <a:p>
            <a:r>
              <a:rPr lang="lv-LV" dirty="0"/>
              <a:t>MĒŖĶIS – uzlabot iedzīvotāju pārvietošanās iespējas un samazinātu CO2 izmešu daudzumu *</a:t>
            </a:r>
          </a:p>
          <a:p>
            <a:r>
              <a:rPr lang="lv-LV" dirty="0"/>
              <a:t>Nodrošināt un attīstīt mikro mobilitāti Latvijas pilsētās, kurās vēl nav pieejams šis pakalpojums. PRIORITĀTES:</a:t>
            </a:r>
          </a:p>
          <a:p>
            <a:r>
              <a:rPr lang="lv-LV" dirty="0"/>
              <a:t>                        - Drošība</a:t>
            </a:r>
          </a:p>
          <a:p>
            <a:r>
              <a:rPr lang="lv-LV" dirty="0"/>
              <a:t>                        - Elastīgums (pielāgoti risinājumi)</a:t>
            </a:r>
          </a:p>
          <a:p>
            <a:r>
              <a:rPr lang="lv-LV" dirty="0"/>
              <a:t>                        - Pieejamība</a:t>
            </a:r>
          </a:p>
          <a:p>
            <a:r>
              <a:rPr lang="lv-LV" dirty="0"/>
              <a:t>                        - Augsts servisa līmenis</a:t>
            </a:r>
          </a:p>
          <a:p>
            <a:endParaRPr lang="lv-LV" sz="1600" dirty="0"/>
          </a:p>
          <a:p>
            <a:r>
              <a:rPr lang="lv-LV" sz="1600" dirty="0"/>
              <a:t>          * Valmierā nobraukti 32500 km , kopā par 4415 kg CO2 izmešu mazāk (2 sezonas)</a:t>
            </a:r>
          </a:p>
          <a:p>
            <a:endParaRPr lang="lv-LV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6" name="Date Placeholder 35">
            <a:extLst>
              <a:ext uri="{FF2B5EF4-FFF2-40B4-BE49-F238E27FC236}">
                <a16:creationId xmlns:a16="http://schemas.microsoft.com/office/drawing/2014/main" id="{64D06C77-08BF-4ABC-8656-21CAB4DFD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</a:t>
            </a:r>
            <a:r>
              <a:rPr lang="lv-LV" dirty="0"/>
              <a:t>23.02.08</a:t>
            </a:r>
            <a:endParaRPr lang="en-US" dirty="0"/>
          </a:p>
        </p:txBody>
      </p:sp>
      <p:sp>
        <p:nvSpPr>
          <p:cNvPr id="37" name="Footer Placeholder 36">
            <a:extLst>
              <a:ext uri="{FF2B5EF4-FFF2-40B4-BE49-F238E27FC236}">
                <a16:creationId xmlns:a16="http://schemas.microsoft.com/office/drawing/2014/main" id="{5FA84566-6373-4E7B-AA6F-CA6C7346E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911482" cy="365125"/>
          </a:xfrm>
        </p:spPr>
        <p:txBody>
          <a:bodyPr/>
          <a:lstStyle/>
          <a:p>
            <a:r>
              <a:rPr lang="lv-LV" dirty="0"/>
              <a:t>Mikro mobilitātes attīstība  </a:t>
            </a:r>
            <a:r>
              <a:rPr lang="lv-LV" dirty="0" err="1"/>
              <a:t>ādažu</a:t>
            </a:r>
            <a:r>
              <a:rPr lang="lv-LV" dirty="0"/>
              <a:t> novadā</a:t>
            </a:r>
            <a:endParaRPr lang="en-US" dirty="0"/>
          </a:p>
        </p:txBody>
      </p:sp>
      <p:sp>
        <p:nvSpPr>
          <p:cNvPr id="38" name="Slide Number Placeholder 37">
            <a:extLst>
              <a:ext uri="{FF2B5EF4-FFF2-40B4-BE49-F238E27FC236}">
                <a16:creationId xmlns:a16="http://schemas.microsoft.com/office/drawing/2014/main" id="{198D92D2-0F62-443D-BB2D-F4E23724D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2946" y="831436"/>
            <a:ext cx="6339840" cy="1325880"/>
          </a:xfrm>
        </p:spPr>
        <p:txBody>
          <a:bodyPr/>
          <a:lstStyle/>
          <a:p>
            <a:r>
              <a:rPr lang="lv-LV" dirty="0"/>
              <a:t>DROŠĪBA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BB466A-6DA0-4EE9-9405-F74957757B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08248" y="1789733"/>
            <a:ext cx="3200400" cy="701704"/>
          </a:xfrm>
        </p:spPr>
        <p:txBody>
          <a:bodyPr/>
          <a:lstStyle/>
          <a:p>
            <a:r>
              <a:rPr lang="lv-LV" dirty="0"/>
              <a:t>Velosipēda vadītāja apliecība (&gt;14 </a:t>
            </a:r>
            <a:r>
              <a:rPr lang="lv-LV" dirty="0" err="1"/>
              <a:t>g.v</a:t>
            </a:r>
            <a:r>
              <a:rPr lang="lv-LV" dirty="0"/>
              <a:t>)</a:t>
            </a:r>
            <a:endParaRPr lang="en-US" dirty="0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4E9F7C96-64EE-4251-8329-BA0DE2E3AC6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63346" y="1920044"/>
            <a:ext cx="3200400" cy="365760"/>
          </a:xfrm>
        </p:spPr>
        <p:txBody>
          <a:bodyPr/>
          <a:lstStyle/>
          <a:p>
            <a:r>
              <a:rPr lang="lv-LV" dirty="0"/>
              <a:t>Ceļu satiksmes noteikumi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D17D6B4-CFB8-4987-8B02-27797B688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721986" cy="365125"/>
          </a:xfrm>
        </p:spPr>
        <p:txBody>
          <a:bodyPr/>
          <a:lstStyle/>
          <a:p>
            <a:r>
              <a:rPr lang="lv-LV" dirty="0"/>
              <a:t>Mikro mobilitātes attīstība  </a:t>
            </a:r>
            <a:r>
              <a:rPr lang="lv-LV" dirty="0" err="1"/>
              <a:t>ādažu</a:t>
            </a:r>
            <a:r>
              <a:rPr lang="lv-LV" dirty="0"/>
              <a:t> novadā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C5D1CA5-AA7F-4214-8924-E9A00B433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Date Placeholder 35">
            <a:extLst>
              <a:ext uri="{FF2B5EF4-FFF2-40B4-BE49-F238E27FC236}">
                <a16:creationId xmlns:a16="http://schemas.microsoft.com/office/drawing/2014/main" id="{DF88AAD5-451D-1193-8121-E2A401E06413}"/>
              </a:ext>
            </a:extLst>
          </p:cNvPr>
          <p:cNvSpPr txBox="1">
            <a:spLocks/>
          </p:cNvSpPr>
          <p:nvPr/>
        </p:nvSpPr>
        <p:spPr>
          <a:xfrm>
            <a:off x="5087822" y="6362764"/>
            <a:ext cx="10972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20</a:t>
            </a:r>
            <a:r>
              <a:rPr lang="lv-LV" dirty="0"/>
              <a:t>23.02.08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4A33D4F-17F1-A77A-96D4-032ACA00C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9546" y="4829051"/>
            <a:ext cx="2545387" cy="10798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709CCD2-A09E-CB79-01A1-31AFA5E56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564" y="2534256"/>
            <a:ext cx="2545388" cy="160660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E69E821-2916-4121-4352-82A9E52AAA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2866" y="2491437"/>
            <a:ext cx="3027253" cy="2303451"/>
          </a:xfrm>
          <a:prstGeom prst="rect">
            <a:avLst/>
          </a:prstGeom>
        </p:spPr>
      </p:pic>
      <p:sp>
        <p:nvSpPr>
          <p:cNvPr id="33" name="Text Placeholder 28">
            <a:extLst>
              <a:ext uri="{FF2B5EF4-FFF2-40B4-BE49-F238E27FC236}">
                <a16:creationId xmlns:a16="http://schemas.microsoft.com/office/drawing/2014/main" id="{DF885139-4F08-CEC8-0350-A704D85A9142}"/>
              </a:ext>
            </a:extLst>
          </p:cNvPr>
          <p:cNvSpPr txBox="1">
            <a:spLocks/>
          </p:cNvSpPr>
          <p:nvPr/>
        </p:nvSpPr>
        <p:spPr>
          <a:xfrm>
            <a:off x="4940089" y="4241874"/>
            <a:ext cx="1836589" cy="36576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1" kern="1200" cap="all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/>
              <a:t>Jālieto ķivere</a:t>
            </a:r>
            <a:endParaRPr lang="en-US" dirty="0"/>
          </a:p>
        </p:txBody>
      </p:sp>
      <p:sp>
        <p:nvSpPr>
          <p:cNvPr id="36" name="Text Placeholder 28">
            <a:extLst>
              <a:ext uri="{FF2B5EF4-FFF2-40B4-BE49-F238E27FC236}">
                <a16:creationId xmlns:a16="http://schemas.microsoft.com/office/drawing/2014/main" id="{251471AC-B112-66D2-4D48-F02B9F6DF7C5}"/>
              </a:ext>
            </a:extLst>
          </p:cNvPr>
          <p:cNvSpPr txBox="1">
            <a:spLocks/>
          </p:cNvSpPr>
          <p:nvPr/>
        </p:nvSpPr>
        <p:spPr>
          <a:xfrm>
            <a:off x="8032866" y="5094485"/>
            <a:ext cx="3200400" cy="741049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1" kern="1200" cap="all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/>
              <a:t>Ātruma ierobežojums līdz 25 km/h (līdz 10 KM/H)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789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9" grpId="0" build="p"/>
      <p:bldP spid="33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8880" y="951865"/>
            <a:ext cx="9111615" cy="1325880"/>
          </a:xfrm>
        </p:spPr>
        <p:txBody>
          <a:bodyPr>
            <a:normAutofit fontScale="90000"/>
          </a:bodyPr>
          <a:lstStyle/>
          <a:p>
            <a:r>
              <a:rPr lang="lv-LV" dirty="0" err="1"/>
              <a:t>eLASTĪGUMS</a:t>
            </a:r>
            <a:r>
              <a:rPr lang="lv-LV" dirty="0"/>
              <a:t> – pielāgots risinājums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339B0E-CD75-418B-A2F4-EBDA9C1E0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344E3BC4-77D9-09E1-4700-18BE81F512D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988719" y="2313453"/>
            <a:ext cx="6627495" cy="365760"/>
          </a:xfrm>
        </p:spPr>
        <p:txBody>
          <a:bodyPr/>
          <a:lstStyle/>
          <a:p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Kartes pielāgošana katras pilsētas vajadzībām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0" name="Text Placeholder 88">
            <a:extLst>
              <a:ext uri="{FF2B5EF4-FFF2-40B4-BE49-F238E27FC236}">
                <a16:creationId xmlns:a16="http://schemas.microsoft.com/office/drawing/2014/main" id="{5B7970A2-F9CD-09FF-43FD-62F6EBE92E31}"/>
              </a:ext>
            </a:extLst>
          </p:cNvPr>
          <p:cNvSpPr txBox="1">
            <a:spLocks/>
          </p:cNvSpPr>
          <p:nvPr/>
        </p:nvSpPr>
        <p:spPr>
          <a:xfrm>
            <a:off x="4495795" y="2991560"/>
            <a:ext cx="6627495" cy="36576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1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Skrejriteņa novietošana tikai noteiktās vietās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1" name="Text Placeholder 88">
            <a:extLst>
              <a:ext uri="{FF2B5EF4-FFF2-40B4-BE49-F238E27FC236}">
                <a16:creationId xmlns:a16="http://schemas.microsoft.com/office/drawing/2014/main" id="{EC842BBB-2FE5-114C-24AA-CF93BC96EC09}"/>
              </a:ext>
            </a:extLst>
          </p:cNvPr>
          <p:cNvSpPr txBox="1">
            <a:spLocks/>
          </p:cNvSpPr>
          <p:nvPr/>
        </p:nvSpPr>
        <p:spPr>
          <a:xfrm>
            <a:off x="4724400" y="4232385"/>
            <a:ext cx="6627495" cy="36576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1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BRAUGT AIZLIEGTS ZONAS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2" name="Text Placeholder 88">
            <a:extLst>
              <a:ext uri="{FF2B5EF4-FFF2-40B4-BE49-F238E27FC236}">
                <a16:creationId xmlns:a16="http://schemas.microsoft.com/office/drawing/2014/main" id="{CA249CCC-F351-C753-BCC9-B47C1444D531}"/>
              </a:ext>
            </a:extLst>
          </p:cNvPr>
          <p:cNvSpPr txBox="1">
            <a:spLocks/>
          </p:cNvSpPr>
          <p:nvPr/>
        </p:nvSpPr>
        <p:spPr>
          <a:xfrm>
            <a:off x="4722316" y="3594124"/>
            <a:ext cx="6627495" cy="36576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1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Ātruma ierobežošana atzīmētajos ceļa posmos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3" name="Text Placeholder 88">
            <a:extLst>
              <a:ext uri="{FF2B5EF4-FFF2-40B4-BE49-F238E27FC236}">
                <a16:creationId xmlns:a16="http://schemas.microsoft.com/office/drawing/2014/main" id="{112A9AB4-29E6-7D45-D593-59D2F7D59769}"/>
              </a:ext>
            </a:extLst>
          </p:cNvPr>
          <p:cNvSpPr txBox="1">
            <a:spLocks/>
          </p:cNvSpPr>
          <p:nvPr/>
        </p:nvSpPr>
        <p:spPr>
          <a:xfrm>
            <a:off x="4724400" y="4777387"/>
            <a:ext cx="6627495" cy="36576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1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Skrejriteņu pārvietošana pieprasītākās zonās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4" name="Text Placeholder 88">
            <a:extLst>
              <a:ext uri="{FF2B5EF4-FFF2-40B4-BE49-F238E27FC236}">
                <a16:creationId xmlns:a16="http://schemas.microsoft.com/office/drawing/2014/main" id="{13683276-7124-20F2-7010-618687521A80}"/>
              </a:ext>
            </a:extLst>
          </p:cNvPr>
          <p:cNvSpPr txBox="1">
            <a:spLocks/>
          </p:cNvSpPr>
          <p:nvPr/>
        </p:nvSpPr>
        <p:spPr>
          <a:xfrm>
            <a:off x="4722317" y="5294368"/>
            <a:ext cx="6627495" cy="36576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1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JAUNU maršrutu pievienošana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92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build="p"/>
      <p:bldP spid="90" grpId="0"/>
      <p:bldP spid="91" grpId="0"/>
      <p:bldP spid="92" grpId="0"/>
      <p:bldP spid="93" grpId="0"/>
      <p:bldP spid="9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E0A63-A388-49B1-A04E-27CE9BD62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Pieejamība – atbilstoši pieprasījumam </a:t>
            </a:r>
            <a:endParaRPr lang="en-ZA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EF7E5E6-2411-4199-BA08-EF574433C58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552574" y="1764792"/>
            <a:ext cx="4006406" cy="457200"/>
          </a:xfrm>
        </p:spPr>
        <p:txBody>
          <a:bodyPr/>
          <a:lstStyle/>
          <a:p>
            <a:r>
              <a:rPr lang="lv-LV" dirty="0"/>
              <a:t>Visbiežāk pieprasītās zonas</a:t>
            </a:r>
            <a:endParaRPr lang="en-US" dirty="0"/>
          </a:p>
        </p:txBody>
      </p:sp>
      <p:sp>
        <p:nvSpPr>
          <p:cNvPr id="110" name="Slide Number Placeholder 109">
            <a:extLst>
              <a:ext uri="{FF2B5EF4-FFF2-40B4-BE49-F238E27FC236}">
                <a16:creationId xmlns:a16="http://schemas.microsoft.com/office/drawing/2014/main" id="{F98EDB96-3F54-4406-B894-1195695ED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F92738-AE2B-6D23-DFE5-8500898F2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9" y="2369595"/>
            <a:ext cx="5113895" cy="2955433"/>
          </a:xfrm>
          <a:prstGeom prst="rect">
            <a:avLst/>
          </a:prstGeom>
        </p:spPr>
      </p:pic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EB106966-A427-035E-0DF1-15F1A996AF8C}"/>
              </a:ext>
            </a:extLst>
          </p:cNvPr>
          <p:cNvSpPr txBox="1">
            <a:spLocks/>
          </p:cNvSpPr>
          <p:nvPr/>
        </p:nvSpPr>
        <p:spPr>
          <a:xfrm>
            <a:off x="6854796" y="1873324"/>
            <a:ext cx="4600142" cy="457200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1" kern="1200" cap="all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/>
              <a:t>Paredzamās pilsētas un skrejriteņu daudzums</a:t>
            </a:r>
            <a:endParaRPr lang="en-US" dirty="0"/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C3F845EC-718F-7FEA-2754-64EB34A4A56A}"/>
              </a:ext>
            </a:extLst>
          </p:cNvPr>
          <p:cNvSpPr txBox="1">
            <a:spLocks/>
          </p:cNvSpPr>
          <p:nvPr/>
        </p:nvSpPr>
        <p:spPr>
          <a:xfrm>
            <a:off x="6415087" y="3581324"/>
            <a:ext cx="5583276" cy="943522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1" kern="1200" cap="all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dirty="0">
                <a:solidFill>
                  <a:srgbClr val="E6AF00"/>
                </a:solidFill>
              </a:rPr>
              <a:t>1. </a:t>
            </a:r>
            <a:r>
              <a:rPr lang="lv-LV" dirty="0"/>
              <a:t>Sākuma Fāze (Marts) – 35 skrejriteņi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4F6DED1B-17CF-43E0-DC81-504B7D9C8523}"/>
              </a:ext>
            </a:extLst>
          </p:cNvPr>
          <p:cNvSpPr txBox="1">
            <a:spLocks/>
          </p:cNvSpPr>
          <p:nvPr/>
        </p:nvSpPr>
        <p:spPr>
          <a:xfrm>
            <a:off x="6608724" y="2735326"/>
            <a:ext cx="5583276" cy="75601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cap="all" spc="-5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dirty="0"/>
              <a:t>ĀDAŽI un CARNIKAVA</a:t>
            </a:r>
            <a:endParaRPr lang="en-ZA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F096184-50B2-A15C-6CC3-07996EF127F9}"/>
              </a:ext>
            </a:extLst>
          </p:cNvPr>
          <p:cNvSpPr txBox="1">
            <a:spLocks/>
          </p:cNvSpPr>
          <p:nvPr/>
        </p:nvSpPr>
        <p:spPr>
          <a:xfrm>
            <a:off x="6328314" y="4210330"/>
            <a:ext cx="5583276" cy="943522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1" kern="1200" cap="all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dirty="0">
                <a:solidFill>
                  <a:srgbClr val="E6AF00"/>
                </a:solidFill>
              </a:rPr>
              <a:t>2. </a:t>
            </a:r>
            <a:r>
              <a:rPr lang="lv-LV" sz="2000" dirty="0"/>
              <a:t>Attīstības Fāze – pēc pieprasījuma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69393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28" grpId="0"/>
      <p:bldP spid="29" grpId="0"/>
      <p:bldP spid="30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E1C88-627C-4655-A4FB-0BB02EDB0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Augsta līmeņa </a:t>
            </a:r>
            <a:r>
              <a:rPr lang="lv-LV" dirty="0" err="1"/>
              <a:t>SERVISs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634FE-ADF0-4BC3-A0A9-447EA9DD09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9128" y="2218435"/>
            <a:ext cx="4804763" cy="53682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lv-LV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Pārvietošana un uzlāde 6-7x nedēļā</a:t>
            </a:r>
            <a:endParaRPr lang="en-ZA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B5FBE9-888B-4FE5-8AC6-FB80C5520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6F52D41-434A-DBFA-C481-103ACDF7AE15}"/>
              </a:ext>
            </a:extLst>
          </p:cNvPr>
          <p:cNvSpPr txBox="1">
            <a:spLocks/>
          </p:cNvSpPr>
          <p:nvPr/>
        </p:nvSpPr>
        <p:spPr>
          <a:xfrm>
            <a:off x="349128" y="2937306"/>
            <a:ext cx="5918664" cy="6858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Ikdienas tehniskā pārbaude un  apkope</a:t>
            </a:r>
            <a:endParaRPr lang="en-ZA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CA37AC2-8BFD-1EA7-6484-909A99A3BFB7}"/>
              </a:ext>
            </a:extLst>
          </p:cNvPr>
          <p:cNvSpPr txBox="1">
            <a:spLocks/>
          </p:cNvSpPr>
          <p:nvPr/>
        </p:nvSpPr>
        <p:spPr>
          <a:xfrm>
            <a:off x="340815" y="3625413"/>
            <a:ext cx="7007636" cy="4773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Nosacījumu papildinājumi/izmaiņas ieviešana līdz48 h</a:t>
            </a:r>
            <a:endParaRPr lang="en-ZA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69E91F2-EBBD-C56B-672C-0D943F662037}"/>
              </a:ext>
            </a:extLst>
          </p:cNvPr>
          <p:cNvSpPr txBox="1">
            <a:spLocks/>
          </p:cNvSpPr>
          <p:nvPr/>
        </p:nvSpPr>
        <p:spPr>
          <a:xfrm>
            <a:off x="340815" y="4425402"/>
            <a:ext cx="7157265" cy="4773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Regulāri programmatūras uzlabojumi un atjauninājumi</a:t>
            </a:r>
            <a:endParaRPr lang="en-ZA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57E1C1C-9A14-61B8-1703-5F09E483A36E}"/>
              </a:ext>
            </a:extLst>
          </p:cNvPr>
          <p:cNvSpPr txBox="1">
            <a:spLocks/>
          </p:cNvSpPr>
          <p:nvPr/>
        </p:nvSpPr>
        <p:spPr>
          <a:xfrm>
            <a:off x="340815" y="5825810"/>
            <a:ext cx="8458018" cy="4773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Pieejami mobilitātes statistikas dati par pārvietošanos novadā </a:t>
            </a:r>
            <a:endParaRPr lang="en-ZA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568CB87-D0D9-FEF0-1B99-F06B1D9FB023}"/>
              </a:ext>
            </a:extLst>
          </p:cNvPr>
          <p:cNvSpPr txBox="1">
            <a:spLocks/>
          </p:cNvSpPr>
          <p:nvPr/>
        </p:nvSpPr>
        <p:spPr>
          <a:xfrm>
            <a:off x="340815" y="5125959"/>
            <a:ext cx="4447316" cy="4773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Ātrs reaģēšanas laiks - līdz 24h</a:t>
            </a:r>
            <a:endParaRPr lang="en-ZA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372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1CFAB-A735-4A31-A51D-42FE1F5E9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Kā CHARGE strādā?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F794A-4793-4DB0-91FD-E5B132FC1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D0D55B9-559E-D59F-A6FB-2E2D47B02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501" y="1894269"/>
            <a:ext cx="2052558" cy="430973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93E64B07-10E3-747A-ABEF-0E0EA6802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528" y="1901088"/>
            <a:ext cx="2052558" cy="440485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4B48667-968A-B79B-A1DA-28C7129873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272" y="1793702"/>
            <a:ext cx="2116386" cy="449314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33E686EE-1592-607E-B149-A511083DC6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501" y="1810569"/>
            <a:ext cx="2133581" cy="447713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D58A603-E382-7982-E0D6-6382D87289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9333" y="1805594"/>
            <a:ext cx="2111602" cy="4516297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542B734-49BA-C024-E72B-98EF1D2240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07337" y="1901088"/>
            <a:ext cx="2100767" cy="4424045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6E7E1B6A-1620-E1BF-9192-3F17924A36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07337" y="1770761"/>
            <a:ext cx="2109227" cy="455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91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91498-EDB7-9B35-9496-A55847CB6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4227" y="704492"/>
            <a:ext cx="6339840" cy="1325880"/>
          </a:xfrm>
        </p:spPr>
        <p:txBody>
          <a:bodyPr/>
          <a:lstStyle/>
          <a:p>
            <a:r>
              <a:rPr lang="lv-LV" dirty="0"/>
              <a:t>aprīkojums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101C26B9-E9B5-9FFC-1386-22CDA0BDA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9CEAF026-440B-73D5-DB59-DC62734FD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 title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CAB8CBB-6403-19C9-C53E-4443C2C5E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9D92D32-F5FC-EEF4-5B7E-6A9CBFCDC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8999" y="2272550"/>
            <a:ext cx="3195281" cy="302890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9C79391-05E4-94CF-9AF6-4ECBE3B82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4280" y="2272550"/>
            <a:ext cx="4620589" cy="304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85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68800" y="94550"/>
            <a:ext cx="10058400" cy="3566160"/>
          </a:xfrm>
        </p:spPr>
        <p:txBody>
          <a:bodyPr/>
          <a:lstStyle/>
          <a:p>
            <a:r>
              <a:rPr lang="lv-LV" dirty="0"/>
              <a:t>JŪSU JAUTĀJUMI!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49392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6D1D862-643C-46A1-A5ED-679CEB6DE28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4F7209-A407-4CFB-9C3E-C69AB93152F3}">
  <ds:schemaRefs>
    <ds:schemaRef ds:uri="230e9df3-be65-4c73-a93b-d1236ebd677e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schemas.microsoft.com/office/2006/documentManagement/types"/>
    <ds:schemaRef ds:uri="71af3243-3dd4-4a8d-8c0d-dd76da1f02a5"/>
    <ds:schemaRef ds:uri="http://purl.org/dc/elements/1.1/"/>
    <ds:schemaRef ds:uri="http://schemas.microsoft.com/office/2006/metadata/properties"/>
    <ds:schemaRef ds:uri="http://schemas.microsoft.com/sharepoint/v3"/>
    <ds:schemaRef ds:uri="16c05727-aa75-4e4a-9b5f-8a80a1165891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7CDCE58-E008-4D50-B18E-ADC19CB290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619</TotalTime>
  <Words>262</Words>
  <Application>Microsoft Office PowerPoint</Application>
  <PresentationFormat>Widescreen</PresentationFormat>
  <Paragraphs>56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Calibri</vt:lpstr>
      <vt:lpstr>Calibri Light</vt:lpstr>
      <vt:lpstr>Retrospect</vt:lpstr>
      <vt:lpstr>Mikro mobilitātes attīstība Ādažu novadā</vt:lpstr>
      <vt:lpstr>par mums</vt:lpstr>
      <vt:lpstr>DROŠĪBA</vt:lpstr>
      <vt:lpstr>eLASTĪGUMS – pielāgots risinājums</vt:lpstr>
      <vt:lpstr>Pieejamība – atbilstoši pieprasījumam </vt:lpstr>
      <vt:lpstr>Augsta līmeņa SERVISs</vt:lpstr>
      <vt:lpstr>Kā CHARGE strādā?</vt:lpstr>
      <vt:lpstr>aprīkojums</vt:lpstr>
      <vt:lpstr>JŪSU JAUTĀJUMI!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PITCH DECK</dc:title>
  <dc:creator>Gatis Auziņš</dc:creator>
  <cp:lastModifiedBy>Sintija Tenisa</cp:lastModifiedBy>
  <cp:revision>2</cp:revision>
  <dcterms:created xsi:type="dcterms:W3CDTF">2023-02-06T12:37:55Z</dcterms:created>
  <dcterms:modified xsi:type="dcterms:W3CDTF">2023-02-22T12:36:18Z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