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9" r:id="rId2"/>
    <p:sldId id="301" r:id="rId3"/>
    <p:sldId id="302" r:id="rId4"/>
    <p:sldId id="303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79" autoAdjust="0"/>
    <p:restoredTop sz="94660"/>
  </p:normalViewPr>
  <p:slideViewPr>
    <p:cSldViewPr snapToGrid="0" showGuides="1">
      <p:cViewPr varScale="1">
        <p:scale>
          <a:sx n="43" d="100"/>
          <a:sy n="43" d="100"/>
        </p:scale>
        <p:origin x="77" y="4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5D91B-AC20-4442-93B9-F49284471A82}" type="datetimeFigureOut">
              <a:rPr lang="lv-LV" smtClean="0"/>
              <a:t>08.06.2026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BFE2F-9E99-4823-BD55-70CB9FD861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2604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5D91B-AC20-4442-93B9-F49284471A82}" type="datetimeFigureOut">
              <a:rPr lang="lv-LV" smtClean="0"/>
              <a:t>08.06.2026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BFE2F-9E99-4823-BD55-70CB9FD861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34612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5D91B-AC20-4442-93B9-F49284471A82}" type="datetimeFigureOut">
              <a:rPr lang="lv-LV" smtClean="0"/>
              <a:t>08.06.2026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BFE2F-9E99-4823-BD55-70CB9FD861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35756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5D91B-AC20-4442-93B9-F49284471A82}" type="datetimeFigureOut">
              <a:rPr lang="lv-LV" smtClean="0"/>
              <a:t>08.06.2026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BFE2F-9E99-4823-BD55-70CB9FD861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91061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5D91B-AC20-4442-93B9-F49284471A82}" type="datetimeFigureOut">
              <a:rPr lang="lv-LV" smtClean="0"/>
              <a:t>08.06.2026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BFE2F-9E99-4823-BD55-70CB9FD861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232871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5D91B-AC20-4442-93B9-F49284471A82}" type="datetimeFigureOut">
              <a:rPr lang="lv-LV" smtClean="0"/>
              <a:t>08.06.2026</a:t>
            </a:fld>
            <a:endParaRPr lang="lv-LV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BFE2F-9E99-4823-BD55-70CB9FD861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92135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5D91B-AC20-4442-93B9-F49284471A82}" type="datetimeFigureOut">
              <a:rPr lang="lv-LV" smtClean="0"/>
              <a:t>08.06.2026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BFE2F-9E99-4823-BD55-70CB9FD8615F}" type="slidenum">
              <a:rPr lang="lv-LV" smtClean="0"/>
              <a:t>‹#›</a:t>
            </a:fld>
            <a:endParaRPr lang="lv-LV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7288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5D91B-AC20-4442-93B9-F49284471A82}" type="datetimeFigureOut">
              <a:rPr lang="lv-LV" smtClean="0"/>
              <a:t>08.06.2026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BFE2F-9E99-4823-BD55-70CB9FD861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5468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5D91B-AC20-4442-93B9-F49284471A82}" type="datetimeFigureOut">
              <a:rPr lang="lv-LV" smtClean="0"/>
              <a:t>08.06.2026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BFE2F-9E99-4823-BD55-70CB9FD861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20089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5D91B-AC20-4442-93B9-F49284471A82}" type="datetimeFigureOut">
              <a:rPr lang="lv-LV" smtClean="0"/>
              <a:t>08.06.2026</a:t>
            </a:fld>
            <a:endParaRPr lang="lv-LV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lv-LV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BFE2F-9E99-4823-BD55-70CB9FD861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78019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v-LV"/>
              <a:t>Noklikšķiniet uz ikonas, lai pievienotu attēlu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C0E5D91B-AC20-4442-93B9-F49284471A82}" type="datetimeFigureOut">
              <a:rPr lang="lv-LV" smtClean="0"/>
              <a:t>08.06.2026</a:t>
            </a:fld>
            <a:endParaRPr lang="lv-LV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lv-LV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BFE2F-9E99-4823-BD55-70CB9FD861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63804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C0E5D91B-AC20-4442-93B9-F49284471A82}" type="datetimeFigureOut">
              <a:rPr lang="lv-LV" smtClean="0"/>
              <a:t>08.06.2026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D14BFE2F-9E99-4823-BD55-70CB9FD861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15147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000" dirty="0">
                <a:solidFill>
                  <a:srgbClr val="FFFFFF"/>
                </a:solidFill>
                <a:latin typeface="Montserrat" pitchFamily="2" charset="77"/>
              </a:rPr>
              <a:t>ĀDAŽU NOVADA PAŠVALDĪBA  </a:t>
            </a:r>
          </a:p>
        </p:txBody>
      </p:sp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extBox 4"/>
          <p:cNvSpPr txBox="1"/>
          <p:nvPr/>
        </p:nvSpPr>
        <p:spPr>
          <a:xfrm>
            <a:off x="0" y="4207618"/>
            <a:ext cx="12195180" cy="658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80"/>
              </a:lnSpc>
            </a:pPr>
            <a:r>
              <a:rPr lang="lv-LV" sz="4400" dirty="0">
                <a:solidFill>
                  <a:srgbClr val="FFFFFF"/>
                </a:solidFill>
                <a:latin typeface="Montserrat Semi-Bold Bold"/>
              </a:rPr>
              <a:t>«Sakopta vide Ādažu novadā 2026»</a:t>
            </a:r>
            <a:endParaRPr lang="en-US" sz="4400" dirty="0">
              <a:solidFill>
                <a:srgbClr val="FFFFFF"/>
              </a:solidFill>
              <a:latin typeface="Montserrat Semi-Bold Bold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A7B6706-566B-71C2-A752-5BEBD6DD4A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698" y="0"/>
            <a:ext cx="4178605" cy="40754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2FCC8B-913B-47F6-05C8-91679D901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2FE4BE90-EDEA-2EA6-473A-B9B20170E0B5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000" dirty="0">
                <a:solidFill>
                  <a:srgbClr val="FFFFFF"/>
                </a:solidFill>
                <a:latin typeface="Montserrat" pitchFamily="2" charset="77"/>
              </a:rPr>
              <a:t>ĀDAŽU NOVADA PAŠVALDĪBA  </a:t>
            </a:r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2D4468B9-8CA5-5A3A-5887-56EEAF794437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BCEF04-1573-4880-6B15-D8C1DB296808}"/>
              </a:ext>
            </a:extLst>
          </p:cNvPr>
          <p:cNvSpPr txBox="1"/>
          <p:nvPr/>
        </p:nvSpPr>
        <p:spPr>
          <a:xfrm>
            <a:off x="60960" y="617751"/>
            <a:ext cx="12195180" cy="658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80"/>
              </a:lnSpc>
            </a:pPr>
            <a:r>
              <a:rPr lang="lv-LV" sz="4400" dirty="0">
                <a:solidFill>
                  <a:srgbClr val="FFFFFF"/>
                </a:solidFill>
                <a:latin typeface="Montserrat Semi-Bold Bold"/>
              </a:rPr>
              <a:t>2024.-2025. gadā:</a:t>
            </a:r>
            <a:endParaRPr lang="en-US" sz="4400" dirty="0">
              <a:solidFill>
                <a:srgbClr val="FFFFFF"/>
              </a:solidFill>
              <a:latin typeface="Montserrat Semi-Bold Bold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E16112-ED93-2395-E0A4-D34C454D39E0}"/>
              </a:ext>
            </a:extLst>
          </p:cNvPr>
          <p:cNvSpPr txBox="1"/>
          <p:nvPr/>
        </p:nvSpPr>
        <p:spPr>
          <a:xfrm>
            <a:off x="558801" y="1721098"/>
            <a:ext cx="4622799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3200" dirty="0">
                <a:solidFill>
                  <a:schemeClr val="bg1"/>
                </a:solidFill>
              </a:rPr>
              <a:t>Konkursa norise- jūnijs</a:t>
            </a:r>
          </a:p>
          <a:p>
            <a:endParaRPr lang="lv-LV" sz="32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bg1"/>
                </a:solidFill>
              </a:rPr>
              <a:t>Balvu fonds: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v-LV" dirty="0">
                <a:solidFill>
                  <a:schemeClr val="bg1"/>
                </a:solidFill>
              </a:rPr>
              <a:t>1. vieta – dāvanu karte 140 EUR vērtībā;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v-LV" dirty="0">
                <a:solidFill>
                  <a:schemeClr val="bg1"/>
                </a:solidFill>
              </a:rPr>
              <a:t>2. vieta - dāvanu karte 100 EUR vērtībā;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v-LV" dirty="0">
                <a:solidFill>
                  <a:schemeClr val="bg1"/>
                </a:solidFill>
              </a:rPr>
              <a:t>3. vieta - dāvanu karte 50 EUR vērtībā.</a:t>
            </a:r>
          </a:p>
          <a:p>
            <a:endParaRPr lang="lv-LV" sz="32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4DA651-789A-6546-4860-FB1AD1A167CC}"/>
              </a:ext>
            </a:extLst>
          </p:cNvPr>
          <p:cNvSpPr txBox="1"/>
          <p:nvPr/>
        </p:nvSpPr>
        <p:spPr>
          <a:xfrm>
            <a:off x="6466417" y="1857488"/>
            <a:ext cx="5012266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bg1"/>
                </a:solidFill>
              </a:rPr>
              <a:t>Pieteikumu skaits kategorijās: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bg1"/>
                </a:solidFill>
              </a:rPr>
              <a:t>Sakoptākais īpašums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bg1"/>
                </a:solidFill>
              </a:rPr>
              <a:t>2024. gadā – </a:t>
            </a:r>
            <a:r>
              <a:rPr lang="lv-LV" sz="2000" dirty="0">
                <a:solidFill>
                  <a:srgbClr val="FFFF00"/>
                </a:solidFill>
              </a:rPr>
              <a:t>5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bg1"/>
                </a:solidFill>
              </a:rPr>
              <a:t>2025. gadā – </a:t>
            </a:r>
            <a:r>
              <a:rPr lang="lv-LV" sz="2000" dirty="0">
                <a:solidFill>
                  <a:srgbClr val="FFFF00"/>
                </a:solidFill>
              </a:rPr>
              <a:t>4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bg1"/>
                </a:solidFill>
              </a:rPr>
              <a:t>Sakoptākā biznesa vide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bg1"/>
                </a:solidFill>
              </a:rPr>
              <a:t>2024. gadā – </a:t>
            </a:r>
            <a:r>
              <a:rPr lang="lv-LV" sz="2000" dirty="0">
                <a:solidFill>
                  <a:srgbClr val="FFFF00"/>
                </a:solidFill>
              </a:rPr>
              <a:t>0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bg1"/>
                </a:solidFill>
              </a:rPr>
              <a:t>2025. gadā – </a:t>
            </a:r>
            <a:r>
              <a:rPr lang="lv-LV" sz="2000" dirty="0">
                <a:solidFill>
                  <a:srgbClr val="FFFF00"/>
                </a:solidFill>
              </a:rPr>
              <a:t>1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bg1"/>
                </a:solidFill>
              </a:rPr>
              <a:t>Ādažu novada prieks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bg1"/>
                </a:solidFill>
              </a:rPr>
              <a:t>2024. gadā – </a:t>
            </a:r>
            <a:r>
              <a:rPr lang="lv-LV" sz="2000" dirty="0">
                <a:solidFill>
                  <a:srgbClr val="FFFF00"/>
                </a:solidFill>
              </a:rPr>
              <a:t>0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bg1"/>
                </a:solidFill>
              </a:rPr>
              <a:t>2025. gadā –</a:t>
            </a:r>
            <a:r>
              <a:rPr lang="lv-LV" sz="2000" dirty="0">
                <a:solidFill>
                  <a:srgbClr val="FFFF00"/>
                </a:solidFill>
              </a:rPr>
              <a:t> 0</a:t>
            </a:r>
          </a:p>
          <a:p>
            <a:pPr lvl="1"/>
            <a:endParaRPr lang="lv-LV" sz="2800" dirty="0">
              <a:solidFill>
                <a:schemeClr val="bg1"/>
              </a:solidFill>
            </a:endParaRPr>
          </a:p>
          <a:p>
            <a:pPr lvl="1"/>
            <a:endParaRPr lang="lv-LV" sz="2800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lv-LV" sz="28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BFA3F6-A2BD-B2E4-B887-31B8F89C7D5D}"/>
              </a:ext>
            </a:extLst>
          </p:cNvPr>
          <p:cNvSpPr txBox="1"/>
          <p:nvPr/>
        </p:nvSpPr>
        <p:spPr>
          <a:xfrm>
            <a:off x="332317" y="4939813"/>
            <a:ext cx="61341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lv-LV" sz="1800" b="1" dirty="0">
                <a:solidFill>
                  <a:schemeClr val="bg1"/>
                </a:solidFill>
              </a:rPr>
              <a:t>Kopējais 2026.gada budžetā paredzētais finansējums  - 870 </a:t>
            </a:r>
            <a:r>
              <a:rPr lang="lv-LV" sz="1800" b="1" dirty="0" err="1">
                <a:solidFill>
                  <a:schemeClr val="bg1"/>
                </a:solidFill>
              </a:rPr>
              <a:t>euro</a:t>
            </a:r>
            <a:endParaRPr lang="lv-LV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6906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02F0D4-6CC4-37A9-7C13-77A42D5A9C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9CB5D5B9-FB31-DD12-27AE-19832CE2FE04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000" dirty="0">
                <a:solidFill>
                  <a:srgbClr val="FFFFFF"/>
                </a:solidFill>
                <a:latin typeface="Montserrat" pitchFamily="2" charset="77"/>
              </a:rPr>
              <a:t>ĀDAŽU NOVADA PAŠVALDĪBA  </a:t>
            </a:r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004F4136-395E-2D5A-697E-78374EAC38B9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F61CCE-E07C-4C1A-65A8-493D3789FA2F}"/>
              </a:ext>
            </a:extLst>
          </p:cNvPr>
          <p:cNvSpPr txBox="1"/>
          <p:nvPr/>
        </p:nvSpPr>
        <p:spPr>
          <a:xfrm>
            <a:off x="423333" y="1642534"/>
            <a:ext cx="11633200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000" dirty="0">
                <a:solidFill>
                  <a:schemeClr val="bg1"/>
                </a:solidFill>
              </a:rPr>
              <a:t>Izskanēja deputātu viedoklis pārskatīt konkursa nepieciešamību, secināts:</a:t>
            </a:r>
          </a:p>
          <a:p>
            <a:endParaRPr lang="lv-LV" sz="28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bg1"/>
                </a:solidFill>
              </a:rPr>
              <a:t>Konkurss nav pieprasīts un iedzīvotājiem tuvs;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bg1"/>
                </a:solidFill>
              </a:rPr>
              <a:t>Pieteiktie īpašumi atkārtojas;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bg1"/>
                </a:solidFill>
              </a:rPr>
              <a:t>Atsauksmes no iedzīvotājiem, ka nav vēlmes, lai visi brauc skatīties privātīpašumu;</a:t>
            </a:r>
          </a:p>
          <a:p>
            <a:pPr lvl="1"/>
            <a:endParaRPr lang="lv-LV" sz="2800" dirty="0">
              <a:solidFill>
                <a:schemeClr val="bg1"/>
              </a:solidFill>
            </a:endParaRPr>
          </a:p>
          <a:p>
            <a:pPr lvl="1"/>
            <a:endParaRPr lang="lv-LV" sz="2800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lv-LV" sz="2800" b="1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9F72A2E-3FBC-E87C-2BAF-A0535100F50E}"/>
              </a:ext>
            </a:extLst>
          </p:cNvPr>
          <p:cNvSpPr txBox="1"/>
          <p:nvPr/>
        </p:nvSpPr>
        <p:spPr>
          <a:xfrm>
            <a:off x="60960" y="617751"/>
            <a:ext cx="12195180" cy="658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80"/>
              </a:lnSpc>
            </a:pPr>
            <a:r>
              <a:rPr lang="lv-LV" sz="4400" dirty="0">
                <a:solidFill>
                  <a:srgbClr val="FFFFFF"/>
                </a:solidFill>
                <a:latin typeface="Montserrat Semi-Bold Bold"/>
              </a:rPr>
              <a:t>Pēc 2025. gada atskaites…</a:t>
            </a:r>
            <a:endParaRPr lang="en-US" sz="4400" dirty="0">
              <a:solidFill>
                <a:srgbClr val="FFFFFF"/>
              </a:solidFill>
              <a:latin typeface="Montserrat Semi-Bold Bold"/>
            </a:endParaRPr>
          </a:p>
        </p:txBody>
      </p:sp>
    </p:spTree>
    <p:extLst>
      <p:ext uri="{BB962C8B-B14F-4D97-AF65-F5344CB8AC3E}">
        <p14:creationId xmlns:p14="http://schemas.microsoft.com/office/powerpoint/2010/main" val="18878999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1EE543-6EFE-3AB2-E6F2-0F9B7AE41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30CCD46D-948A-E5F8-0363-B191F950CA6B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000" dirty="0">
                <a:solidFill>
                  <a:srgbClr val="FFFFFF"/>
                </a:solidFill>
                <a:latin typeface="Montserrat" pitchFamily="2" charset="77"/>
              </a:rPr>
              <a:t>ĀDAŽU NOVADA PAŠVALDĪBA  </a:t>
            </a:r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C3B01872-1464-EE97-39C6-921A3CBFBD58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4A8AAC-13E3-DCA3-2CD9-BC3708FDF033}"/>
              </a:ext>
            </a:extLst>
          </p:cNvPr>
          <p:cNvSpPr txBox="1"/>
          <p:nvPr/>
        </p:nvSpPr>
        <p:spPr>
          <a:xfrm>
            <a:off x="60960" y="617751"/>
            <a:ext cx="12195180" cy="658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80"/>
              </a:lnSpc>
            </a:pPr>
            <a:r>
              <a:rPr lang="lv-LV" sz="4400" dirty="0">
                <a:solidFill>
                  <a:srgbClr val="FFFFFF"/>
                </a:solidFill>
                <a:latin typeface="Montserrat Semi-Bold Bold"/>
              </a:rPr>
              <a:t>Iespējamie risinājumi:</a:t>
            </a:r>
            <a:endParaRPr lang="en-US" sz="4400" dirty="0">
              <a:solidFill>
                <a:srgbClr val="FFFFFF"/>
              </a:solidFill>
              <a:latin typeface="Montserrat Semi-Bold Bold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0A7712-D0C8-9CB3-5E34-8D5B7E19311B}"/>
              </a:ext>
            </a:extLst>
          </p:cNvPr>
          <p:cNvSpPr txBox="1"/>
          <p:nvPr/>
        </p:nvSpPr>
        <p:spPr>
          <a:xfrm>
            <a:off x="533401" y="1727448"/>
            <a:ext cx="10718799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3200" dirty="0">
                <a:solidFill>
                  <a:schemeClr val="bg1"/>
                </a:solidFill>
              </a:rPr>
              <a:t>Pārcelt konkursa norisi uz citu laiku;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32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3200" dirty="0">
                <a:solidFill>
                  <a:schemeClr val="bg1"/>
                </a:solidFill>
              </a:rPr>
              <a:t>Atcelt konkursu 2026. gadā;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32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3200" dirty="0">
                <a:solidFill>
                  <a:schemeClr val="bg1"/>
                </a:solidFill>
              </a:rPr>
              <a:t>Atcelt konkursu pavisam un plānot vietā citu;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32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>
              <a:solidFill>
                <a:schemeClr val="bg1"/>
              </a:solidFill>
            </a:endParaRPr>
          </a:p>
          <a:p>
            <a:endParaRPr lang="lv-LV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0893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Paka">
  <a:themeElements>
    <a:clrScheme name="Paka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ka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ka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Paka</Template>
  <TotalTime>324</TotalTime>
  <Words>177</Words>
  <Application>Microsoft Office PowerPoint</Application>
  <PresentationFormat>Platekrāna</PresentationFormat>
  <Paragraphs>38</Paragraphs>
  <Slides>4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4</vt:i4>
      </vt:variant>
    </vt:vector>
  </HeadingPairs>
  <TitlesOfParts>
    <vt:vector size="9" baseType="lpstr">
      <vt:lpstr>Arial</vt:lpstr>
      <vt:lpstr>Gill Sans MT</vt:lpstr>
      <vt:lpstr>Montserrat</vt:lpstr>
      <vt:lpstr>Montserrat Semi-Bold Bold</vt:lpstr>
      <vt:lpstr>Paka</vt:lpstr>
      <vt:lpstr>PowerPoint prezentācija</vt:lpstr>
      <vt:lpstr>PowerPoint prezentācija</vt:lpstr>
      <vt:lpstr>PowerPoint prezentācija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Gunita Dzene</dc:creator>
  <cp:lastModifiedBy>Inga Pērkone</cp:lastModifiedBy>
  <cp:revision>4</cp:revision>
  <dcterms:created xsi:type="dcterms:W3CDTF">2024-09-10T09:38:08Z</dcterms:created>
  <dcterms:modified xsi:type="dcterms:W3CDTF">2026-06-08T10:54:38Z</dcterms:modified>
</cp:coreProperties>
</file>