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19"/>
  </p:notesMasterIdLst>
  <p:sldIdLst>
    <p:sldId id="2598" r:id="rId5"/>
    <p:sldId id="2594" r:id="rId6"/>
    <p:sldId id="2601" r:id="rId7"/>
    <p:sldId id="2600" r:id="rId8"/>
    <p:sldId id="2602" r:id="rId9"/>
    <p:sldId id="2603" r:id="rId10"/>
    <p:sldId id="2604" r:id="rId11"/>
    <p:sldId id="2605" r:id="rId12"/>
    <p:sldId id="2606" r:id="rId13"/>
    <p:sldId id="2607" r:id="rId14"/>
    <p:sldId id="2608" r:id="rId15"/>
    <p:sldId id="2609" r:id="rId16"/>
    <p:sldId id="2610" r:id="rId17"/>
    <p:sldId id="2611" r:id="rId18"/>
  </p:sldIdLst>
  <p:sldSz cx="24384000" cy="13716000"/>
  <p:notesSz cx="6797675" cy="9928225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2438338" rtl="0" fontAlgn="auto" latinLnBrk="0" hangingPunct="0">
      <a:lnSpc>
        <a:spcPct val="90000"/>
      </a:lnSpc>
      <a:spcBef>
        <a:spcPts val="2400"/>
      </a:spcBef>
      <a:spcAft>
        <a:spcPts val="0"/>
      </a:spcAft>
      <a:buClrTx/>
      <a:buSzTx/>
      <a:buFontTx/>
      <a:buNone/>
      <a:tabLst/>
      <a:defRPr kumimoji="0" sz="4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1pPr>
    <a:lvl2pPr marL="0" marR="0" indent="457200" algn="l" defTabSz="2438338" rtl="0" fontAlgn="auto" latinLnBrk="0" hangingPunct="0">
      <a:lnSpc>
        <a:spcPct val="90000"/>
      </a:lnSpc>
      <a:spcBef>
        <a:spcPts val="2400"/>
      </a:spcBef>
      <a:spcAft>
        <a:spcPts val="0"/>
      </a:spcAft>
      <a:buClrTx/>
      <a:buSzTx/>
      <a:buFontTx/>
      <a:buNone/>
      <a:tabLst/>
      <a:defRPr kumimoji="0" sz="4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2pPr>
    <a:lvl3pPr marL="0" marR="0" indent="914400" algn="l" defTabSz="2438338" rtl="0" fontAlgn="auto" latinLnBrk="0" hangingPunct="0">
      <a:lnSpc>
        <a:spcPct val="90000"/>
      </a:lnSpc>
      <a:spcBef>
        <a:spcPts val="2400"/>
      </a:spcBef>
      <a:spcAft>
        <a:spcPts val="0"/>
      </a:spcAft>
      <a:buClrTx/>
      <a:buSzTx/>
      <a:buFontTx/>
      <a:buNone/>
      <a:tabLst/>
      <a:defRPr kumimoji="0" sz="4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3pPr>
    <a:lvl4pPr marL="0" marR="0" indent="1371600" algn="l" defTabSz="2438338" rtl="0" fontAlgn="auto" latinLnBrk="0" hangingPunct="0">
      <a:lnSpc>
        <a:spcPct val="90000"/>
      </a:lnSpc>
      <a:spcBef>
        <a:spcPts val="2400"/>
      </a:spcBef>
      <a:spcAft>
        <a:spcPts val="0"/>
      </a:spcAft>
      <a:buClrTx/>
      <a:buSzTx/>
      <a:buFontTx/>
      <a:buNone/>
      <a:tabLst/>
      <a:defRPr kumimoji="0" sz="4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4pPr>
    <a:lvl5pPr marL="0" marR="0" indent="1828800" algn="l" defTabSz="2438338" rtl="0" fontAlgn="auto" latinLnBrk="0" hangingPunct="0">
      <a:lnSpc>
        <a:spcPct val="90000"/>
      </a:lnSpc>
      <a:spcBef>
        <a:spcPts val="2400"/>
      </a:spcBef>
      <a:spcAft>
        <a:spcPts val="0"/>
      </a:spcAft>
      <a:buClrTx/>
      <a:buSzTx/>
      <a:buFontTx/>
      <a:buNone/>
      <a:tabLst/>
      <a:defRPr kumimoji="0" sz="4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5pPr>
    <a:lvl6pPr marL="0" marR="0" indent="2286000" algn="l" defTabSz="2438338" rtl="0" fontAlgn="auto" latinLnBrk="0" hangingPunct="0">
      <a:lnSpc>
        <a:spcPct val="90000"/>
      </a:lnSpc>
      <a:spcBef>
        <a:spcPts val="2400"/>
      </a:spcBef>
      <a:spcAft>
        <a:spcPts val="0"/>
      </a:spcAft>
      <a:buClrTx/>
      <a:buSzTx/>
      <a:buFontTx/>
      <a:buNone/>
      <a:tabLst/>
      <a:defRPr kumimoji="0" sz="4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6pPr>
    <a:lvl7pPr marL="0" marR="0" indent="2743200" algn="l" defTabSz="2438338" rtl="0" fontAlgn="auto" latinLnBrk="0" hangingPunct="0">
      <a:lnSpc>
        <a:spcPct val="90000"/>
      </a:lnSpc>
      <a:spcBef>
        <a:spcPts val="2400"/>
      </a:spcBef>
      <a:spcAft>
        <a:spcPts val="0"/>
      </a:spcAft>
      <a:buClrTx/>
      <a:buSzTx/>
      <a:buFontTx/>
      <a:buNone/>
      <a:tabLst/>
      <a:defRPr kumimoji="0" sz="4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7pPr>
    <a:lvl8pPr marL="0" marR="0" indent="3200400" algn="l" defTabSz="2438338" rtl="0" fontAlgn="auto" latinLnBrk="0" hangingPunct="0">
      <a:lnSpc>
        <a:spcPct val="90000"/>
      </a:lnSpc>
      <a:spcBef>
        <a:spcPts val="2400"/>
      </a:spcBef>
      <a:spcAft>
        <a:spcPts val="0"/>
      </a:spcAft>
      <a:buClrTx/>
      <a:buSzTx/>
      <a:buFontTx/>
      <a:buNone/>
      <a:tabLst/>
      <a:defRPr kumimoji="0" sz="4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8pPr>
    <a:lvl9pPr marL="0" marR="0" indent="3657600" algn="l" defTabSz="2438338" rtl="0" fontAlgn="auto" latinLnBrk="0" hangingPunct="0">
      <a:lnSpc>
        <a:spcPct val="90000"/>
      </a:lnSpc>
      <a:spcBef>
        <a:spcPts val="2400"/>
      </a:spcBef>
      <a:spcAft>
        <a:spcPts val="0"/>
      </a:spcAft>
      <a:buClrTx/>
      <a:buSzTx/>
      <a:buFontTx/>
      <a:buNone/>
      <a:tabLst/>
      <a:defRPr kumimoji="0" sz="4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hueOff val="-217956"/>
              <a:satOff val="14368"/>
              <a:lumOff val="17764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CEEEE"/>
          </a:solidFill>
        </a:fill>
      </a:tcStyle>
    </a:band2H>
    <a:firstCol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571091"/>
              <a:satOff val="15926"/>
              <a:lumOff val="22314"/>
            </a:schemeClr>
          </a:solidFill>
        </a:fill>
      </a:tcStyle>
    </a:firstCol>
    <a:lastRow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45B43B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45B43B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9036"/>
              <a:lumOff val="17111"/>
            </a:schemeClr>
          </a:solidFill>
        </a:fill>
      </a:tcStyle>
    </a:band2H>
    <a:firstCol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BD17"/>
          </a:solidFill>
        </a:fill>
      </a:tcStyle>
    </a:firstCol>
    <a:la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FBD17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8A2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CEEEF"/>
          </a:solidFill>
        </a:fill>
      </a:tcStyle>
    </a:band2H>
    <a:firstCol>
      <a:tcTxStyle b="on" i="off">
        <a:font>
          <a:latin typeface="Graphik Semibold"/>
          <a:ea typeface="Graphik Semibold"/>
          <a:cs typeface="Graphik Semibold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32C5B9"/>
          </a:solidFill>
        </a:fill>
      </a:tcStyle>
    </a:firstCol>
    <a:la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38100" cap="flat">
              <a:solidFill>
                <a:schemeClr val="accent2">
                  <a:hueOff val="240640"/>
                  <a:satOff val="2542"/>
                  <a:lumOff val="-13198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Graphik Semibold"/>
          <a:ea typeface="Graphik Semibold"/>
          <a:cs typeface="Graphik Semibold"/>
        </a:font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chemeClr val="accent2">
              <a:hueOff val="240640"/>
              <a:satOff val="2542"/>
              <a:lumOff val="-13198"/>
            </a:schemeClr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F"/>
          </a:solidFill>
        </a:fill>
      </a:tcStyle>
    </a:band2H>
    <a:firstCol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3" d="100"/>
          <a:sy n="53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9" name="Shape 169"/>
          <p:cNvSpPr>
            <a:spLocks noGrp="1"/>
          </p:cNvSpPr>
          <p:nvPr>
            <p:ph type="body" sz="quarter" idx="1"/>
          </p:nvPr>
        </p:nvSpPr>
        <p:spPr>
          <a:xfrm>
            <a:off x="906357" y="4715907"/>
            <a:ext cx="4984962" cy="4467701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hor and Dat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19200" y="11986162"/>
            <a:ext cx="21945599" cy="605791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3000" spc="-29">
                <a:latin typeface="Graphik Medium"/>
                <a:ea typeface="Graphik Medium"/>
                <a:cs typeface="Graphik Medium"/>
                <a:sym typeface="Graphik Medium"/>
              </a:defRPr>
            </a:lvl1pPr>
          </a:lstStyle>
          <a:p>
            <a:r>
              <a:t>Author and Date</a:t>
            </a:r>
          </a:p>
        </p:txBody>
      </p:sp>
      <p:sp>
        <p:nvSpPr>
          <p:cNvPr id="12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1219200" y="3543300"/>
            <a:ext cx="21945600" cy="4267200"/>
          </a:xfrm>
          <a:prstGeom prst="rect">
            <a:avLst/>
          </a:prstGeom>
        </p:spPr>
        <p:txBody>
          <a:bodyPr anchor="b"/>
          <a:lstStyle>
            <a:lvl1pPr>
              <a:defRPr sz="12800" spc="-128"/>
            </a:lvl1pPr>
          </a:lstStyle>
          <a:p>
            <a:r>
              <a:t>Presentation Title</a:t>
            </a:r>
          </a:p>
        </p:txBody>
      </p:sp>
      <p:sp>
        <p:nvSpPr>
          <p:cNvPr id="1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19200" y="7567579"/>
            <a:ext cx="21945600" cy="2250593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6000" spc="-59">
                <a:latin typeface="Graphik Semibold"/>
                <a:ea typeface="Graphik Semibold"/>
                <a:cs typeface="Graphik Semibold"/>
                <a:sym typeface="Graphik Semibold"/>
              </a:defRPr>
            </a:lvl1pPr>
            <a:lvl2pPr marL="0" indent="4572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6000" spc="-59">
                <a:latin typeface="Graphik Semibold"/>
                <a:ea typeface="Graphik Semibold"/>
                <a:cs typeface="Graphik Semibold"/>
                <a:sym typeface="Graphik Semibold"/>
              </a:defRPr>
            </a:lvl2pPr>
            <a:lvl3pPr marL="0" indent="9144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6000" spc="-59">
                <a:latin typeface="Graphik Semibold"/>
                <a:ea typeface="Graphik Semibold"/>
                <a:cs typeface="Graphik Semibold"/>
                <a:sym typeface="Graphik Semibold"/>
              </a:defRPr>
            </a:lvl3pPr>
            <a:lvl4pPr marL="0" indent="13716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6000" spc="-59">
                <a:latin typeface="Graphik Semibold"/>
                <a:ea typeface="Graphik Semibold"/>
                <a:cs typeface="Graphik Semibold"/>
                <a:sym typeface="Graphik Semibold"/>
              </a:defRPr>
            </a:lvl4pPr>
            <a:lvl5pPr marL="0" indent="18288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6000" spc="-59">
                <a:latin typeface="Graphik Semibold"/>
                <a:ea typeface="Graphik Semibold"/>
                <a:cs typeface="Graphik Semibold"/>
                <a:sym typeface="Graphik Semibold"/>
              </a:defRPr>
            </a:lvl5pPr>
          </a:lstStyle>
          <a:p>
            <a:r>
              <a:t>Presentation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2700000"/>
            <a:ext cx="388621" cy="42926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Attributio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19200" y="11100053"/>
            <a:ext cx="21945602" cy="832613"/>
          </a:xfrm>
          <a:prstGeom prst="rect">
            <a:avLst/>
          </a:prstGeom>
        </p:spPr>
        <p:txBody>
          <a:bodyPr anchor="ctr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r>
              <a:t>Attribution</a:t>
            </a:r>
          </a:p>
        </p:txBody>
      </p:sp>
      <p:sp>
        <p:nvSpPr>
          <p:cNvPr id="136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19200" y="4178300"/>
            <a:ext cx="21945600" cy="4416425"/>
          </a:xfrm>
          <a:prstGeom prst="rect">
            <a:avLst/>
          </a:prstGeom>
        </p:spPr>
        <p:txBody>
          <a:bodyPr anchor="ctr"/>
          <a:lstStyle>
            <a:lvl1pPr marL="0" indent="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8400">
                <a:latin typeface="+mn-lt"/>
                <a:ea typeface="+mn-ea"/>
                <a:cs typeface="+mn-cs"/>
                <a:sym typeface="Canela Bold"/>
              </a:defRPr>
            </a:lvl1pPr>
            <a:lvl2pPr marL="0" indent="4572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8400">
                <a:latin typeface="+mn-lt"/>
                <a:ea typeface="+mn-ea"/>
                <a:cs typeface="+mn-cs"/>
                <a:sym typeface="Canela Bold"/>
              </a:defRPr>
            </a:lvl2pPr>
            <a:lvl3pPr marL="0" indent="9144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8400">
                <a:latin typeface="+mn-lt"/>
                <a:ea typeface="+mn-ea"/>
                <a:cs typeface="+mn-cs"/>
                <a:sym typeface="Canela Bold"/>
              </a:defRPr>
            </a:lvl3pPr>
            <a:lvl4pPr marL="0" indent="13716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8400">
                <a:latin typeface="+mn-lt"/>
                <a:ea typeface="+mn-ea"/>
                <a:cs typeface="+mn-cs"/>
                <a:sym typeface="Canela Bold"/>
              </a:defRPr>
            </a:lvl4pPr>
            <a:lvl5pPr marL="0" indent="18288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8400">
                <a:latin typeface="+mn-lt"/>
                <a:ea typeface="+mn-ea"/>
                <a:cs typeface="+mn-cs"/>
                <a:sym typeface="Canela Bold"/>
              </a:defRPr>
            </a:lvl5pPr>
          </a:lstStyle>
          <a:p>
            <a:r>
              <a:t>“Notable Quote”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3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2700000"/>
            <a:ext cx="388621" cy="42926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ea against sky at sunset 2"/>
          <p:cNvSpPr>
            <a:spLocks noGrp="1"/>
          </p:cNvSpPr>
          <p:nvPr>
            <p:ph type="pic" sz="quarter" idx="21"/>
          </p:nvPr>
        </p:nvSpPr>
        <p:spPr>
          <a:xfrm>
            <a:off x="15744825" y="5581752"/>
            <a:ext cx="7365408" cy="828040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45" name="Sea against sky at sunset 1"/>
          <p:cNvSpPr>
            <a:spLocks noGrp="1"/>
          </p:cNvSpPr>
          <p:nvPr>
            <p:ph type="pic" sz="quarter" idx="22"/>
          </p:nvPr>
        </p:nvSpPr>
        <p:spPr>
          <a:xfrm>
            <a:off x="15363825" y="1270000"/>
            <a:ext cx="8115300" cy="5409006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46" name="Beach and sea at sunset"/>
          <p:cNvSpPr>
            <a:spLocks noGrp="1"/>
          </p:cNvSpPr>
          <p:nvPr>
            <p:ph type="pic" idx="23"/>
          </p:nvPr>
        </p:nvSpPr>
        <p:spPr>
          <a:xfrm>
            <a:off x="-63500" y="1270000"/>
            <a:ext cx="16764000" cy="1117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4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2700000"/>
            <a:ext cx="388621" cy="42926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beach and sea at sunset"/>
          <p:cNvSpPr>
            <a:spLocks noGrp="1"/>
          </p:cNvSpPr>
          <p:nvPr>
            <p:ph type="pic" idx="21"/>
          </p:nvPr>
        </p:nvSpPr>
        <p:spPr>
          <a:xfrm>
            <a:off x="1270000" y="-423334"/>
            <a:ext cx="21844000" cy="1456266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5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2700000"/>
            <a:ext cx="388621" cy="42926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Agend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9536" y="822960"/>
            <a:ext cx="22091904" cy="3657600"/>
          </a:xfrm>
        </p:spPr>
        <p:txBody>
          <a:bodyPr anchor="t">
            <a:normAutofit/>
          </a:bodyPr>
          <a:lstStyle>
            <a:lvl1pPr>
              <a:defRPr sz="1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2545568" y="4846320"/>
            <a:ext cx="10405872" cy="7717536"/>
          </a:xfrm>
        </p:spPr>
        <p:txBody>
          <a:bodyPr vert="horz" lIns="91440" tIns="45720" rIns="91440" bIns="45720" rtlCol="0">
            <a:normAutofit/>
          </a:bodyPr>
          <a:lstStyle>
            <a:lvl1pPr marL="914400" indent="-914400">
              <a:buFont typeface="+mj-lt"/>
              <a:buAutoNum type="arabicPeriod"/>
              <a:defRPr lang="en-US" dirty="0"/>
            </a:lvl1pPr>
            <a:lvl2pPr marL="1143000" indent="-685800">
              <a:buFont typeface="+mj-lt"/>
              <a:buAutoNum type="alphaLcPeriod"/>
              <a:defRPr lang="en-US" dirty="0"/>
            </a:lvl2pPr>
            <a:lvl3pPr marL="1600200" indent="-685800">
              <a:buFont typeface="+mj-lt"/>
              <a:buAutoNum type="romanLcPeriod"/>
              <a:defRPr lang="en-US" dirty="0"/>
            </a:lvl3pPr>
            <a:lvl4pPr marL="1828800" indent="-457200">
              <a:buFont typeface="+mj-lt"/>
              <a:buAutoNum type="arabicParenR"/>
              <a:defRPr lang="en-US" dirty="0"/>
            </a:lvl4pPr>
            <a:lvl5pPr marL="2286000" indent="-457200">
              <a:buFont typeface="+mj-lt"/>
              <a:buAutoNum type="alphaLcParenR"/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C77F2D-39D2-22F7-CF0B-39D63EBF0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9C3AC-AAA0-4253-9B0F-7735214E7B12}" type="datetime1">
              <a:rPr lang="lv-LV" smtClean="0"/>
              <a:t>26.05.2026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990021" y="12718892"/>
            <a:ext cx="403957" cy="410369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75631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250135-E890-B7BE-6849-41AE1808A0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273050"/>
            <a:ext cx="21031200" cy="1894416"/>
          </a:xfrm>
        </p:spPr>
        <p:txBody>
          <a:bodyPr anchor="t"/>
          <a:lstStyle>
            <a:lvl1pPr>
              <a:defRPr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27867B-28F6-6127-4C01-EEBCDC2E98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6400" y="2929466"/>
            <a:ext cx="21031200" cy="942446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7BA8A1-9DFF-B05C-ACA3-4AF68CB1C2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396E4-0134-41FF-A7E6-702319ECAB0C}" type="datetime1">
              <a:rPr lang="lv-LV" smtClean="0"/>
              <a:t>26.05.2026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202858-CFA1-D2E7-058D-4AB4A597B5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88C7A3-EE21-E9BB-2FB4-FE2EB3478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990021" y="12718892"/>
            <a:ext cx="403957" cy="410369"/>
          </a:xfrm>
        </p:spPr>
        <p:txBody>
          <a:bodyPr/>
          <a:lstStyle/>
          <a:p>
            <a:fld id="{2571DAF7-B345-408B-9378-55954782566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564219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Photo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15495" y="4585102"/>
            <a:ext cx="9757338" cy="2540001"/>
          </a:xfrm>
          <a:prstGeom prst="rect">
            <a:avLst/>
          </a:prstGeom>
        </p:spPr>
        <p:txBody>
          <a:bodyPr anchor="b"/>
          <a:lstStyle/>
          <a:p>
            <a:r>
              <a:t>Slide Title</a:t>
            </a:r>
          </a:p>
        </p:txBody>
      </p:sp>
      <p:sp>
        <p:nvSpPr>
          <p:cNvPr id="33" name="Sea against sky at sunset"/>
          <p:cNvSpPr>
            <a:spLocks noGrp="1"/>
          </p:cNvSpPr>
          <p:nvPr>
            <p:ph type="pic" idx="21"/>
          </p:nvPr>
        </p:nvSpPr>
        <p:spPr>
          <a:xfrm>
            <a:off x="9283700" y="1270000"/>
            <a:ext cx="16751300" cy="1117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19200" y="7016750"/>
            <a:ext cx="9753600" cy="5416550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1pPr>
            <a:lvl2pPr marL="0" indent="4572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2pPr>
            <a:lvl3pPr marL="0" indent="9144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3pPr>
            <a:lvl4pPr marL="0" indent="13716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4pPr>
            <a:lvl5pPr marL="0" indent="18288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5pPr>
          </a:lstStyle>
          <a:p>
            <a:r>
              <a:t>Slide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219200" y="4013200"/>
            <a:ext cx="21945600" cy="8487148"/>
          </a:xfrm>
          <a:prstGeom prst="rect">
            <a:avLst/>
          </a:prstGeom>
        </p:spPr>
        <p:txBody>
          <a:bodyPr numCol="2" spcCol="2558384"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2700000"/>
            <a:ext cx="388621" cy="42926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Live Video Sm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19200" y="774700"/>
            <a:ext cx="9753600" cy="1600200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72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19200" y="2387600"/>
            <a:ext cx="9757569" cy="832612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r>
              <a:t>Slide Subtitle</a:t>
            </a:r>
          </a:p>
        </p:txBody>
      </p:sp>
      <p:sp>
        <p:nvSpPr>
          <p:cNvPr id="73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19200" y="4023221"/>
            <a:ext cx="9757569" cy="8384679"/>
          </a:xfrm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7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4039" y="12700000"/>
            <a:ext cx="388621" cy="42926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ection Title"/>
          <p:cNvSpPr txBox="1">
            <a:spLocks noGrp="1"/>
          </p:cNvSpPr>
          <p:nvPr>
            <p:ph type="title" hasCustomPrompt="1"/>
          </p:nvPr>
        </p:nvSpPr>
        <p:spPr>
          <a:xfrm>
            <a:off x="1219200" y="3242270"/>
            <a:ext cx="21945600" cy="6604001"/>
          </a:xfrm>
          <a:prstGeom prst="rect">
            <a:avLst/>
          </a:prstGeom>
        </p:spPr>
        <p:txBody>
          <a:bodyPr anchor="ctr"/>
          <a:lstStyle>
            <a:lvl1pPr>
              <a:defRPr sz="12800" spc="0"/>
            </a:lvl1pPr>
          </a:lstStyle>
          <a:p>
            <a:r>
              <a:t>Section Title</a:t>
            </a:r>
          </a:p>
        </p:txBody>
      </p:sp>
      <p:sp>
        <p:nvSpPr>
          <p:cNvPr id="9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2700000"/>
            <a:ext cx="388621" cy="42926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lide Title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100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19200" y="2384648"/>
            <a:ext cx="21945602" cy="832613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r>
              <a:t>Slide Subtitle</a:t>
            </a:r>
          </a:p>
        </p:txBody>
      </p:sp>
      <p:sp>
        <p:nvSpPr>
          <p:cNvPr id="10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2700000"/>
            <a:ext cx="388621" cy="42926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Agenda Title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Agenda Title</a:t>
            </a:r>
          </a:p>
        </p:txBody>
      </p:sp>
      <p:sp>
        <p:nvSpPr>
          <p:cNvPr id="109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219200" y="4013200"/>
            <a:ext cx="21945600" cy="8385548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buSzTx/>
              <a:buNone/>
              <a:defRPr sz="6800" spc="-136">
                <a:latin typeface="Canela Deck Regular"/>
                <a:ea typeface="Canela Deck Regular"/>
                <a:cs typeface="Canela Deck Regular"/>
                <a:sym typeface="Canela Deck Regular"/>
              </a:defRPr>
            </a:lvl1pPr>
            <a:lvl2pPr marL="0" indent="457200" defTabSz="825500">
              <a:lnSpc>
                <a:spcPct val="100000"/>
              </a:lnSpc>
              <a:buSzTx/>
              <a:buNone/>
              <a:defRPr sz="6800" spc="-136">
                <a:latin typeface="Canela Deck Regular"/>
                <a:ea typeface="Canela Deck Regular"/>
                <a:cs typeface="Canela Deck Regular"/>
                <a:sym typeface="Canela Deck Regular"/>
              </a:defRPr>
            </a:lvl2pPr>
            <a:lvl3pPr marL="0" indent="914400" defTabSz="825500">
              <a:lnSpc>
                <a:spcPct val="100000"/>
              </a:lnSpc>
              <a:buSzTx/>
              <a:buNone/>
              <a:defRPr sz="6800" spc="-136">
                <a:latin typeface="Canela Deck Regular"/>
                <a:ea typeface="Canela Deck Regular"/>
                <a:cs typeface="Canela Deck Regular"/>
                <a:sym typeface="Canela Deck Regular"/>
              </a:defRPr>
            </a:lvl3pPr>
            <a:lvl4pPr marL="0" indent="1371600" defTabSz="825500">
              <a:lnSpc>
                <a:spcPct val="100000"/>
              </a:lnSpc>
              <a:buSzTx/>
              <a:buNone/>
              <a:defRPr sz="6800" spc="-136">
                <a:latin typeface="Canela Deck Regular"/>
                <a:ea typeface="Canela Deck Regular"/>
                <a:cs typeface="Canela Deck Regular"/>
                <a:sym typeface="Canela Deck Regular"/>
              </a:defRPr>
            </a:lvl4pPr>
            <a:lvl5pPr marL="0" indent="1828800" defTabSz="825500">
              <a:lnSpc>
                <a:spcPct val="100000"/>
              </a:lnSpc>
              <a:buSzTx/>
              <a:buNone/>
              <a:defRPr sz="6800" spc="-136">
                <a:latin typeface="Canela Deck Regular"/>
                <a:ea typeface="Canela Deck Regular"/>
                <a:cs typeface="Canela Deck Regular"/>
                <a:sym typeface="Canela Deck Regular"/>
              </a:defRPr>
            </a:lvl5pPr>
          </a:lstStyle>
          <a:p>
            <a:r>
              <a:t>Agenda Topics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0" name="Agenda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19200" y="2387115"/>
            <a:ext cx="21945602" cy="832613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r>
              <a:t>Agenda Subtitle</a:t>
            </a:r>
          </a:p>
        </p:txBody>
      </p:sp>
      <p:sp>
        <p:nvSpPr>
          <p:cNvPr id="11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2700000"/>
            <a:ext cx="388621" cy="42926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219200" y="3251200"/>
            <a:ext cx="21945600" cy="6604000"/>
          </a:xfrm>
          <a:prstGeom prst="rect">
            <a:avLst/>
          </a:prstGeom>
        </p:spPr>
        <p:txBody>
          <a:bodyPr anchor="ctr"/>
          <a:lstStyle>
            <a:lvl1pPr marL="0" indent="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12800">
                <a:latin typeface="Canela Regular"/>
                <a:ea typeface="Canela Regular"/>
                <a:cs typeface="Canela Regular"/>
                <a:sym typeface="Canela Regular"/>
              </a:defRPr>
            </a:lvl1pPr>
            <a:lvl2pPr marL="0" indent="4572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12800">
                <a:latin typeface="Canela Regular"/>
                <a:ea typeface="Canela Regular"/>
                <a:cs typeface="Canela Regular"/>
                <a:sym typeface="Canela Regular"/>
              </a:defRPr>
            </a:lvl2pPr>
            <a:lvl3pPr marL="0" indent="9144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12800">
                <a:latin typeface="Canela Regular"/>
                <a:ea typeface="Canela Regular"/>
                <a:cs typeface="Canela Regular"/>
                <a:sym typeface="Canela Regular"/>
              </a:defRPr>
            </a:lvl3pPr>
            <a:lvl4pPr marL="0" indent="13716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12800">
                <a:latin typeface="Canela Regular"/>
                <a:ea typeface="Canela Regular"/>
                <a:cs typeface="Canela Regular"/>
                <a:sym typeface="Canela Regular"/>
              </a:defRPr>
            </a:lvl4pPr>
            <a:lvl5pPr marL="0" indent="18288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12800">
                <a:latin typeface="Canela Regular"/>
                <a:ea typeface="Canela Regular"/>
                <a:cs typeface="Canela Regular"/>
                <a:sym typeface="Canela Regular"/>
              </a:defRPr>
            </a:lvl5pPr>
          </a:lstStyle>
          <a:p>
            <a:r>
              <a:t>Statement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ig F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Fact informatio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19200" y="8462239"/>
            <a:ext cx="21945602" cy="832613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r>
              <a:t>Fact information</a:t>
            </a:r>
          </a:p>
        </p:txBody>
      </p:sp>
      <p:sp>
        <p:nvSpPr>
          <p:cNvPr id="127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19200" y="4214484"/>
            <a:ext cx="21945600" cy="4269708"/>
          </a:xfrm>
          <a:prstGeom prst="rect">
            <a:avLst/>
          </a:prstGeom>
        </p:spPr>
        <p:txBody>
          <a:bodyPr anchor="b"/>
          <a:lstStyle>
            <a:lvl1pPr marL="0" indent="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22400">
                <a:latin typeface="+mn-lt"/>
                <a:ea typeface="+mn-ea"/>
                <a:cs typeface="+mn-cs"/>
                <a:sym typeface="Canela Bold"/>
              </a:defRPr>
            </a:lvl1pPr>
            <a:lvl2pPr marL="0" indent="4572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22400">
                <a:latin typeface="+mn-lt"/>
                <a:ea typeface="+mn-ea"/>
                <a:cs typeface="+mn-cs"/>
                <a:sym typeface="Canela Bold"/>
              </a:defRPr>
            </a:lvl2pPr>
            <a:lvl3pPr marL="0" indent="9144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22400">
                <a:latin typeface="+mn-lt"/>
                <a:ea typeface="+mn-ea"/>
                <a:cs typeface="+mn-cs"/>
                <a:sym typeface="Canela Bold"/>
              </a:defRPr>
            </a:lvl3pPr>
            <a:lvl4pPr marL="0" indent="13716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22400">
                <a:latin typeface="+mn-lt"/>
                <a:ea typeface="+mn-ea"/>
                <a:cs typeface="+mn-cs"/>
                <a:sym typeface="Canela Bold"/>
              </a:defRPr>
            </a:lvl4pPr>
            <a:lvl5pPr marL="0" indent="18288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22400">
                <a:latin typeface="+mn-lt"/>
                <a:ea typeface="+mn-ea"/>
                <a:cs typeface="+mn-cs"/>
                <a:sym typeface="Canela Bold"/>
              </a:defRPr>
            </a:lvl5pPr>
          </a:lstStyle>
          <a:p>
            <a:r>
              <a:t>100%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2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19200" y="774700"/>
            <a:ext cx="21945600" cy="1727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Title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219200" y="4013200"/>
            <a:ext cx="21948577" cy="8483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97689" y="12700000"/>
            <a:ext cx="388621" cy="42926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584200">
              <a:lnSpc>
                <a:spcPct val="100000"/>
              </a:lnSpc>
              <a:spcBef>
                <a:spcPts val="0"/>
              </a:spcBef>
              <a:defRPr sz="2000">
                <a:solidFill>
                  <a:srgbClr val="5E5E5E"/>
                </a:solidFill>
                <a:latin typeface="Graphik"/>
                <a:ea typeface="Graphik"/>
                <a:cs typeface="Graphik"/>
                <a:sym typeface="Graphik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3" r:id="rId3"/>
    <p:sldLayoutId id="2147483655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64" r:id="rId12"/>
    <p:sldLayoutId id="2147483666" r:id="rId13"/>
    <p:sldLayoutId id="2147483667" r:id="rId14"/>
  </p:sldLayoutIdLst>
  <p:transition spd="med"/>
  <p:txStyles>
    <p:titleStyle>
      <a:lvl1pPr marL="0" marR="0" indent="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1pPr>
      <a:lvl2pPr marL="0" marR="0" indent="45720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2pPr>
      <a:lvl3pPr marL="0" marR="0" indent="91440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3pPr>
      <a:lvl4pPr marL="0" marR="0" indent="137160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4pPr>
      <a:lvl5pPr marL="0" marR="0" indent="182880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5pPr>
      <a:lvl6pPr marL="0" marR="0" indent="228600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6pPr>
      <a:lvl7pPr marL="0" marR="0" indent="274320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7pPr>
      <a:lvl8pPr marL="0" marR="0" indent="320040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8pPr>
      <a:lvl9pPr marL="0" marR="0" indent="365760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9pPr>
    </p:titleStyle>
    <p:bodyStyle>
      <a:lvl1pPr marL="5461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1pPr>
      <a:lvl2pPr marL="10922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2pPr>
      <a:lvl3pPr marL="16383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3pPr>
      <a:lvl4pPr marL="21844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4pPr>
      <a:lvl5pPr marL="27305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5pPr>
      <a:lvl6pPr marL="32766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6pPr>
      <a:lvl7pPr marL="38227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7pPr>
      <a:lvl8pPr marL="43688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8pPr>
      <a:lvl9pPr marL="49149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Prezentaciju_bilde.png" descr="Prezentaciju_bild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24384001" cy="13716001"/>
          </a:xfrm>
          <a:prstGeom prst="rect">
            <a:avLst/>
          </a:prstGeom>
          <a:ln w="12700">
            <a:miter lim="400000"/>
          </a:ln>
        </p:spPr>
      </p:pic>
      <p:sp>
        <p:nvSpPr>
          <p:cNvPr id="172" name="2026"/>
          <p:cNvSpPr txBox="1">
            <a:spLocks noGrp="1"/>
          </p:cNvSpPr>
          <p:nvPr>
            <p:ph type="body" idx="21"/>
          </p:nvPr>
        </p:nvSpPr>
        <p:spPr>
          <a:xfrm>
            <a:off x="7314148" y="11986162"/>
            <a:ext cx="15850651" cy="60579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>
            <a:lvl1pPr algn="l">
              <a:defRPr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lang="lv-LV" dirty="0"/>
              <a:t>                                                 </a:t>
            </a:r>
            <a:endParaRPr dirty="0"/>
          </a:p>
        </p:txBody>
      </p:sp>
      <p:sp>
        <p:nvSpPr>
          <p:cNvPr id="173" name="Prezentācijas tēma"/>
          <p:cNvSpPr txBox="1">
            <a:spLocks noGrp="1"/>
          </p:cNvSpPr>
          <p:nvPr>
            <p:ph type="ctrTitle"/>
          </p:nvPr>
        </p:nvSpPr>
        <p:spPr>
          <a:xfrm>
            <a:off x="1219199" y="2434166"/>
            <a:ext cx="21945601" cy="554924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0000" b="1" spc="-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lang="lv-LV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Informatīvais ziņojums</a:t>
            </a:r>
            <a:endParaRPr dirty="0"/>
          </a:p>
        </p:txBody>
      </p:sp>
      <p:pic>
        <p:nvPicPr>
          <p:cNvPr id="175" name="Logo_H_T.png" descr="Logo_H_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75792" y="190301"/>
            <a:ext cx="4225619" cy="2482082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26218221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lv-LV" b="1" dirty="0"/>
          </a:p>
          <a:p>
            <a:pPr marL="0" indent="0" algn="ctr">
              <a:buNone/>
            </a:pPr>
            <a:endParaRPr lang="lv-LV" b="1" dirty="0">
              <a:solidFill>
                <a:schemeClr val="accent1"/>
              </a:solidFill>
            </a:endParaRPr>
          </a:p>
          <a:p>
            <a:pPr marL="0" indent="0" algn="ctr">
              <a:buNone/>
            </a:pPr>
            <a:endParaRPr lang="lv-LV" b="1" dirty="0">
              <a:solidFill>
                <a:schemeClr val="accent1"/>
              </a:solidFill>
            </a:endParaRPr>
          </a:p>
          <a:p>
            <a:pPr marL="0" indent="0" algn="ctr">
              <a:buNone/>
            </a:pPr>
            <a:r>
              <a:rPr lang="lv-LV" sz="88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Paredzamie būtiskākie notikumi</a:t>
            </a:r>
          </a:p>
          <a:p>
            <a:pPr marL="0" indent="0" algn="ctr">
              <a:buNone/>
            </a:pPr>
            <a:r>
              <a:rPr lang="lv-LV" sz="88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2026.gada II cet. </a:t>
            </a:r>
            <a:endParaRPr lang="lv-LV" sz="88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Logo_B.png" descr="Logo_B.png">
            <a:extLst>
              <a:ext uri="{FF2B5EF4-FFF2-40B4-BE49-F238E27FC236}">
                <a16:creationId xmlns:a16="http://schemas.microsoft.com/office/drawing/2014/main" id="{BC89162A-D751-5D5F-E54E-D38A2760DA4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6899" t="12400" r="26912" b="12411"/>
          <a:stretch>
            <a:fillRect/>
          </a:stretch>
        </p:blipFill>
        <p:spPr>
          <a:xfrm>
            <a:off x="22550377" y="595273"/>
            <a:ext cx="1164874" cy="18962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86" h="21600" extrusionOk="0">
                <a:moveTo>
                  <a:pt x="10798" y="0"/>
                </a:moveTo>
                <a:cubicBezTo>
                  <a:pt x="10265" y="0"/>
                  <a:pt x="9993" y="143"/>
                  <a:pt x="9599" y="619"/>
                </a:cubicBezTo>
                <a:cubicBezTo>
                  <a:pt x="9456" y="793"/>
                  <a:pt x="9280" y="997"/>
                  <a:pt x="9209" y="1076"/>
                </a:cubicBezTo>
                <a:cubicBezTo>
                  <a:pt x="9139" y="1155"/>
                  <a:pt x="8719" y="1649"/>
                  <a:pt x="8275" y="2170"/>
                </a:cubicBezTo>
                <a:cubicBezTo>
                  <a:pt x="7832" y="2691"/>
                  <a:pt x="7377" y="3219"/>
                  <a:pt x="7268" y="3345"/>
                </a:cubicBezTo>
                <a:cubicBezTo>
                  <a:pt x="7159" y="3472"/>
                  <a:pt x="6829" y="3855"/>
                  <a:pt x="6540" y="4195"/>
                </a:cubicBezTo>
                <a:cubicBezTo>
                  <a:pt x="6251" y="4535"/>
                  <a:pt x="5928" y="4914"/>
                  <a:pt x="5819" y="5041"/>
                </a:cubicBezTo>
                <a:cubicBezTo>
                  <a:pt x="5710" y="5167"/>
                  <a:pt x="5469" y="5452"/>
                  <a:pt x="5282" y="5673"/>
                </a:cubicBezTo>
                <a:cubicBezTo>
                  <a:pt x="4917" y="6106"/>
                  <a:pt x="4591" y="6487"/>
                  <a:pt x="4275" y="6853"/>
                </a:cubicBezTo>
                <a:cubicBezTo>
                  <a:pt x="4045" y="7120"/>
                  <a:pt x="3730" y="7490"/>
                  <a:pt x="3333" y="7956"/>
                </a:cubicBezTo>
                <a:cubicBezTo>
                  <a:pt x="2887" y="8481"/>
                  <a:pt x="2068" y="9442"/>
                  <a:pt x="1826" y="9724"/>
                </a:cubicBezTo>
                <a:cubicBezTo>
                  <a:pt x="1704" y="9866"/>
                  <a:pt x="1374" y="10250"/>
                  <a:pt x="1098" y="10574"/>
                </a:cubicBezTo>
                <a:cubicBezTo>
                  <a:pt x="821" y="10898"/>
                  <a:pt x="468" y="11310"/>
                  <a:pt x="311" y="11491"/>
                </a:cubicBezTo>
                <a:cubicBezTo>
                  <a:pt x="46" y="11797"/>
                  <a:pt x="25" y="11834"/>
                  <a:pt x="24" y="12007"/>
                </a:cubicBezTo>
                <a:cubicBezTo>
                  <a:pt x="23" y="12152"/>
                  <a:pt x="50" y="12218"/>
                  <a:pt x="134" y="12301"/>
                </a:cubicBezTo>
                <a:cubicBezTo>
                  <a:pt x="244" y="12409"/>
                  <a:pt x="466" y="12509"/>
                  <a:pt x="693" y="12554"/>
                </a:cubicBezTo>
                <a:cubicBezTo>
                  <a:pt x="859" y="12586"/>
                  <a:pt x="1181" y="12568"/>
                  <a:pt x="1355" y="12513"/>
                </a:cubicBezTo>
                <a:cubicBezTo>
                  <a:pt x="1430" y="12489"/>
                  <a:pt x="1647" y="12353"/>
                  <a:pt x="1833" y="12215"/>
                </a:cubicBezTo>
                <a:cubicBezTo>
                  <a:pt x="3924" y="10665"/>
                  <a:pt x="6610" y="9507"/>
                  <a:pt x="9371" y="8964"/>
                </a:cubicBezTo>
                <a:cubicBezTo>
                  <a:pt x="10901" y="8664"/>
                  <a:pt x="12384" y="8536"/>
                  <a:pt x="13762" y="8589"/>
                </a:cubicBezTo>
                <a:cubicBezTo>
                  <a:pt x="15397" y="8652"/>
                  <a:pt x="16683" y="9005"/>
                  <a:pt x="17461" y="9597"/>
                </a:cubicBezTo>
                <a:cubicBezTo>
                  <a:pt x="17681" y="9765"/>
                  <a:pt x="18242" y="10386"/>
                  <a:pt x="19388" y="11749"/>
                </a:cubicBezTo>
                <a:cubicBezTo>
                  <a:pt x="19901" y="12359"/>
                  <a:pt x="19976" y="12425"/>
                  <a:pt x="20248" y="12509"/>
                </a:cubicBezTo>
                <a:cubicBezTo>
                  <a:pt x="20555" y="12602"/>
                  <a:pt x="20762" y="12603"/>
                  <a:pt x="21072" y="12509"/>
                </a:cubicBezTo>
                <a:cubicBezTo>
                  <a:pt x="21427" y="12400"/>
                  <a:pt x="21566" y="12257"/>
                  <a:pt x="21565" y="12011"/>
                </a:cubicBezTo>
                <a:cubicBezTo>
                  <a:pt x="21564" y="11836"/>
                  <a:pt x="21547" y="11798"/>
                  <a:pt x="21293" y="11505"/>
                </a:cubicBezTo>
                <a:cubicBezTo>
                  <a:pt x="20883" y="11033"/>
                  <a:pt x="20672" y="10792"/>
                  <a:pt x="20094" y="10113"/>
                </a:cubicBezTo>
                <a:cubicBezTo>
                  <a:pt x="19805" y="9773"/>
                  <a:pt x="19474" y="9378"/>
                  <a:pt x="19351" y="9236"/>
                </a:cubicBezTo>
                <a:cubicBezTo>
                  <a:pt x="19228" y="9093"/>
                  <a:pt x="18783" y="8577"/>
                  <a:pt x="18366" y="8087"/>
                </a:cubicBezTo>
                <a:cubicBezTo>
                  <a:pt x="16933" y="6405"/>
                  <a:pt x="16653" y="6074"/>
                  <a:pt x="16402" y="5786"/>
                </a:cubicBezTo>
                <a:cubicBezTo>
                  <a:pt x="16306" y="5676"/>
                  <a:pt x="16065" y="5395"/>
                  <a:pt x="15865" y="5158"/>
                </a:cubicBezTo>
                <a:cubicBezTo>
                  <a:pt x="15666" y="4921"/>
                  <a:pt x="15443" y="4663"/>
                  <a:pt x="15372" y="4584"/>
                </a:cubicBezTo>
                <a:cubicBezTo>
                  <a:pt x="15302" y="4505"/>
                  <a:pt x="14989" y="4132"/>
                  <a:pt x="14674" y="3761"/>
                </a:cubicBezTo>
                <a:cubicBezTo>
                  <a:pt x="14359" y="3390"/>
                  <a:pt x="13671" y="2583"/>
                  <a:pt x="13144" y="1966"/>
                </a:cubicBezTo>
                <a:cubicBezTo>
                  <a:pt x="12617" y="1350"/>
                  <a:pt x="12081" y="724"/>
                  <a:pt x="11953" y="574"/>
                </a:cubicBezTo>
                <a:cubicBezTo>
                  <a:pt x="11576" y="133"/>
                  <a:pt x="11310" y="0"/>
                  <a:pt x="10798" y="0"/>
                </a:cubicBezTo>
                <a:close/>
                <a:moveTo>
                  <a:pt x="10798" y="1695"/>
                </a:moveTo>
                <a:cubicBezTo>
                  <a:pt x="10811" y="1695"/>
                  <a:pt x="10845" y="1723"/>
                  <a:pt x="10872" y="1759"/>
                </a:cubicBezTo>
                <a:cubicBezTo>
                  <a:pt x="10933" y="1840"/>
                  <a:pt x="11648" y="2687"/>
                  <a:pt x="11850" y="2916"/>
                </a:cubicBezTo>
                <a:cubicBezTo>
                  <a:pt x="11933" y="3011"/>
                  <a:pt x="12130" y="3242"/>
                  <a:pt x="12291" y="3431"/>
                </a:cubicBezTo>
                <a:cubicBezTo>
                  <a:pt x="12864" y="4106"/>
                  <a:pt x="13104" y="4386"/>
                  <a:pt x="13276" y="4584"/>
                </a:cubicBezTo>
                <a:cubicBezTo>
                  <a:pt x="13373" y="4695"/>
                  <a:pt x="13597" y="4964"/>
                  <a:pt x="13784" y="5185"/>
                </a:cubicBezTo>
                <a:cubicBezTo>
                  <a:pt x="13970" y="5406"/>
                  <a:pt x="14228" y="5703"/>
                  <a:pt x="14350" y="5845"/>
                </a:cubicBezTo>
                <a:cubicBezTo>
                  <a:pt x="15353" y="7015"/>
                  <a:pt x="15833" y="7582"/>
                  <a:pt x="15858" y="7622"/>
                </a:cubicBezTo>
                <a:cubicBezTo>
                  <a:pt x="15876" y="7650"/>
                  <a:pt x="15807" y="7648"/>
                  <a:pt x="15571" y="7608"/>
                </a:cubicBezTo>
                <a:cubicBezTo>
                  <a:pt x="14738" y="7468"/>
                  <a:pt x="13472" y="7401"/>
                  <a:pt x="12394" y="7441"/>
                </a:cubicBezTo>
                <a:cubicBezTo>
                  <a:pt x="10257" y="7521"/>
                  <a:pt x="8153" y="7904"/>
                  <a:pt x="6099" y="8585"/>
                </a:cubicBezTo>
                <a:cubicBezTo>
                  <a:pt x="5842" y="8670"/>
                  <a:pt x="5351" y="8847"/>
                  <a:pt x="5010" y="8978"/>
                </a:cubicBezTo>
                <a:cubicBezTo>
                  <a:pt x="4670" y="9109"/>
                  <a:pt x="4392" y="9209"/>
                  <a:pt x="4392" y="9199"/>
                </a:cubicBezTo>
                <a:cubicBezTo>
                  <a:pt x="4392" y="9183"/>
                  <a:pt x="4945" y="8527"/>
                  <a:pt x="5304" y="8115"/>
                </a:cubicBezTo>
                <a:cubicBezTo>
                  <a:pt x="5387" y="8020"/>
                  <a:pt x="5628" y="7734"/>
                  <a:pt x="5841" y="7482"/>
                </a:cubicBezTo>
                <a:cubicBezTo>
                  <a:pt x="6054" y="7229"/>
                  <a:pt x="6286" y="6959"/>
                  <a:pt x="6356" y="6880"/>
                </a:cubicBezTo>
                <a:cubicBezTo>
                  <a:pt x="6426" y="6801"/>
                  <a:pt x="6649" y="6543"/>
                  <a:pt x="6849" y="6306"/>
                </a:cubicBezTo>
                <a:cubicBezTo>
                  <a:pt x="7049" y="6069"/>
                  <a:pt x="7290" y="5784"/>
                  <a:pt x="7386" y="5673"/>
                </a:cubicBezTo>
                <a:cubicBezTo>
                  <a:pt x="7593" y="5435"/>
                  <a:pt x="7839" y="5146"/>
                  <a:pt x="8577" y="4281"/>
                </a:cubicBezTo>
                <a:cubicBezTo>
                  <a:pt x="9622" y="3056"/>
                  <a:pt x="9814" y="2829"/>
                  <a:pt x="10291" y="2265"/>
                </a:cubicBezTo>
                <a:cubicBezTo>
                  <a:pt x="10554" y="1953"/>
                  <a:pt x="10785" y="1695"/>
                  <a:pt x="10798" y="1695"/>
                </a:cubicBezTo>
                <a:close/>
                <a:moveTo>
                  <a:pt x="1083" y="14317"/>
                </a:moveTo>
                <a:cubicBezTo>
                  <a:pt x="687" y="14278"/>
                  <a:pt x="266" y="14396"/>
                  <a:pt x="90" y="14633"/>
                </a:cubicBezTo>
                <a:cubicBezTo>
                  <a:pt x="40" y="14700"/>
                  <a:pt x="9" y="14811"/>
                  <a:pt x="2" y="14959"/>
                </a:cubicBezTo>
                <a:cubicBezTo>
                  <a:pt x="-5" y="15107"/>
                  <a:pt x="10" y="15297"/>
                  <a:pt x="46" y="15515"/>
                </a:cubicBezTo>
                <a:cubicBezTo>
                  <a:pt x="193" y="16391"/>
                  <a:pt x="522" y="17091"/>
                  <a:pt x="1127" y="17852"/>
                </a:cubicBezTo>
                <a:cubicBezTo>
                  <a:pt x="1713" y="18588"/>
                  <a:pt x="2415" y="19180"/>
                  <a:pt x="3400" y="19764"/>
                </a:cubicBezTo>
                <a:cubicBezTo>
                  <a:pt x="4280" y="20287"/>
                  <a:pt x="5003" y="20602"/>
                  <a:pt x="6143" y="20944"/>
                </a:cubicBezTo>
                <a:cubicBezTo>
                  <a:pt x="7229" y="21271"/>
                  <a:pt x="8294" y="21468"/>
                  <a:pt x="9437" y="21559"/>
                </a:cubicBezTo>
                <a:cubicBezTo>
                  <a:pt x="9748" y="21584"/>
                  <a:pt x="10256" y="21599"/>
                  <a:pt x="10761" y="21600"/>
                </a:cubicBezTo>
                <a:cubicBezTo>
                  <a:pt x="11266" y="21600"/>
                  <a:pt x="11768" y="21588"/>
                  <a:pt x="12078" y="21563"/>
                </a:cubicBezTo>
                <a:cubicBezTo>
                  <a:pt x="13266" y="21470"/>
                  <a:pt x="14305" y="21280"/>
                  <a:pt x="15350" y="20971"/>
                </a:cubicBezTo>
                <a:cubicBezTo>
                  <a:pt x="16496" y="20632"/>
                  <a:pt x="17326" y="20281"/>
                  <a:pt x="18219" y="19751"/>
                </a:cubicBezTo>
                <a:cubicBezTo>
                  <a:pt x="20254" y="18541"/>
                  <a:pt x="21432" y="16945"/>
                  <a:pt x="21572" y="15203"/>
                </a:cubicBezTo>
                <a:cubicBezTo>
                  <a:pt x="21595" y="14919"/>
                  <a:pt x="21591" y="14773"/>
                  <a:pt x="21550" y="14697"/>
                </a:cubicBezTo>
                <a:cubicBezTo>
                  <a:pt x="21311" y="14250"/>
                  <a:pt x="20333" y="14168"/>
                  <a:pt x="19888" y="14556"/>
                </a:cubicBezTo>
                <a:cubicBezTo>
                  <a:pt x="19759" y="14669"/>
                  <a:pt x="19750" y="14697"/>
                  <a:pt x="19711" y="15117"/>
                </a:cubicBezTo>
                <a:cubicBezTo>
                  <a:pt x="19599" y="16331"/>
                  <a:pt x="19019" y="17333"/>
                  <a:pt x="17888" y="18263"/>
                </a:cubicBezTo>
                <a:cubicBezTo>
                  <a:pt x="16197" y="19653"/>
                  <a:pt x="13586" y="20465"/>
                  <a:pt x="10798" y="20465"/>
                </a:cubicBezTo>
                <a:cubicBezTo>
                  <a:pt x="8380" y="20465"/>
                  <a:pt x="6083" y="19861"/>
                  <a:pt x="4414" y="18783"/>
                </a:cubicBezTo>
                <a:cubicBezTo>
                  <a:pt x="2869" y="17785"/>
                  <a:pt x="1994" y="16533"/>
                  <a:pt x="1877" y="15153"/>
                </a:cubicBezTo>
                <a:cubicBezTo>
                  <a:pt x="1835" y="14656"/>
                  <a:pt x="1774" y="14549"/>
                  <a:pt x="1458" y="14412"/>
                </a:cubicBezTo>
                <a:cubicBezTo>
                  <a:pt x="1342" y="14361"/>
                  <a:pt x="1215" y="14330"/>
                  <a:pt x="1083" y="14317"/>
                </a:cubicBezTo>
                <a:close/>
              </a:path>
            </a:pathLst>
          </a:cu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1313792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endParaRPr lang="lv-LV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lv-LV" sz="32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lvl="0"/>
            <a:r>
              <a:rPr lang="lv-LV" sz="32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Kanalizācijas </a:t>
            </a:r>
            <a:r>
              <a:rPr lang="lv-LV" sz="3200" b="1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spiedvada</a:t>
            </a:r>
            <a:r>
              <a:rPr lang="lv-LV" sz="32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izbūves </a:t>
            </a:r>
            <a:r>
              <a:rPr lang="lv-LV" sz="3200" b="1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Kalngale</a:t>
            </a:r>
            <a:r>
              <a:rPr lang="lv-LV" sz="32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– Atari pabeigšana;</a:t>
            </a:r>
          </a:p>
          <a:p>
            <a:pPr lvl="0"/>
            <a:r>
              <a:rPr lang="lv-LV" sz="32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Kanalizācijas </a:t>
            </a:r>
            <a:r>
              <a:rPr lang="lv-LV" sz="3200" b="1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spiedvada</a:t>
            </a:r>
            <a:r>
              <a:rPr lang="lv-LV" sz="32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izbūves Garkalne – Ādaži uzsākšana;</a:t>
            </a:r>
          </a:p>
          <a:p>
            <a:pPr lvl="0"/>
            <a:r>
              <a:rPr lang="lv-LV" sz="32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Angāra būvniecības pabeigšana Ādažu NAI;</a:t>
            </a:r>
          </a:p>
          <a:p>
            <a:pPr lvl="0"/>
            <a:r>
              <a:rPr lang="lv-LV" sz="32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Attālināti nolasāmu ūdens patēriņa skaitītāju iepirkuma pabeigšana;</a:t>
            </a:r>
          </a:p>
          <a:p>
            <a:pPr lvl="0"/>
            <a:r>
              <a:rPr lang="lv-LV" sz="32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HD mašīnas iepirkuma izsludināšana;</a:t>
            </a:r>
          </a:p>
          <a:p>
            <a:pPr lvl="0"/>
            <a:r>
              <a:rPr lang="lv-LV" sz="3200" b="1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Solāro</a:t>
            </a:r>
            <a:r>
              <a:rPr lang="lv-LV" sz="32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staciju uzstādīšana Ādažu NAI</a:t>
            </a:r>
          </a:p>
          <a:p>
            <a:pPr marL="0" lvl="0" indent="0">
              <a:buNone/>
            </a:pPr>
            <a:endParaRPr lang="lv-LV" sz="32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Logo_B.png" descr="Logo_B.png">
            <a:extLst>
              <a:ext uri="{FF2B5EF4-FFF2-40B4-BE49-F238E27FC236}">
                <a16:creationId xmlns:a16="http://schemas.microsoft.com/office/drawing/2014/main" id="{BC89162A-D751-5D5F-E54E-D38A2760DA4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6899" t="12400" r="26912" b="12411"/>
          <a:stretch>
            <a:fillRect/>
          </a:stretch>
        </p:blipFill>
        <p:spPr>
          <a:xfrm>
            <a:off x="22550377" y="595273"/>
            <a:ext cx="1164874" cy="18962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86" h="21600" extrusionOk="0">
                <a:moveTo>
                  <a:pt x="10798" y="0"/>
                </a:moveTo>
                <a:cubicBezTo>
                  <a:pt x="10265" y="0"/>
                  <a:pt x="9993" y="143"/>
                  <a:pt x="9599" y="619"/>
                </a:cubicBezTo>
                <a:cubicBezTo>
                  <a:pt x="9456" y="793"/>
                  <a:pt x="9280" y="997"/>
                  <a:pt x="9209" y="1076"/>
                </a:cubicBezTo>
                <a:cubicBezTo>
                  <a:pt x="9139" y="1155"/>
                  <a:pt x="8719" y="1649"/>
                  <a:pt x="8275" y="2170"/>
                </a:cubicBezTo>
                <a:cubicBezTo>
                  <a:pt x="7832" y="2691"/>
                  <a:pt x="7377" y="3219"/>
                  <a:pt x="7268" y="3345"/>
                </a:cubicBezTo>
                <a:cubicBezTo>
                  <a:pt x="7159" y="3472"/>
                  <a:pt x="6829" y="3855"/>
                  <a:pt x="6540" y="4195"/>
                </a:cubicBezTo>
                <a:cubicBezTo>
                  <a:pt x="6251" y="4535"/>
                  <a:pt x="5928" y="4914"/>
                  <a:pt x="5819" y="5041"/>
                </a:cubicBezTo>
                <a:cubicBezTo>
                  <a:pt x="5710" y="5167"/>
                  <a:pt x="5469" y="5452"/>
                  <a:pt x="5282" y="5673"/>
                </a:cubicBezTo>
                <a:cubicBezTo>
                  <a:pt x="4917" y="6106"/>
                  <a:pt x="4591" y="6487"/>
                  <a:pt x="4275" y="6853"/>
                </a:cubicBezTo>
                <a:cubicBezTo>
                  <a:pt x="4045" y="7120"/>
                  <a:pt x="3730" y="7490"/>
                  <a:pt x="3333" y="7956"/>
                </a:cubicBezTo>
                <a:cubicBezTo>
                  <a:pt x="2887" y="8481"/>
                  <a:pt x="2068" y="9442"/>
                  <a:pt x="1826" y="9724"/>
                </a:cubicBezTo>
                <a:cubicBezTo>
                  <a:pt x="1704" y="9866"/>
                  <a:pt x="1374" y="10250"/>
                  <a:pt x="1098" y="10574"/>
                </a:cubicBezTo>
                <a:cubicBezTo>
                  <a:pt x="821" y="10898"/>
                  <a:pt x="468" y="11310"/>
                  <a:pt x="311" y="11491"/>
                </a:cubicBezTo>
                <a:cubicBezTo>
                  <a:pt x="46" y="11797"/>
                  <a:pt x="25" y="11834"/>
                  <a:pt x="24" y="12007"/>
                </a:cubicBezTo>
                <a:cubicBezTo>
                  <a:pt x="23" y="12152"/>
                  <a:pt x="50" y="12218"/>
                  <a:pt x="134" y="12301"/>
                </a:cubicBezTo>
                <a:cubicBezTo>
                  <a:pt x="244" y="12409"/>
                  <a:pt x="466" y="12509"/>
                  <a:pt x="693" y="12554"/>
                </a:cubicBezTo>
                <a:cubicBezTo>
                  <a:pt x="859" y="12586"/>
                  <a:pt x="1181" y="12568"/>
                  <a:pt x="1355" y="12513"/>
                </a:cubicBezTo>
                <a:cubicBezTo>
                  <a:pt x="1430" y="12489"/>
                  <a:pt x="1647" y="12353"/>
                  <a:pt x="1833" y="12215"/>
                </a:cubicBezTo>
                <a:cubicBezTo>
                  <a:pt x="3924" y="10665"/>
                  <a:pt x="6610" y="9507"/>
                  <a:pt x="9371" y="8964"/>
                </a:cubicBezTo>
                <a:cubicBezTo>
                  <a:pt x="10901" y="8664"/>
                  <a:pt x="12384" y="8536"/>
                  <a:pt x="13762" y="8589"/>
                </a:cubicBezTo>
                <a:cubicBezTo>
                  <a:pt x="15397" y="8652"/>
                  <a:pt x="16683" y="9005"/>
                  <a:pt x="17461" y="9597"/>
                </a:cubicBezTo>
                <a:cubicBezTo>
                  <a:pt x="17681" y="9765"/>
                  <a:pt x="18242" y="10386"/>
                  <a:pt x="19388" y="11749"/>
                </a:cubicBezTo>
                <a:cubicBezTo>
                  <a:pt x="19901" y="12359"/>
                  <a:pt x="19976" y="12425"/>
                  <a:pt x="20248" y="12509"/>
                </a:cubicBezTo>
                <a:cubicBezTo>
                  <a:pt x="20555" y="12602"/>
                  <a:pt x="20762" y="12603"/>
                  <a:pt x="21072" y="12509"/>
                </a:cubicBezTo>
                <a:cubicBezTo>
                  <a:pt x="21427" y="12400"/>
                  <a:pt x="21566" y="12257"/>
                  <a:pt x="21565" y="12011"/>
                </a:cubicBezTo>
                <a:cubicBezTo>
                  <a:pt x="21564" y="11836"/>
                  <a:pt x="21547" y="11798"/>
                  <a:pt x="21293" y="11505"/>
                </a:cubicBezTo>
                <a:cubicBezTo>
                  <a:pt x="20883" y="11033"/>
                  <a:pt x="20672" y="10792"/>
                  <a:pt x="20094" y="10113"/>
                </a:cubicBezTo>
                <a:cubicBezTo>
                  <a:pt x="19805" y="9773"/>
                  <a:pt x="19474" y="9378"/>
                  <a:pt x="19351" y="9236"/>
                </a:cubicBezTo>
                <a:cubicBezTo>
                  <a:pt x="19228" y="9093"/>
                  <a:pt x="18783" y="8577"/>
                  <a:pt x="18366" y="8087"/>
                </a:cubicBezTo>
                <a:cubicBezTo>
                  <a:pt x="16933" y="6405"/>
                  <a:pt x="16653" y="6074"/>
                  <a:pt x="16402" y="5786"/>
                </a:cubicBezTo>
                <a:cubicBezTo>
                  <a:pt x="16306" y="5676"/>
                  <a:pt x="16065" y="5395"/>
                  <a:pt x="15865" y="5158"/>
                </a:cubicBezTo>
                <a:cubicBezTo>
                  <a:pt x="15666" y="4921"/>
                  <a:pt x="15443" y="4663"/>
                  <a:pt x="15372" y="4584"/>
                </a:cubicBezTo>
                <a:cubicBezTo>
                  <a:pt x="15302" y="4505"/>
                  <a:pt x="14989" y="4132"/>
                  <a:pt x="14674" y="3761"/>
                </a:cubicBezTo>
                <a:cubicBezTo>
                  <a:pt x="14359" y="3390"/>
                  <a:pt x="13671" y="2583"/>
                  <a:pt x="13144" y="1966"/>
                </a:cubicBezTo>
                <a:cubicBezTo>
                  <a:pt x="12617" y="1350"/>
                  <a:pt x="12081" y="724"/>
                  <a:pt x="11953" y="574"/>
                </a:cubicBezTo>
                <a:cubicBezTo>
                  <a:pt x="11576" y="133"/>
                  <a:pt x="11310" y="0"/>
                  <a:pt x="10798" y="0"/>
                </a:cubicBezTo>
                <a:close/>
                <a:moveTo>
                  <a:pt x="10798" y="1695"/>
                </a:moveTo>
                <a:cubicBezTo>
                  <a:pt x="10811" y="1695"/>
                  <a:pt x="10845" y="1723"/>
                  <a:pt x="10872" y="1759"/>
                </a:cubicBezTo>
                <a:cubicBezTo>
                  <a:pt x="10933" y="1840"/>
                  <a:pt x="11648" y="2687"/>
                  <a:pt x="11850" y="2916"/>
                </a:cubicBezTo>
                <a:cubicBezTo>
                  <a:pt x="11933" y="3011"/>
                  <a:pt x="12130" y="3242"/>
                  <a:pt x="12291" y="3431"/>
                </a:cubicBezTo>
                <a:cubicBezTo>
                  <a:pt x="12864" y="4106"/>
                  <a:pt x="13104" y="4386"/>
                  <a:pt x="13276" y="4584"/>
                </a:cubicBezTo>
                <a:cubicBezTo>
                  <a:pt x="13373" y="4695"/>
                  <a:pt x="13597" y="4964"/>
                  <a:pt x="13784" y="5185"/>
                </a:cubicBezTo>
                <a:cubicBezTo>
                  <a:pt x="13970" y="5406"/>
                  <a:pt x="14228" y="5703"/>
                  <a:pt x="14350" y="5845"/>
                </a:cubicBezTo>
                <a:cubicBezTo>
                  <a:pt x="15353" y="7015"/>
                  <a:pt x="15833" y="7582"/>
                  <a:pt x="15858" y="7622"/>
                </a:cubicBezTo>
                <a:cubicBezTo>
                  <a:pt x="15876" y="7650"/>
                  <a:pt x="15807" y="7648"/>
                  <a:pt x="15571" y="7608"/>
                </a:cubicBezTo>
                <a:cubicBezTo>
                  <a:pt x="14738" y="7468"/>
                  <a:pt x="13472" y="7401"/>
                  <a:pt x="12394" y="7441"/>
                </a:cubicBezTo>
                <a:cubicBezTo>
                  <a:pt x="10257" y="7521"/>
                  <a:pt x="8153" y="7904"/>
                  <a:pt x="6099" y="8585"/>
                </a:cubicBezTo>
                <a:cubicBezTo>
                  <a:pt x="5842" y="8670"/>
                  <a:pt x="5351" y="8847"/>
                  <a:pt x="5010" y="8978"/>
                </a:cubicBezTo>
                <a:cubicBezTo>
                  <a:pt x="4670" y="9109"/>
                  <a:pt x="4392" y="9209"/>
                  <a:pt x="4392" y="9199"/>
                </a:cubicBezTo>
                <a:cubicBezTo>
                  <a:pt x="4392" y="9183"/>
                  <a:pt x="4945" y="8527"/>
                  <a:pt x="5304" y="8115"/>
                </a:cubicBezTo>
                <a:cubicBezTo>
                  <a:pt x="5387" y="8020"/>
                  <a:pt x="5628" y="7734"/>
                  <a:pt x="5841" y="7482"/>
                </a:cubicBezTo>
                <a:cubicBezTo>
                  <a:pt x="6054" y="7229"/>
                  <a:pt x="6286" y="6959"/>
                  <a:pt x="6356" y="6880"/>
                </a:cubicBezTo>
                <a:cubicBezTo>
                  <a:pt x="6426" y="6801"/>
                  <a:pt x="6649" y="6543"/>
                  <a:pt x="6849" y="6306"/>
                </a:cubicBezTo>
                <a:cubicBezTo>
                  <a:pt x="7049" y="6069"/>
                  <a:pt x="7290" y="5784"/>
                  <a:pt x="7386" y="5673"/>
                </a:cubicBezTo>
                <a:cubicBezTo>
                  <a:pt x="7593" y="5435"/>
                  <a:pt x="7839" y="5146"/>
                  <a:pt x="8577" y="4281"/>
                </a:cubicBezTo>
                <a:cubicBezTo>
                  <a:pt x="9622" y="3056"/>
                  <a:pt x="9814" y="2829"/>
                  <a:pt x="10291" y="2265"/>
                </a:cubicBezTo>
                <a:cubicBezTo>
                  <a:pt x="10554" y="1953"/>
                  <a:pt x="10785" y="1695"/>
                  <a:pt x="10798" y="1695"/>
                </a:cubicBezTo>
                <a:close/>
                <a:moveTo>
                  <a:pt x="1083" y="14317"/>
                </a:moveTo>
                <a:cubicBezTo>
                  <a:pt x="687" y="14278"/>
                  <a:pt x="266" y="14396"/>
                  <a:pt x="90" y="14633"/>
                </a:cubicBezTo>
                <a:cubicBezTo>
                  <a:pt x="40" y="14700"/>
                  <a:pt x="9" y="14811"/>
                  <a:pt x="2" y="14959"/>
                </a:cubicBezTo>
                <a:cubicBezTo>
                  <a:pt x="-5" y="15107"/>
                  <a:pt x="10" y="15297"/>
                  <a:pt x="46" y="15515"/>
                </a:cubicBezTo>
                <a:cubicBezTo>
                  <a:pt x="193" y="16391"/>
                  <a:pt x="522" y="17091"/>
                  <a:pt x="1127" y="17852"/>
                </a:cubicBezTo>
                <a:cubicBezTo>
                  <a:pt x="1713" y="18588"/>
                  <a:pt x="2415" y="19180"/>
                  <a:pt x="3400" y="19764"/>
                </a:cubicBezTo>
                <a:cubicBezTo>
                  <a:pt x="4280" y="20287"/>
                  <a:pt x="5003" y="20602"/>
                  <a:pt x="6143" y="20944"/>
                </a:cubicBezTo>
                <a:cubicBezTo>
                  <a:pt x="7229" y="21271"/>
                  <a:pt x="8294" y="21468"/>
                  <a:pt x="9437" y="21559"/>
                </a:cubicBezTo>
                <a:cubicBezTo>
                  <a:pt x="9748" y="21584"/>
                  <a:pt x="10256" y="21599"/>
                  <a:pt x="10761" y="21600"/>
                </a:cubicBezTo>
                <a:cubicBezTo>
                  <a:pt x="11266" y="21600"/>
                  <a:pt x="11768" y="21588"/>
                  <a:pt x="12078" y="21563"/>
                </a:cubicBezTo>
                <a:cubicBezTo>
                  <a:pt x="13266" y="21470"/>
                  <a:pt x="14305" y="21280"/>
                  <a:pt x="15350" y="20971"/>
                </a:cubicBezTo>
                <a:cubicBezTo>
                  <a:pt x="16496" y="20632"/>
                  <a:pt x="17326" y="20281"/>
                  <a:pt x="18219" y="19751"/>
                </a:cubicBezTo>
                <a:cubicBezTo>
                  <a:pt x="20254" y="18541"/>
                  <a:pt x="21432" y="16945"/>
                  <a:pt x="21572" y="15203"/>
                </a:cubicBezTo>
                <a:cubicBezTo>
                  <a:pt x="21595" y="14919"/>
                  <a:pt x="21591" y="14773"/>
                  <a:pt x="21550" y="14697"/>
                </a:cubicBezTo>
                <a:cubicBezTo>
                  <a:pt x="21311" y="14250"/>
                  <a:pt x="20333" y="14168"/>
                  <a:pt x="19888" y="14556"/>
                </a:cubicBezTo>
                <a:cubicBezTo>
                  <a:pt x="19759" y="14669"/>
                  <a:pt x="19750" y="14697"/>
                  <a:pt x="19711" y="15117"/>
                </a:cubicBezTo>
                <a:cubicBezTo>
                  <a:pt x="19599" y="16331"/>
                  <a:pt x="19019" y="17333"/>
                  <a:pt x="17888" y="18263"/>
                </a:cubicBezTo>
                <a:cubicBezTo>
                  <a:pt x="16197" y="19653"/>
                  <a:pt x="13586" y="20465"/>
                  <a:pt x="10798" y="20465"/>
                </a:cubicBezTo>
                <a:cubicBezTo>
                  <a:pt x="8380" y="20465"/>
                  <a:pt x="6083" y="19861"/>
                  <a:pt x="4414" y="18783"/>
                </a:cubicBezTo>
                <a:cubicBezTo>
                  <a:pt x="2869" y="17785"/>
                  <a:pt x="1994" y="16533"/>
                  <a:pt x="1877" y="15153"/>
                </a:cubicBezTo>
                <a:cubicBezTo>
                  <a:pt x="1835" y="14656"/>
                  <a:pt x="1774" y="14549"/>
                  <a:pt x="1458" y="14412"/>
                </a:cubicBezTo>
                <a:cubicBezTo>
                  <a:pt x="1342" y="14361"/>
                  <a:pt x="1215" y="14330"/>
                  <a:pt x="1083" y="14317"/>
                </a:cubicBezTo>
                <a:close/>
              </a:path>
            </a:pathLst>
          </a:cu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933701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lv-LV" b="1" dirty="0"/>
          </a:p>
          <a:p>
            <a:pPr marL="0" indent="0" algn="ctr">
              <a:buNone/>
            </a:pPr>
            <a:endParaRPr lang="lv-LV" b="1" dirty="0">
              <a:solidFill>
                <a:schemeClr val="accent1"/>
              </a:solidFill>
            </a:endParaRPr>
          </a:p>
          <a:p>
            <a:pPr marL="0" indent="0" algn="ctr">
              <a:buNone/>
            </a:pPr>
            <a:endParaRPr lang="lv-LV" b="1" dirty="0">
              <a:solidFill>
                <a:schemeClr val="accent1"/>
              </a:solidFill>
            </a:endParaRPr>
          </a:p>
          <a:p>
            <a:pPr marL="0" indent="0" algn="ctr">
              <a:buNone/>
            </a:pPr>
            <a:r>
              <a:rPr lang="lv-LV" sz="88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Paredzamie riski uzdevumu izpildei</a:t>
            </a:r>
          </a:p>
          <a:p>
            <a:pPr marL="0" indent="0" algn="ctr">
              <a:buNone/>
            </a:pPr>
            <a:r>
              <a:rPr lang="lv-LV" sz="88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vai uzņēmuma finanšu stāvoklim</a:t>
            </a:r>
            <a:endParaRPr lang="lv-LV" sz="88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Logo_B.png" descr="Logo_B.png">
            <a:extLst>
              <a:ext uri="{FF2B5EF4-FFF2-40B4-BE49-F238E27FC236}">
                <a16:creationId xmlns:a16="http://schemas.microsoft.com/office/drawing/2014/main" id="{BC89162A-D751-5D5F-E54E-D38A2760DA4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6899" t="12400" r="26912" b="12411"/>
          <a:stretch>
            <a:fillRect/>
          </a:stretch>
        </p:blipFill>
        <p:spPr>
          <a:xfrm>
            <a:off x="22550377" y="595273"/>
            <a:ext cx="1164874" cy="18962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86" h="21600" extrusionOk="0">
                <a:moveTo>
                  <a:pt x="10798" y="0"/>
                </a:moveTo>
                <a:cubicBezTo>
                  <a:pt x="10265" y="0"/>
                  <a:pt x="9993" y="143"/>
                  <a:pt x="9599" y="619"/>
                </a:cubicBezTo>
                <a:cubicBezTo>
                  <a:pt x="9456" y="793"/>
                  <a:pt x="9280" y="997"/>
                  <a:pt x="9209" y="1076"/>
                </a:cubicBezTo>
                <a:cubicBezTo>
                  <a:pt x="9139" y="1155"/>
                  <a:pt x="8719" y="1649"/>
                  <a:pt x="8275" y="2170"/>
                </a:cubicBezTo>
                <a:cubicBezTo>
                  <a:pt x="7832" y="2691"/>
                  <a:pt x="7377" y="3219"/>
                  <a:pt x="7268" y="3345"/>
                </a:cubicBezTo>
                <a:cubicBezTo>
                  <a:pt x="7159" y="3472"/>
                  <a:pt x="6829" y="3855"/>
                  <a:pt x="6540" y="4195"/>
                </a:cubicBezTo>
                <a:cubicBezTo>
                  <a:pt x="6251" y="4535"/>
                  <a:pt x="5928" y="4914"/>
                  <a:pt x="5819" y="5041"/>
                </a:cubicBezTo>
                <a:cubicBezTo>
                  <a:pt x="5710" y="5167"/>
                  <a:pt x="5469" y="5452"/>
                  <a:pt x="5282" y="5673"/>
                </a:cubicBezTo>
                <a:cubicBezTo>
                  <a:pt x="4917" y="6106"/>
                  <a:pt x="4591" y="6487"/>
                  <a:pt x="4275" y="6853"/>
                </a:cubicBezTo>
                <a:cubicBezTo>
                  <a:pt x="4045" y="7120"/>
                  <a:pt x="3730" y="7490"/>
                  <a:pt x="3333" y="7956"/>
                </a:cubicBezTo>
                <a:cubicBezTo>
                  <a:pt x="2887" y="8481"/>
                  <a:pt x="2068" y="9442"/>
                  <a:pt x="1826" y="9724"/>
                </a:cubicBezTo>
                <a:cubicBezTo>
                  <a:pt x="1704" y="9866"/>
                  <a:pt x="1374" y="10250"/>
                  <a:pt x="1098" y="10574"/>
                </a:cubicBezTo>
                <a:cubicBezTo>
                  <a:pt x="821" y="10898"/>
                  <a:pt x="468" y="11310"/>
                  <a:pt x="311" y="11491"/>
                </a:cubicBezTo>
                <a:cubicBezTo>
                  <a:pt x="46" y="11797"/>
                  <a:pt x="25" y="11834"/>
                  <a:pt x="24" y="12007"/>
                </a:cubicBezTo>
                <a:cubicBezTo>
                  <a:pt x="23" y="12152"/>
                  <a:pt x="50" y="12218"/>
                  <a:pt x="134" y="12301"/>
                </a:cubicBezTo>
                <a:cubicBezTo>
                  <a:pt x="244" y="12409"/>
                  <a:pt x="466" y="12509"/>
                  <a:pt x="693" y="12554"/>
                </a:cubicBezTo>
                <a:cubicBezTo>
                  <a:pt x="859" y="12586"/>
                  <a:pt x="1181" y="12568"/>
                  <a:pt x="1355" y="12513"/>
                </a:cubicBezTo>
                <a:cubicBezTo>
                  <a:pt x="1430" y="12489"/>
                  <a:pt x="1647" y="12353"/>
                  <a:pt x="1833" y="12215"/>
                </a:cubicBezTo>
                <a:cubicBezTo>
                  <a:pt x="3924" y="10665"/>
                  <a:pt x="6610" y="9507"/>
                  <a:pt x="9371" y="8964"/>
                </a:cubicBezTo>
                <a:cubicBezTo>
                  <a:pt x="10901" y="8664"/>
                  <a:pt x="12384" y="8536"/>
                  <a:pt x="13762" y="8589"/>
                </a:cubicBezTo>
                <a:cubicBezTo>
                  <a:pt x="15397" y="8652"/>
                  <a:pt x="16683" y="9005"/>
                  <a:pt x="17461" y="9597"/>
                </a:cubicBezTo>
                <a:cubicBezTo>
                  <a:pt x="17681" y="9765"/>
                  <a:pt x="18242" y="10386"/>
                  <a:pt x="19388" y="11749"/>
                </a:cubicBezTo>
                <a:cubicBezTo>
                  <a:pt x="19901" y="12359"/>
                  <a:pt x="19976" y="12425"/>
                  <a:pt x="20248" y="12509"/>
                </a:cubicBezTo>
                <a:cubicBezTo>
                  <a:pt x="20555" y="12602"/>
                  <a:pt x="20762" y="12603"/>
                  <a:pt x="21072" y="12509"/>
                </a:cubicBezTo>
                <a:cubicBezTo>
                  <a:pt x="21427" y="12400"/>
                  <a:pt x="21566" y="12257"/>
                  <a:pt x="21565" y="12011"/>
                </a:cubicBezTo>
                <a:cubicBezTo>
                  <a:pt x="21564" y="11836"/>
                  <a:pt x="21547" y="11798"/>
                  <a:pt x="21293" y="11505"/>
                </a:cubicBezTo>
                <a:cubicBezTo>
                  <a:pt x="20883" y="11033"/>
                  <a:pt x="20672" y="10792"/>
                  <a:pt x="20094" y="10113"/>
                </a:cubicBezTo>
                <a:cubicBezTo>
                  <a:pt x="19805" y="9773"/>
                  <a:pt x="19474" y="9378"/>
                  <a:pt x="19351" y="9236"/>
                </a:cubicBezTo>
                <a:cubicBezTo>
                  <a:pt x="19228" y="9093"/>
                  <a:pt x="18783" y="8577"/>
                  <a:pt x="18366" y="8087"/>
                </a:cubicBezTo>
                <a:cubicBezTo>
                  <a:pt x="16933" y="6405"/>
                  <a:pt x="16653" y="6074"/>
                  <a:pt x="16402" y="5786"/>
                </a:cubicBezTo>
                <a:cubicBezTo>
                  <a:pt x="16306" y="5676"/>
                  <a:pt x="16065" y="5395"/>
                  <a:pt x="15865" y="5158"/>
                </a:cubicBezTo>
                <a:cubicBezTo>
                  <a:pt x="15666" y="4921"/>
                  <a:pt x="15443" y="4663"/>
                  <a:pt x="15372" y="4584"/>
                </a:cubicBezTo>
                <a:cubicBezTo>
                  <a:pt x="15302" y="4505"/>
                  <a:pt x="14989" y="4132"/>
                  <a:pt x="14674" y="3761"/>
                </a:cubicBezTo>
                <a:cubicBezTo>
                  <a:pt x="14359" y="3390"/>
                  <a:pt x="13671" y="2583"/>
                  <a:pt x="13144" y="1966"/>
                </a:cubicBezTo>
                <a:cubicBezTo>
                  <a:pt x="12617" y="1350"/>
                  <a:pt x="12081" y="724"/>
                  <a:pt x="11953" y="574"/>
                </a:cubicBezTo>
                <a:cubicBezTo>
                  <a:pt x="11576" y="133"/>
                  <a:pt x="11310" y="0"/>
                  <a:pt x="10798" y="0"/>
                </a:cubicBezTo>
                <a:close/>
                <a:moveTo>
                  <a:pt x="10798" y="1695"/>
                </a:moveTo>
                <a:cubicBezTo>
                  <a:pt x="10811" y="1695"/>
                  <a:pt x="10845" y="1723"/>
                  <a:pt x="10872" y="1759"/>
                </a:cubicBezTo>
                <a:cubicBezTo>
                  <a:pt x="10933" y="1840"/>
                  <a:pt x="11648" y="2687"/>
                  <a:pt x="11850" y="2916"/>
                </a:cubicBezTo>
                <a:cubicBezTo>
                  <a:pt x="11933" y="3011"/>
                  <a:pt x="12130" y="3242"/>
                  <a:pt x="12291" y="3431"/>
                </a:cubicBezTo>
                <a:cubicBezTo>
                  <a:pt x="12864" y="4106"/>
                  <a:pt x="13104" y="4386"/>
                  <a:pt x="13276" y="4584"/>
                </a:cubicBezTo>
                <a:cubicBezTo>
                  <a:pt x="13373" y="4695"/>
                  <a:pt x="13597" y="4964"/>
                  <a:pt x="13784" y="5185"/>
                </a:cubicBezTo>
                <a:cubicBezTo>
                  <a:pt x="13970" y="5406"/>
                  <a:pt x="14228" y="5703"/>
                  <a:pt x="14350" y="5845"/>
                </a:cubicBezTo>
                <a:cubicBezTo>
                  <a:pt x="15353" y="7015"/>
                  <a:pt x="15833" y="7582"/>
                  <a:pt x="15858" y="7622"/>
                </a:cubicBezTo>
                <a:cubicBezTo>
                  <a:pt x="15876" y="7650"/>
                  <a:pt x="15807" y="7648"/>
                  <a:pt x="15571" y="7608"/>
                </a:cubicBezTo>
                <a:cubicBezTo>
                  <a:pt x="14738" y="7468"/>
                  <a:pt x="13472" y="7401"/>
                  <a:pt x="12394" y="7441"/>
                </a:cubicBezTo>
                <a:cubicBezTo>
                  <a:pt x="10257" y="7521"/>
                  <a:pt x="8153" y="7904"/>
                  <a:pt x="6099" y="8585"/>
                </a:cubicBezTo>
                <a:cubicBezTo>
                  <a:pt x="5842" y="8670"/>
                  <a:pt x="5351" y="8847"/>
                  <a:pt x="5010" y="8978"/>
                </a:cubicBezTo>
                <a:cubicBezTo>
                  <a:pt x="4670" y="9109"/>
                  <a:pt x="4392" y="9209"/>
                  <a:pt x="4392" y="9199"/>
                </a:cubicBezTo>
                <a:cubicBezTo>
                  <a:pt x="4392" y="9183"/>
                  <a:pt x="4945" y="8527"/>
                  <a:pt x="5304" y="8115"/>
                </a:cubicBezTo>
                <a:cubicBezTo>
                  <a:pt x="5387" y="8020"/>
                  <a:pt x="5628" y="7734"/>
                  <a:pt x="5841" y="7482"/>
                </a:cubicBezTo>
                <a:cubicBezTo>
                  <a:pt x="6054" y="7229"/>
                  <a:pt x="6286" y="6959"/>
                  <a:pt x="6356" y="6880"/>
                </a:cubicBezTo>
                <a:cubicBezTo>
                  <a:pt x="6426" y="6801"/>
                  <a:pt x="6649" y="6543"/>
                  <a:pt x="6849" y="6306"/>
                </a:cubicBezTo>
                <a:cubicBezTo>
                  <a:pt x="7049" y="6069"/>
                  <a:pt x="7290" y="5784"/>
                  <a:pt x="7386" y="5673"/>
                </a:cubicBezTo>
                <a:cubicBezTo>
                  <a:pt x="7593" y="5435"/>
                  <a:pt x="7839" y="5146"/>
                  <a:pt x="8577" y="4281"/>
                </a:cubicBezTo>
                <a:cubicBezTo>
                  <a:pt x="9622" y="3056"/>
                  <a:pt x="9814" y="2829"/>
                  <a:pt x="10291" y="2265"/>
                </a:cubicBezTo>
                <a:cubicBezTo>
                  <a:pt x="10554" y="1953"/>
                  <a:pt x="10785" y="1695"/>
                  <a:pt x="10798" y="1695"/>
                </a:cubicBezTo>
                <a:close/>
                <a:moveTo>
                  <a:pt x="1083" y="14317"/>
                </a:moveTo>
                <a:cubicBezTo>
                  <a:pt x="687" y="14278"/>
                  <a:pt x="266" y="14396"/>
                  <a:pt x="90" y="14633"/>
                </a:cubicBezTo>
                <a:cubicBezTo>
                  <a:pt x="40" y="14700"/>
                  <a:pt x="9" y="14811"/>
                  <a:pt x="2" y="14959"/>
                </a:cubicBezTo>
                <a:cubicBezTo>
                  <a:pt x="-5" y="15107"/>
                  <a:pt x="10" y="15297"/>
                  <a:pt x="46" y="15515"/>
                </a:cubicBezTo>
                <a:cubicBezTo>
                  <a:pt x="193" y="16391"/>
                  <a:pt x="522" y="17091"/>
                  <a:pt x="1127" y="17852"/>
                </a:cubicBezTo>
                <a:cubicBezTo>
                  <a:pt x="1713" y="18588"/>
                  <a:pt x="2415" y="19180"/>
                  <a:pt x="3400" y="19764"/>
                </a:cubicBezTo>
                <a:cubicBezTo>
                  <a:pt x="4280" y="20287"/>
                  <a:pt x="5003" y="20602"/>
                  <a:pt x="6143" y="20944"/>
                </a:cubicBezTo>
                <a:cubicBezTo>
                  <a:pt x="7229" y="21271"/>
                  <a:pt x="8294" y="21468"/>
                  <a:pt x="9437" y="21559"/>
                </a:cubicBezTo>
                <a:cubicBezTo>
                  <a:pt x="9748" y="21584"/>
                  <a:pt x="10256" y="21599"/>
                  <a:pt x="10761" y="21600"/>
                </a:cubicBezTo>
                <a:cubicBezTo>
                  <a:pt x="11266" y="21600"/>
                  <a:pt x="11768" y="21588"/>
                  <a:pt x="12078" y="21563"/>
                </a:cubicBezTo>
                <a:cubicBezTo>
                  <a:pt x="13266" y="21470"/>
                  <a:pt x="14305" y="21280"/>
                  <a:pt x="15350" y="20971"/>
                </a:cubicBezTo>
                <a:cubicBezTo>
                  <a:pt x="16496" y="20632"/>
                  <a:pt x="17326" y="20281"/>
                  <a:pt x="18219" y="19751"/>
                </a:cubicBezTo>
                <a:cubicBezTo>
                  <a:pt x="20254" y="18541"/>
                  <a:pt x="21432" y="16945"/>
                  <a:pt x="21572" y="15203"/>
                </a:cubicBezTo>
                <a:cubicBezTo>
                  <a:pt x="21595" y="14919"/>
                  <a:pt x="21591" y="14773"/>
                  <a:pt x="21550" y="14697"/>
                </a:cubicBezTo>
                <a:cubicBezTo>
                  <a:pt x="21311" y="14250"/>
                  <a:pt x="20333" y="14168"/>
                  <a:pt x="19888" y="14556"/>
                </a:cubicBezTo>
                <a:cubicBezTo>
                  <a:pt x="19759" y="14669"/>
                  <a:pt x="19750" y="14697"/>
                  <a:pt x="19711" y="15117"/>
                </a:cubicBezTo>
                <a:cubicBezTo>
                  <a:pt x="19599" y="16331"/>
                  <a:pt x="19019" y="17333"/>
                  <a:pt x="17888" y="18263"/>
                </a:cubicBezTo>
                <a:cubicBezTo>
                  <a:pt x="16197" y="19653"/>
                  <a:pt x="13586" y="20465"/>
                  <a:pt x="10798" y="20465"/>
                </a:cubicBezTo>
                <a:cubicBezTo>
                  <a:pt x="8380" y="20465"/>
                  <a:pt x="6083" y="19861"/>
                  <a:pt x="4414" y="18783"/>
                </a:cubicBezTo>
                <a:cubicBezTo>
                  <a:pt x="2869" y="17785"/>
                  <a:pt x="1994" y="16533"/>
                  <a:pt x="1877" y="15153"/>
                </a:cubicBezTo>
                <a:cubicBezTo>
                  <a:pt x="1835" y="14656"/>
                  <a:pt x="1774" y="14549"/>
                  <a:pt x="1458" y="14412"/>
                </a:cubicBezTo>
                <a:cubicBezTo>
                  <a:pt x="1342" y="14361"/>
                  <a:pt x="1215" y="14330"/>
                  <a:pt x="1083" y="14317"/>
                </a:cubicBezTo>
                <a:close/>
              </a:path>
            </a:pathLst>
          </a:cu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5161686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endParaRPr lang="lv-LV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lv-LV" sz="32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lv-LV" sz="32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lvl="0"/>
            <a:r>
              <a:rPr lang="lv-LV" sz="36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Sabiedrībai ir prognozējami un stabili ieņēmumi;</a:t>
            </a:r>
          </a:p>
          <a:p>
            <a:pPr lvl="0"/>
            <a:r>
              <a:rPr lang="lv-LV" sz="36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Uzdevumu izpildes (termiņā) riskus var radīt iepirkumu norises kavēšanās (pārsūdzības, nepieciešamība mainīt specifikāciju </a:t>
            </a:r>
            <a:r>
              <a:rPr lang="lv-LV" sz="3600" b="1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utml</a:t>
            </a:r>
            <a:r>
              <a:rPr lang="lv-LV" sz="36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..);</a:t>
            </a:r>
          </a:p>
          <a:p>
            <a:pPr lvl="0"/>
            <a:r>
              <a:rPr lang="lv-LV" sz="36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Finanšu riskus var radīt neparedzēts sadārdzinājums.</a:t>
            </a:r>
          </a:p>
        </p:txBody>
      </p:sp>
      <p:pic>
        <p:nvPicPr>
          <p:cNvPr id="4" name="Logo_B.png" descr="Logo_B.png">
            <a:extLst>
              <a:ext uri="{FF2B5EF4-FFF2-40B4-BE49-F238E27FC236}">
                <a16:creationId xmlns:a16="http://schemas.microsoft.com/office/drawing/2014/main" id="{BC89162A-D751-5D5F-E54E-D38A2760DA4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6899" t="12400" r="26912" b="12411"/>
          <a:stretch>
            <a:fillRect/>
          </a:stretch>
        </p:blipFill>
        <p:spPr>
          <a:xfrm>
            <a:off x="22550377" y="595273"/>
            <a:ext cx="1164874" cy="18962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86" h="21600" extrusionOk="0">
                <a:moveTo>
                  <a:pt x="10798" y="0"/>
                </a:moveTo>
                <a:cubicBezTo>
                  <a:pt x="10265" y="0"/>
                  <a:pt x="9993" y="143"/>
                  <a:pt x="9599" y="619"/>
                </a:cubicBezTo>
                <a:cubicBezTo>
                  <a:pt x="9456" y="793"/>
                  <a:pt x="9280" y="997"/>
                  <a:pt x="9209" y="1076"/>
                </a:cubicBezTo>
                <a:cubicBezTo>
                  <a:pt x="9139" y="1155"/>
                  <a:pt x="8719" y="1649"/>
                  <a:pt x="8275" y="2170"/>
                </a:cubicBezTo>
                <a:cubicBezTo>
                  <a:pt x="7832" y="2691"/>
                  <a:pt x="7377" y="3219"/>
                  <a:pt x="7268" y="3345"/>
                </a:cubicBezTo>
                <a:cubicBezTo>
                  <a:pt x="7159" y="3472"/>
                  <a:pt x="6829" y="3855"/>
                  <a:pt x="6540" y="4195"/>
                </a:cubicBezTo>
                <a:cubicBezTo>
                  <a:pt x="6251" y="4535"/>
                  <a:pt x="5928" y="4914"/>
                  <a:pt x="5819" y="5041"/>
                </a:cubicBezTo>
                <a:cubicBezTo>
                  <a:pt x="5710" y="5167"/>
                  <a:pt x="5469" y="5452"/>
                  <a:pt x="5282" y="5673"/>
                </a:cubicBezTo>
                <a:cubicBezTo>
                  <a:pt x="4917" y="6106"/>
                  <a:pt x="4591" y="6487"/>
                  <a:pt x="4275" y="6853"/>
                </a:cubicBezTo>
                <a:cubicBezTo>
                  <a:pt x="4045" y="7120"/>
                  <a:pt x="3730" y="7490"/>
                  <a:pt x="3333" y="7956"/>
                </a:cubicBezTo>
                <a:cubicBezTo>
                  <a:pt x="2887" y="8481"/>
                  <a:pt x="2068" y="9442"/>
                  <a:pt x="1826" y="9724"/>
                </a:cubicBezTo>
                <a:cubicBezTo>
                  <a:pt x="1704" y="9866"/>
                  <a:pt x="1374" y="10250"/>
                  <a:pt x="1098" y="10574"/>
                </a:cubicBezTo>
                <a:cubicBezTo>
                  <a:pt x="821" y="10898"/>
                  <a:pt x="468" y="11310"/>
                  <a:pt x="311" y="11491"/>
                </a:cubicBezTo>
                <a:cubicBezTo>
                  <a:pt x="46" y="11797"/>
                  <a:pt x="25" y="11834"/>
                  <a:pt x="24" y="12007"/>
                </a:cubicBezTo>
                <a:cubicBezTo>
                  <a:pt x="23" y="12152"/>
                  <a:pt x="50" y="12218"/>
                  <a:pt x="134" y="12301"/>
                </a:cubicBezTo>
                <a:cubicBezTo>
                  <a:pt x="244" y="12409"/>
                  <a:pt x="466" y="12509"/>
                  <a:pt x="693" y="12554"/>
                </a:cubicBezTo>
                <a:cubicBezTo>
                  <a:pt x="859" y="12586"/>
                  <a:pt x="1181" y="12568"/>
                  <a:pt x="1355" y="12513"/>
                </a:cubicBezTo>
                <a:cubicBezTo>
                  <a:pt x="1430" y="12489"/>
                  <a:pt x="1647" y="12353"/>
                  <a:pt x="1833" y="12215"/>
                </a:cubicBezTo>
                <a:cubicBezTo>
                  <a:pt x="3924" y="10665"/>
                  <a:pt x="6610" y="9507"/>
                  <a:pt x="9371" y="8964"/>
                </a:cubicBezTo>
                <a:cubicBezTo>
                  <a:pt x="10901" y="8664"/>
                  <a:pt x="12384" y="8536"/>
                  <a:pt x="13762" y="8589"/>
                </a:cubicBezTo>
                <a:cubicBezTo>
                  <a:pt x="15397" y="8652"/>
                  <a:pt x="16683" y="9005"/>
                  <a:pt x="17461" y="9597"/>
                </a:cubicBezTo>
                <a:cubicBezTo>
                  <a:pt x="17681" y="9765"/>
                  <a:pt x="18242" y="10386"/>
                  <a:pt x="19388" y="11749"/>
                </a:cubicBezTo>
                <a:cubicBezTo>
                  <a:pt x="19901" y="12359"/>
                  <a:pt x="19976" y="12425"/>
                  <a:pt x="20248" y="12509"/>
                </a:cubicBezTo>
                <a:cubicBezTo>
                  <a:pt x="20555" y="12602"/>
                  <a:pt x="20762" y="12603"/>
                  <a:pt x="21072" y="12509"/>
                </a:cubicBezTo>
                <a:cubicBezTo>
                  <a:pt x="21427" y="12400"/>
                  <a:pt x="21566" y="12257"/>
                  <a:pt x="21565" y="12011"/>
                </a:cubicBezTo>
                <a:cubicBezTo>
                  <a:pt x="21564" y="11836"/>
                  <a:pt x="21547" y="11798"/>
                  <a:pt x="21293" y="11505"/>
                </a:cubicBezTo>
                <a:cubicBezTo>
                  <a:pt x="20883" y="11033"/>
                  <a:pt x="20672" y="10792"/>
                  <a:pt x="20094" y="10113"/>
                </a:cubicBezTo>
                <a:cubicBezTo>
                  <a:pt x="19805" y="9773"/>
                  <a:pt x="19474" y="9378"/>
                  <a:pt x="19351" y="9236"/>
                </a:cubicBezTo>
                <a:cubicBezTo>
                  <a:pt x="19228" y="9093"/>
                  <a:pt x="18783" y="8577"/>
                  <a:pt x="18366" y="8087"/>
                </a:cubicBezTo>
                <a:cubicBezTo>
                  <a:pt x="16933" y="6405"/>
                  <a:pt x="16653" y="6074"/>
                  <a:pt x="16402" y="5786"/>
                </a:cubicBezTo>
                <a:cubicBezTo>
                  <a:pt x="16306" y="5676"/>
                  <a:pt x="16065" y="5395"/>
                  <a:pt x="15865" y="5158"/>
                </a:cubicBezTo>
                <a:cubicBezTo>
                  <a:pt x="15666" y="4921"/>
                  <a:pt x="15443" y="4663"/>
                  <a:pt x="15372" y="4584"/>
                </a:cubicBezTo>
                <a:cubicBezTo>
                  <a:pt x="15302" y="4505"/>
                  <a:pt x="14989" y="4132"/>
                  <a:pt x="14674" y="3761"/>
                </a:cubicBezTo>
                <a:cubicBezTo>
                  <a:pt x="14359" y="3390"/>
                  <a:pt x="13671" y="2583"/>
                  <a:pt x="13144" y="1966"/>
                </a:cubicBezTo>
                <a:cubicBezTo>
                  <a:pt x="12617" y="1350"/>
                  <a:pt x="12081" y="724"/>
                  <a:pt x="11953" y="574"/>
                </a:cubicBezTo>
                <a:cubicBezTo>
                  <a:pt x="11576" y="133"/>
                  <a:pt x="11310" y="0"/>
                  <a:pt x="10798" y="0"/>
                </a:cubicBezTo>
                <a:close/>
                <a:moveTo>
                  <a:pt x="10798" y="1695"/>
                </a:moveTo>
                <a:cubicBezTo>
                  <a:pt x="10811" y="1695"/>
                  <a:pt x="10845" y="1723"/>
                  <a:pt x="10872" y="1759"/>
                </a:cubicBezTo>
                <a:cubicBezTo>
                  <a:pt x="10933" y="1840"/>
                  <a:pt x="11648" y="2687"/>
                  <a:pt x="11850" y="2916"/>
                </a:cubicBezTo>
                <a:cubicBezTo>
                  <a:pt x="11933" y="3011"/>
                  <a:pt x="12130" y="3242"/>
                  <a:pt x="12291" y="3431"/>
                </a:cubicBezTo>
                <a:cubicBezTo>
                  <a:pt x="12864" y="4106"/>
                  <a:pt x="13104" y="4386"/>
                  <a:pt x="13276" y="4584"/>
                </a:cubicBezTo>
                <a:cubicBezTo>
                  <a:pt x="13373" y="4695"/>
                  <a:pt x="13597" y="4964"/>
                  <a:pt x="13784" y="5185"/>
                </a:cubicBezTo>
                <a:cubicBezTo>
                  <a:pt x="13970" y="5406"/>
                  <a:pt x="14228" y="5703"/>
                  <a:pt x="14350" y="5845"/>
                </a:cubicBezTo>
                <a:cubicBezTo>
                  <a:pt x="15353" y="7015"/>
                  <a:pt x="15833" y="7582"/>
                  <a:pt x="15858" y="7622"/>
                </a:cubicBezTo>
                <a:cubicBezTo>
                  <a:pt x="15876" y="7650"/>
                  <a:pt x="15807" y="7648"/>
                  <a:pt x="15571" y="7608"/>
                </a:cubicBezTo>
                <a:cubicBezTo>
                  <a:pt x="14738" y="7468"/>
                  <a:pt x="13472" y="7401"/>
                  <a:pt x="12394" y="7441"/>
                </a:cubicBezTo>
                <a:cubicBezTo>
                  <a:pt x="10257" y="7521"/>
                  <a:pt x="8153" y="7904"/>
                  <a:pt x="6099" y="8585"/>
                </a:cubicBezTo>
                <a:cubicBezTo>
                  <a:pt x="5842" y="8670"/>
                  <a:pt x="5351" y="8847"/>
                  <a:pt x="5010" y="8978"/>
                </a:cubicBezTo>
                <a:cubicBezTo>
                  <a:pt x="4670" y="9109"/>
                  <a:pt x="4392" y="9209"/>
                  <a:pt x="4392" y="9199"/>
                </a:cubicBezTo>
                <a:cubicBezTo>
                  <a:pt x="4392" y="9183"/>
                  <a:pt x="4945" y="8527"/>
                  <a:pt x="5304" y="8115"/>
                </a:cubicBezTo>
                <a:cubicBezTo>
                  <a:pt x="5387" y="8020"/>
                  <a:pt x="5628" y="7734"/>
                  <a:pt x="5841" y="7482"/>
                </a:cubicBezTo>
                <a:cubicBezTo>
                  <a:pt x="6054" y="7229"/>
                  <a:pt x="6286" y="6959"/>
                  <a:pt x="6356" y="6880"/>
                </a:cubicBezTo>
                <a:cubicBezTo>
                  <a:pt x="6426" y="6801"/>
                  <a:pt x="6649" y="6543"/>
                  <a:pt x="6849" y="6306"/>
                </a:cubicBezTo>
                <a:cubicBezTo>
                  <a:pt x="7049" y="6069"/>
                  <a:pt x="7290" y="5784"/>
                  <a:pt x="7386" y="5673"/>
                </a:cubicBezTo>
                <a:cubicBezTo>
                  <a:pt x="7593" y="5435"/>
                  <a:pt x="7839" y="5146"/>
                  <a:pt x="8577" y="4281"/>
                </a:cubicBezTo>
                <a:cubicBezTo>
                  <a:pt x="9622" y="3056"/>
                  <a:pt x="9814" y="2829"/>
                  <a:pt x="10291" y="2265"/>
                </a:cubicBezTo>
                <a:cubicBezTo>
                  <a:pt x="10554" y="1953"/>
                  <a:pt x="10785" y="1695"/>
                  <a:pt x="10798" y="1695"/>
                </a:cubicBezTo>
                <a:close/>
                <a:moveTo>
                  <a:pt x="1083" y="14317"/>
                </a:moveTo>
                <a:cubicBezTo>
                  <a:pt x="687" y="14278"/>
                  <a:pt x="266" y="14396"/>
                  <a:pt x="90" y="14633"/>
                </a:cubicBezTo>
                <a:cubicBezTo>
                  <a:pt x="40" y="14700"/>
                  <a:pt x="9" y="14811"/>
                  <a:pt x="2" y="14959"/>
                </a:cubicBezTo>
                <a:cubicBezTo>
                  <a:pt x="-5" y="15107"/>
                  <a:pt x="10" y="15297"/>
                  <a:pt x="46" y="15515"/>
                </a:cubicBezTo>
                <a:cubicBezTo>
                  <a:pt x="193" y="16391"/>
                  <a:pt x="522" y="17091"/>
                  <a:pt x="1127" y="17852"/>
                </a:cubicBezTo>
                <a:cubicBezTo>
                  <a:pt x="1713" y="18588"/>
                  <a:pt x="2415" y="19180"/>
                  <a:pt x="3400" y="19764"/>
                </a:cubicBezTo>
                <a:cubicBezTo>
                  <a:pt x="4280" y="20287"/>
                  <a:pt x="5003" y="20602"/>
                  <a:pt x="6143" y="20944"/>
                </a:cubicBezTo>
                <a:cubicBezTo>
                  <a:pt x="7229" y="21271"/>
                  <a:pt x="8294" y="21468"/>
                  <a:pt x="9437" y="21559"/>
                </a:cubicBezTo>
                <a:cubicBezTo>
                  <a:pt x="9748" y="21584"/>
                  <a:pt x="10256" y="21599"/>
                  <a:pt x="10761" y="21600"/>
                </a:cubicBezTo>
                <a:cubicBezTo>
                  <a:pt x="11266" y="21600"/>
                  <a:pt x="11768" y="21588"/>
                  <a:pt x="12078" y="21563"/>
                </a:cubicBezTo>
                <a:cubicBezTo>
                  <a:pt x="13266" y="21470"/>
                  <a:pt x="14305" y="21280"/>
                  <a:pt x="15350" y="20971"/>
                </a:cubicBezTo>
                <a:cubicBezTo>
                  <a:pt x="16496" y="20632"/>
                  <a:pt x="17326" y="20281"/>
                  <a:pt x="18219" y="19751"/>
                </a:cubicBezTo>
                <a:cubicBezTo>
                  <a:pt x="20254" y="18541"/>
                  <a:pt x="21432" y="16945"/>
                  <a:pt x="21572" y="15203"/>
                </a:cubicBezTo>
                <a:cubicBezTo>
                  <a:pt x="21595" y="14919"/>
                  <a:pt x="21591" y="14773"/>
                  <a:pt x="21550" y="14697"/>
                </a:cubicBezTo>
                <a:cubicBezTo>
                  <a:pt x="21311" y="14250"/>
                  <a:pt x="20333" y="14168"/>
                  <a:pt x="19888" y="14556"/>
                </a:cubicBezTo>
                <a:cubicBezTo>
                  <a:pt x="19759" y="14669"/>
                  <a:pt x="19750" y="14697"/>
                  <a:pt x="19711" y="15117"/>
                </a:cubicBezTo>
                <a:cubicBezTo>
                  <a:pt x="19599" y="16331"/>
                  <a:pt x="19019" y="17333"/>
                  <a:pt x="17888" y="18263"/>
                </a:cubicBezTo>
                <a:cubicBezTo>
                  <a:pt x="16197" y="19653"/>
                  <a:pt x="13586" y="20465"/>
                  <a:pt x="10798" y="20465"/>
                </a:cubicBezTo>
                <a:cubicBezTo>
                  <a:pt x="8380" y="20465"/>
                  <a:pt x="6083" y="19861"/>
                  <a:pt x="4414" y="18783"/>
                </a:cubicBezTo>
                <a:cubicBezTo>
                  <a:pt x="2869" y="17785"/>
                  <a:pt x="1994" y="16533"/>
                  <a:pt x="1877" y="15153"/>
                </a:cubicBezTo>
                <a:cubicBezTo>
                  <a:pt x="1835" y="14656"/>
                  <a:pt x="1774" y="14549"/>
                  <a:pt x="1458" y="14412"/>
                </a:cubicBezTo>
                <a:cubicBezTo>
                  <a:pt x="1342" y="14361"/>
                  <a:pt x="1215" y="14330"/>
                  <a:pt x="1083" y="14317"/>
                </a:cubicBezTo>
                <a:close/>
              </a:path>
            </a:pathLst>
          </a:cu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9722197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Prezentaciju_bilde.png" descr="Prezentaciju_bild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24384001" cy="13716001"/>
          </a:xfrm>
          <a:prstGeom prst="rect">
            <a:avLst/>
          </a:prstGeom>
          <a:ln w="12700">
            <a:miter lim="400000"/>
          </a:ln>
        </p:spPr>
      </p:pic>
      <p:sp>
        <p:nvSpPr>
          <p:cNvPr id="172" name="2026"/>
          <p:cNvSpPr txBox="1">
            <a:spLocks noGrp="1"/>
          </p:cNvSpPr>
          <p:nvPr>
            <p:ph type="body" idx="21"/>
          </p:nvPr>
        </p:nvSpPr>
        <p:spPr>
          <a:xfrm>
            <a:off x="7314148" y="11986162"/>
            <a:ext cx="15850651" cy="60579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>
            <a:lvl1pPr algn="l">
              <a:defRPr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lang="lv-LV" dirty="0"/>
              <a:t>                                                 </a:t>
            </a:r>
            <a:endParaRPr dirty="0"/>
          </a:p>
        </p:txBody>
      </p:sp>
      <p:sp>
        <p:nvSpPr>
          <p:cNvPr id="173" name="Prezentācijas tēma"/>
          <p:cNvSpPr txBox="1">
            <a:spLocks noGrp="1"/>
          </p:cNvSpPr>
          <p:nvPr>
            <p:ph type="ctrTitle"/>
          </p:nvPr>
        </p:nvSpPr>
        <p:spPr>
          <a:xfrm>
            <a:off x="1219199" y="2434166"/>
            <a:ext cx="21945601" cy="554924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0000" b="1" spc="-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lang="lv-LV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Paldies par uzmanību</a:t>
            </a:r>
            <a:br>
              <a:rPr lang="lv-LV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Lūdzu pieņemt zināšanai</a:t>
            </a:r>
            <a:endParaRPr dirty="0"/>
          </a:p>
        </p:txBody>
      </p:sp>
      <p:pic>
        <p:nvPicPr>
          <p:cNvPr id="175" name="Logo_H_T.png" descr="Logo_H_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75792" y="190301"/>
            <a:ext cx="4225619" cy="2482082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340366165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CD7DB28-8F56-88D3-C29C-EA506F2EAF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" name="Logo_B.png" descr="Logo_B.png">
            <a:extLst>
              <a:ext uri="{FF2B5EF4-FFF2-40B4-BE49-F238E27FC236}">
                <a16:creationId xmlns:a16="http://schemas.microsoft.com/office/drawing/2014/main" id="{BC89162A-D751-5D5F-E54E-D38A2760DA4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6899" t="12400" r="26912" b="12411"/>
          <a:stretch>
            <a:fillRect/>
          </a:stretch>
        </p:blipFill>
        <p:spPr>
          <a:xfrm>
            <a:off x="22513055" y="483306"/>
            <a:ext cx="1164874" cy="18962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86" h="21600" extrusionOk="0">
                <a:moveTo>
                  <a:pt x="10798" y="0"/>
                </a:moveTo>
                <a:cubicBezTo>
                  <a:pt x="10265" y="0"/>
                  <a:pt x="9993" y="143"/>
                  <a:pt x="9599" y="619"/>
                </a:cubicBezTo>
                <a:cubicBezTo>
                  <a:pt x="9456" y="793"/>
                  <a:pt x="9280" y="997"/>
                  <a:pt x="9209" y="1076"/>
                </a:cubicBezTo>
                <a:cubicBezTo>
                  <a:pt x="9139" y="1155"/>
                  <a:pt x="8719" y="1649"/>
                  <a:pt x="8275" y="2170"/>
                </a:cubicBezTo>
                <a:cubicBezTo>
                  <a:pt x="7832" y="2691"/>
                  <a:pt x="7377" y="3219"/>
                  <a:pt x="7268" y="3345"/>
                </a:cubicBezTo>
                <a:cubicBezTo>
                  <a:pt x="7159" y="3472"/>
                  <a:pt x="6829" y="3855"/>
                  <a:pt x="6540" y="4195"/>
                </a:cubicBezTo>
                <a:cubicBezTo>
                  <a:pt x="6251" y="4535"/>
                  <a:pt x="5928" y="4914"/>
                  <a:pt x="5819" y="5041"/>
                </a:cubicBezTo>
                <a:cubicBezTo>
                  <a:pt x="5710" y="5167"/>
                  <a:pt x="5469" y="5452"/>
                  <a:pt x="5282" y="5673"/>
                </a:cubicBezTo>
                <a:cubicBezTo>
                  <a:pt x="4917" y="6106"/>
                  <a:pt x="4591" y="6487"/>
                  <a:pt x="4275" y="6853"/>
                </a:cubicBezTo>
                <a:cubicBezTo>
                  <a:pt x="4045" y="7120"/>
                  <a:pt x="3730" y="7490"/>
                  <a:pt x="3333" y="7956"/>
                </a:cubicBezTo>
                <a:cubicBezTo>
                  <a:pt x="2887" y="8481"/>
                  <a:pt x="2068" y="9442"/>
                  <a:pt x="1826" y="9724"/>
                </a:cubicBezTo>
                <a:cubicBezTo>
                  <a:pt x="1704" y="9866"/>
                  <a:pt x="1374" y="10250"/>
                  <a:pt x="1098" y="10574"/>
                </a:cubicBezTo>
                <a:cubicBezTo>
                  <a:pt x="821" y="10898"/>
                  <a:pt x="468" y="11310"/>
                  <a:pt x="311" y="11491"/>
                </a:cubicBezTo>
                <a:cubicBezTo>
                  <a:pt x="46" y="11797"/>
                  <a:pt x="25" y="11834"/>
                  <a:pt x="24" y="12007"/>
                </a:cubicBezTo>
                <a:cubicBezTo>
                  <a:pt x="23" y="12152"/>
                  <a:pt x="50" y="12218"/>
                  <a:pt x="134" y="12301"/>
                </a:cubicBezTo>
                <a:cubicBezTo>
                  <a:pt x="244" y="12409"/>
                  <a:pt x="466" y="12509"/>
                  <a:pt x="693" y="12554"/>
                </a:cubicBezTo>
                <a:cubicBezTo>
                  <a:pt x="859" y="12586"/>
                  <a:pt x="1181" y="12568"/>
                  <a:pt x="1355" y="12513"/>
                </a:cubicBezTo>
                <a:cubicBezTo>
                  <a:pt x="1430" y="12489"/>
                  <a:pt x="1647" y="12353"/>
                  <a:pt x="1833" y="12215"/>
                </a:cubicBezTo>
                <a:cubicBezTo>
                  <a:pt x="3924" y="10665"/>
                  <a:pt x="6610" y="9507"/>
                  <a:pt x="9371" y="8964"/>
                </a:cubicBezTo>
                <a:cubicBezTo>
                  <a:pt x="10901" y="8664"/>
                  <a:pt x="12384" y="8536"/>
                  <a:pt x="13762" y="8589"/>
                </a:cubicBezTo>
                <a:cubicBezTo>
                  <a:pt x="15397" y="8652"/>
                  <a:pt x="16683" y="9005"/>
                  <a:pt x="17461" y="9597"/>
                </a:cubicBezTo>
                <a:cubicBezTo>
                  <a:pt x="17681" y="9765"/>
                  <a:pt x="18242" y="10386"/>
                  <a:pt x="19388" y="11749"/>
                </a:cubicBezTo>
                <a:cubicBezTo>
                  <a:pt x="19901" y="12359"/>
                  <a:pt x="19976" y="12425"/>
                  <a:pt x="20248" y="12509"/>
                </a:cubicBezTo>
                <a:cubicBezTo>
                  <a:pt x="20555" y="12602"/>
                  <a:pt x="20762" y="12603"/>
                  <a:pt x="21072" y="12509"/>
                </a:cubicBezTo>
                <a:cubicBezTo>
                  <a:pt x="21427" y="12400"/>
                  <a:pt x="21566" y="12257"/>
                  <a:pt x="21565" y="12011"/>
                </a:cubicBezTo>
                <a:cubicBezTo>
                  <a:pt x="21564" y="11836"/>
                  <a:pt x="21547" y="11798"/>
                  <a:pt x="21293" y="11505"/>
                </a:cubicBezTo>
                <a:cubicBezTo>
                  <a:pt x="20883" y="11033"/>
                  <a:pt x="20672" y="10792"/>
                  <a:pt x="20094" y="10113"/>
                </a:cubicBezTo>
                <a:cubicBezTo>
                  <a:pt x="19805" y="9773"/>
                  <a:pt x="19474" y="9378"/>
                  <a:pt x="19351" y="9236"/>
                </a:cubicBezTo>
                <a:cubicBezTo>
                  <a:pt x="19228" y="9093"/>
                  <a:pt x="18783" y="8577"/>
                  <a:pt x="18366" y="8087"/>
                </a:cubicBezTo>
                <a:cubicBezTo>
                  <a:pt x="16933" y="6405"/>
                  <a:pt x="16653" y="6074"/>
                  <a:pt x="16402" y="5786"/>
                </a:cubicBezTo>
                <a:cubicBezTo>
                  <a:pt x="16306" y="5676"/>
                  <a:pt x="16065" y="5395"/>
                  <a:pt x="15865" y="5158"/>
                </a:cubicBezTo>
                <a:cubicBezTo>
                  <a:pt x="15666" y="4921"/>
                  <a:pt x="15443" y="4663"/>
                  <a:pt x="15372" y="4584"/>
                </a:cubicBezTo>
                <a:cubicBezTo>
                  <a:pt x="15302" y="4505"/>
                  <a:pt x="14989" y="4132"/>
                  <a:pt x="14674" y="3761"/>
                </a:cubicBezTo>
                <a:cubicBezTo>
                  <a:pt x="14359" y="3390"/>
                  <a:pt x="13671" y="2583"/>
                  <a:pt x="13144" y="1966"/>
                </a:cubicBezTo>
                <a:cubicBezTo>
                  <a:pt x="12617" y="1350"/>
                  <a:pt x="12081" y="724"/>
                  <a:pt x="11953" y="574"/>
                </a:cubicBezTo>
                <a:cubicBezTo>
                  <a:pt x="11576" y="133"/>
                  <a:pt x="11310" y="0"/>
                  <a:pt x="10798" y="0"/>
                </a:cubicBezTo>
                <a:close/>
                <a:moveTo>
                  <a:pt x="10798" y="1695"/>
                </a:moveTo>
                <a:cubicBezTo>
                  <a:pt x="10811" y="1695"/>
                  <a:pt x="10845" y="1723"/>
                  <a:pt x="10872" y="1759"/>
                </a:cubicBezTo>
                <a:cubicBezTo>
                  <a:pt x="10933" y="1840"/>
                  <a:pt x="11648" y="2687"/>
                  <a:pt x="11850" y="2916"/>
                </a:cubicBezTo>
                <a:cubicBezTo>
                  <a:pt x="11933" y="3011"/>
                  <a:pt x="12130" y="3242"/>
                  <a:pt x="12291" y="3431"/>
                </a:cubicBezTo>
                <a:cubicBezTo>
                  <a:pt x="12864" y="4106"/>
                  <a:pt x="13104" y="4386"/>
                  <a:pt x="13276" y="4584"/>
                </a:cubicBezTo>
                <a:cubicBezTo>
                  <a:pt x="13373" y="4695"/>
                  <a:pt x="13597" y="4964"/>
                  <a:pt x="13784" y="5185"/>
                </a:cubicBezTo>
                <a:cubicBezTo>
                  <a:pt x="13970" y="5406"/>
                  <a:pt x="14228" y="5703"/>
                  <a:pt x="14350" y="5845"/>
                </a:cubicBezTo>
                <a:cubicBezTo>
                  <a:pt x="15353" y="7015"/>
                  <a:pt x="15833" y="7582"/>
                  <a:pt x="15858" y="7622"/>
                </a:cubicBezTo>
                <a:cubicBezTo>
                  <a:pt x="15876" y="7650"/>
                  <a:pt x="15807" y="7648"/>
                  <a:pt x="15571" y="7608"/>
                </a:cubicBezTo>
                <a:cubicBezTo>
                  <a:pt x="14738" y="7468"/>
                  <a:pt x="13472" y="7401"/>
                  <a:pt x="12394" y="7441"/>
                </a:cubicBezTo>
                <a:cubicBezTo>
                  <a:pt x="10257" y="7521"/>
                  <a:pt x="8153" y="7904"/>
                  <a:pt x="6099" y="8585"/>
                </a:cubicBezTo>
                <a:cubicBezTo>
                  <a:pt x="5842" y="8670"/>
                  <a:pt x="5351" y="8847"/>
                  <a:pt x="5010" y="8978"/>
                </a:cubicBezTo>
                <a:cubicBezTo>
                  <a:pt x="4670" y="9109"/>
                  <a:pt x="4392" y="9209"/>
                  <a:pt x="4392" y="9199"/>
                </a:cubicBezTo>
                <a:cubicBezTo>
                  <a:pt x="4392" y="9183"/>
                  <a:pt x="4945" y="8527"/>
                  <a:pt x="5304" y="8115"/>
                </a:cubicBezTo>
                <a:cubicBezTo>
                  <a:pt x="5387" y="8020"/>
                  <a:pt x="5628" y="7734"/>
                  <a:pt x="5841" y="7482"/>
                </a:cubicBezTo>
                <a:cubicBezTo>
                  <a:pt x="6054" y="7229"/>
                  <a:pt x="6286" y="6959"/>
                  <a:pt x="6356" y="6880"/>
                </a:cubicBezTo>
                <a:cubicBezTo>
                  <a:pt x="6426" y="6801"/>
                  <a:pt x="6649" y="6543"/>
                  <a:pt x="6849" y="6306"/>
                </a:cubicBezTo>
                <a:cubicBezTo>
                  <a:pt x="7049" y="6069"/>
                  <a:pt x="7290" y="5784"/>
                  <a:pt x="7386" y="5673"/>
                </a:cubicBezTo>
                <a:cubicBezTo>
                  <a:pt x="7593" y="5435"/>
                  <a:pt x="7839" y="5146"/>
                  <a:pt x="8577" y="4281"/>
                </a:cubicBezTo>
                <a:cubicBezTo>
                  <a:pt x="9622" y="3056"/>
                  <a:pt x="9814" y="2829"/>
                  <a:pt x="10291" y="2265"/>
                </a:cubicBezTo>
                <a:cubicBezTo>
                  <a:pt x="10554" y="1953"/>
                  <a:pt x="10785" y="1695"/>
                  <a:pt x="10798" y="1695"/>
                </a:cubicBezTo>
                <a:close/>
                <a:moveTo>
                  <a:pt x="1083" y="14317"/>
                </a:moveTo>
                <a:cubicBezTo>
                  <a:pt x="687" y="14278"/>
                  <a:pt x="266" y="14396"/>
                  <a:pt x="90" y="14633"/>
                </a:cubicBezTo>
                <a:cubicBezTo>
                  <a:pt x="40" y="14700"/>
                  <a:pt x="9" y="14811"/>
                  <a:pt x="2" y="14959"/>
                </a:cubicBezTo>
                <a:cubicBezTo>
                  <a:pt x="-5" y="15107"/>
                  <a:pt x="10" y="15297"/>
                  <a:pt x="46" y="15515"/>
                </a:cubicBezTo>
                <a:cubicBezTo>
                  <a:pt x="193" y="16391"/>
                  <a:pt x="522" y="17091"/>
                  <a:pt x="1127" y="17852"/>
                </a:cubicBezTo>
                <a:cubicBezTo>
                  <a:pt x="1713" y="18588"/>
                  <a:pt x="2415" y="19180"/>
                  <a:pt x="3400" y="19764"/>
                </a:cubicBezTo>
                <a:cubicBezTo>
                  <a:pt x="4280" y="20287"/>
                  <a:pt x="5003" y="20602"/>
                  <a:pt x="6143" y="20944"/>
                </a:cubicBezTo>
                <a:cubicBezTo>
                  <a:pt x="7229" y="21271"/>
                  <a:pt x="8294" y="21468"/>
                  <a:pt x="9437" y="21559"/>
                </a:cubicBezTo>
                <a:cubicBezTo>
                  <a:pt x="9748" y="21584"/>
                  <a:pt x="10256" y="21599"/>
                  <a:pt x="10761" y="21600"/>
                </a:cubicBezTo>
                <a:cubicBezTo>
                  <a:pt x="11266" y="21600"/>
                  <a:pt x="11768" y="21588"/>
                  <a:pt x="12078" y="21563"/>
                </a:cubicBezTo>
                <a:cubicBezTo>
                  <a:pt x="13266" y="21470"/>
                  <a:pt x="14305" y="21280"/>
                  <a:pt x="15350" y="20971"/>
                </a:cubicBezTo>
                <a:cubicBezTo>
                  <a:pt x="16496" y="20632"/>
                  <a:pt x="17326" y="20281"/>
                  <a:pt x="18219" y="19751"/>
                </a:cubicBezTo>
                <a:cubicBezTo>
                  <a:pt x="20254" y="18541"/>
                  <a:pt x="21432" y="16945"/>
                  <a:pt x="21572" y="15203"/>
                </a:cubicBezTo>
                <a:cubicBezTo>
                  <a:pt x="21595" y="14919"/>
                  <a:pt x="21591" y="14773"/>
                  <a:pt x="21550" y="14697"/>
                </a:cubicBezTo>
                <a:cubicBezTo>
                  <a:pt x="21311" y="14250"/>
                  <a:pt x="20333" y="14168"/>
                  <a:pt x="19888" y="14556"/>
                </a:cubicBezTo>
                <a:cubicBezTo>
                  <a:pt x="19759" y="14669"/>
                  <a:pt x="19750" y="14697"/>
                  <a:pt x="19711" y="15117"/>
                </a:cubicBezTo>
                <a:cubicBezTo>
                  <a:pt x="19599" y="16331"/>
                  <a:pt x="19019" y="17333"/>
                  <a:pt x="17888" y="18263"/>
                </a:cubicBezTo>
                <a:cubicBezTo>
                  <a:pt x="16197" y="19653"/>
                  <a:pt x="13586" y="20465"/>
                  <a:pt x="10798" y="20465"/>
                </a:cubicBezTo>
                <a:cubicBezTo>
                  <a:pt x="8380" y="20465"/>
                  <a:pt x="6083" y="19861"/>
                  <a:pt x="4414" y="18783"/>
                </a:cubicBezTo>
                <a:cubicBezTo>
                  <a:pt x="2869" y="17785"/>
                  <a:pt x="1994" y="16533"/>
                  <a:pt x="1877" y="15153"/>
                </a:cubicBezTo>
                <a:cubicBezTo>
                  <a:pt x="1835" y="14656"/>
                  <a:pt x="1774" y="14549"/>
                  <a:pt x="1458" y="14412"/>
                </a:cubicBezTo>
                <a:cubicBezTo>
                  <a:pt x="1342" y="14361"/>
                  <a:pt x="1215" y="14330"/>
                  <a:pt x="1083" y="14317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BE737C-0E88-88F3-00B1-A8A929ABFA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2742" y="2002972"/>
            <a:ext cx="21945601" cy="7809243"/>
          </a:xfrm>
        </p:spPr>
        <p:txBody>
          <a:bodyPr>
            <a:normAutofit/>
          </a:bodyPr>
          <a:lstStyle/>
          <a:p>
            <a:pPr marL="546100" lvl="1" indent="0" algn="ctr">
              <a:buNone/>
            </a:pPr>
            <a:endParaRPr lang="lv-LV" sz="51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46100" lvl="1" indent="0" algn="ctr">
              <a:buNone/>
            </a:pPr>
            <a:endParaRPr lang="lv-LV" sz="51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46100" lvl="1" indent="0" algn="ctr">
              <a:buNone/>
            </a:pPr>
            <a:r>
              <a:rPr lang="lv-LV" sz="9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Pārskats par </a:t>
            </a:r>
          </a:p>
          <a:p>
            <a:pPr marL="546100" lvl="1" indent="0" algn="ctr">
              <a:buNone/>
            </a:pPr>
            <a:r>
              <a:rPr lang="lv-LV" sz="9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SIA «Ādažu ūdens»</a:t>
            </a:r>
          </a:p>
          <a:p>
            <a:pPr marL="546100" lvl="1" indent="0" algn="ctr">
              <a:buNone/>
            </a:pPr>
            <a:r>
              <a:rPr lang="lv-LV" sz="9600" b="1" spc="-79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darbu 2026.gada I ceturksnī</a:t>
            </a:r>
            <a:endParaRPr lang="lv-LV" sz="9600" spc="-79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Calibri"/>
            </a:endParaRPr>
          </a:p>
          <a:p>
            <a:pPr marL="1092200" lvl="2" indent="0">
              <a:buNone/>
            </a:pPr>
            <a:endParaRPr lang="lv-LV" sz="7200" spc="-79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91110721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CD7DB28-8F56-88D3-C29C-EA506F2EAF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" name="Logo_B.png" descr="Logo_B.png">
            <a:extLst>
              <a:ext uri="{FF2B5EF4-FFF2-40B4-BE49-F238E27FC236}">
                <a16:creationId xmlns:a16="http://schemas.microsoft.com/office/drawing/2014/main" id="{BC89162A-D751-5D5F-E54E-D38A2760DA4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6899" t="12400" r="26912" b="12411"/>
          <a:stretch>
            <a:fillRect/>
          </a:stretch>
        </p:blipFill>
        <p:spPr>
          <a:xfrm>
            <a:off x="22513055" y="483306"/>
            <a:ext cx="1164874" cy="18962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86" h="21600" extrusionOk="0">
                <a:moveTo>
                  <a:pt x="10798" y="0"/>
                </a:moveTo>
                <a:cubicBezTo>
                  <a:pt x="10265" y="0"/>
                  <a:pt x="9993" y="143"/>
                  <a:pt x="9599" y="619"/>
                </a:cubicBezTo>
                <a:cubicBezTo>
                  <a:pt x="9456" y="793"/>
                  <a:pt x="9280" y="997"/>
                  <a:pt x="9209" y="1076"/>
                </a:cubicBezTo>
                <a:cubicBezTo>
                  <a:pt x="9139" y="1155"/>
                  <a:pt x="8719" y="1649"/>
                  <a:pt x="8275" y="2170"/>
                </a:cubicBezTo>
                <a:cubicBezTo>
                  <a:pt x="7832" y="2691"/>
                  <a:pt x="7377" y="3219"/>
                  <a:pt x="7268" y="3345"/>
                </a:cubicBezTo>
                <a:cubicBezTo>
                  <a:pt x="7159" y="3472"/>
                  <a:pt x="6829" y="3855"/>
                  <a:pt x="6540" y="4195"/>
                </a:cubicBezTo>
                <a:cubicBezTo>
                  <a:pt x="6251" y="4535"/>
                  <a:pt x="5928" y="4914"/>
                  <a:pt x="5819" y="5041"/>
                </a:cubicBezTo>
                <a:cubicBezTo>
                  <a:pt x="5710" y="5167"/>
                  <a:pt x="5469" y="5452"/>
                  <a:pt x="5282" y="5673"/>
                </a:cubicBezTo>
                <a:cubicBezTo>
                  <a:pt x="4917" y="6106"/>
                  <a:pt x="4591" y="6487"/>
                  <a:pt x="4275" y="6853"/>
                </a:cubicBezTo>
                <a:cubicBezTo>
                  <a:pt x="4045" y="7120"/>
                  <a:pt x="3730" y="7490"/>
                  <a:pt x="3333" y="7956"/>
                </a:cubicBezTo>
                <a:cubicBezTo>
                  <a:pt x="2887" y="8481"/>
                  <a:pt x="2068" y="9442"/>
                  <a:pt x="1826" y="9724"/>
                </a:cubicBezTo>
                <a:cubicBezTo>
                  <a:pt x="1704" y="9866"/>
                  <a:pt x="1374" y="10250"/>
                  <a:pt x="1098" y="10574"/>
                </a:cubicBezTo>
                <a:cubicBezTo>
                  <a:pt x="821" y="10898"/>
                  <a:pt x="468" y="11310"/>
                  <a:pt x="311" y="11491"/>
                </a:cubicBezTo>
                <a:cubicBezTo>
                  <a:pt x="46" y="11797"/>
                  <a:pt x="25" y="11834"/>
                  <a:pt x="24" y="12007"/>
                </a:cubicBezTo>
                <a:cubicBezTo>
                  <a:pt x="23" y="12152"/>
                  <a:pt x="50" y="12218"/>
                  <a:pt x="134" y="12301"/>
                </a:cubicBezTo>
                <a:cubicBezTo>
                  <a:pt x="244" y="12409"/>
                  <a:pt x="466" y="12509"/>
                  <a:pt x="693" y="12554"/>
                </a:cubicBezTo>
                <a:cubicBezTo>
                  <a:pt x="859" y="12586"/>
                  <a:pt x="1181" y="12568"/>
                  <a:pt x="1355" y="12513"/>
                </a:cubicBezTo>
                <a:cubicBezTo>
                  <a:pt x="1430" y="12489"/>
                  <a:pt x="1647" y="12353"/>
                  <a:pt x="1833" y="12215"/>
                </a:cubicBezTo>
                <a:cubicBezTo>
                  <a:pt x="3924" y="10665"/>
                  <a:pt x="6610" y="9507"/>
                  <a:pt x="9371" y="8964"/>
                </a:cubicBezTo>
                <a:cubicBezTo>
                  <a:pt x="10901" y="8664"/>
                  <a:pt x="12384" y="8536"/>
                  <a:pt x="13762" y="8589"/>
                </a:cubicBezTo>
                <a:cubicBezTo>
                  <a:pt x="15397" y="8652"/>
                  <a:pt x="16683" y="9005"/>
                  <a:pt x="17461" y="9597"/>
                </a:cubicBezTo>
                <a:cubicBezTo>
                  <a:pt x="17681" y="9765"/>
                  <a:pt x="18242" y="10386"/>
                  <a:pt x="19388" y="11749"/>
                </a:cubicBezTo>
                <a:cubicBezTo>
                  <a:pt x="19901" y="12359"/>
                  <a:pt x="19976" y="12425"/>
                  <a:pt x="20248" y="12509"/>
                </a:cubicBezTo>
                <a:cubicBezTo>
                  <a:pt x="20555" y="12602"/>
                  <a:pt x="20762" y="12603"/>
                  <a:pt x="21072" y="12509"/>
                </a:cubicBezTo>
                <a:cubicBezTo>
                  <a:pt x="21427" y="12400"/>
                  <a:pt x="21566" y="12257"/>
                  <a:pt x="21565" y="12011"/>
                </a:cubicBezTo>
                <a:cubicBezTo>
                  <a:pt x="21564" y="11836"/>
                  <a:pt x="21547" y="11798"/>
                  <a:pt x="21293" y="11505"/>
                </a:cubicBezTo>
                <a:cubicBezTo>
                  <a:pt x="20883" y="11033"/>
                  <a:pt x="20672" y="10792"/>
                  <a:pt x="20094" y="10113"/>
                </a:cubicBezTo>
                <a:cubicBezTo>
                  <a:pt x="19805" y="9773"/>
                  <a:pt x="19474" y="9378"/>
                  <a:pt x="19351" y="9236"/>
                </a:cubicBezTo>
                <a:cubicBezTo>
                  <a:pt x="19228" y="9093"/>
                  <a:pt x="18783" y="8577"/>
                  <a:pt x="18366" y="8087"/>
                </a:cubicBezTo>
                <a:cubicBezTo>
                  <a:pt x="16933" y="6405"/>
                  <a:pt x="16653" y="6074"/>
                  <a:pt x="16402" y="5786"/>
                </a:cubicBezTo>
                <a:cubicBezTo>
                  <a:pt x="16306" y="5676"/>
                  <a:pt x="16065" y="5395"/>
                  <a:pt x="15865" y="5158"/>
                </a:cubicBezTo>
                <a:cubicBezTo>
                  <a:pt x="15666" y="4921"/>
                  <a:pt x="15443" y="4663"/>
                  <a:pt x="15372" y="4584"/>
                </a:cubicBezTo>
                <a:cubicBezTo>
                  <a:pt x="15302" y="4505"/>
                  <a:pt x="14989" y="4132"/>
                  <a:pt x="14674" y="3761"/>
                </a:cubicBezTo>
                <a:cubicBezTo>
                  <a:pt x="14359" y="3390"/>
                  <a:pt x="13671" y="2583"/>
                  <a:pt x="13144" y="1966"/>
                </a:cubicBezTo>
                <a:cubicBezTo>
                  <a:pt x="12617" y="1350"/>
                  <a:pt x="12081" y="724"/>
                  <a:pt x="11953" y="574"/>
                </a:cubicBezTo>
                <a:cubicBezTo>
                  <a:pt x="11576" y="133"/>
                  <a:pt x="11310" y="0"/>
                  <a:pt x="10798" y="0"/>
                </a:cubicBezTo>
                <a:close/>
                <a:moveTo>
                  <a:pt x="10798" y="1695"/>
                </a:moveTo>
                <a:cubicBezTo>
                  <a:pt x="10811" y="1695"/>
                  <a:pt x="10845" y="1723"/>
                  <a:pt x="10872" y="1759"/>
                </a:cubicBezTo>
                <a:cubicBezTo>
                  <a:pt x="10933" y="1840"/>
                  <a:pt x="11648" y="2687"/>
                  <a:pt x="11850" y="2916"/>
                </a:cubicBezTo>
                <a:cubicBezTo>
                  <a:pt x="11933" y="3011"/>
                  <a:pt x="12130" y="3242"/>
                  <a:pt x="12291" y="3431"/>
                </a:cubicBezTo>
                <a:cubicBezTo>
                  <a:pt x="12864" y="4106"/>
                  <a:pt x="13104" y="4386"/>
                  <a:pt x="13276" y="4584"/>
                </a:cubicBezTo>
                <a:cubicBezTo>
                  <a:pt x="13373" y="4695"/>
                  <a:pt x="13597" y="4964"/>
                  <a:pt x="13784" y="5185"/>
                </a:cubicBezTo>
                <a:cubicBezTo>
                  <a:pt x="13970" y="5406"/>
                  <a:pt x="14228" y="5703"/>
                  <a:pt x="14350" y="5845"/>
                </a:cubicBezTo>
                <a:cubicBezTo>
                  <a:pt x="15353" y="7015"/>
                  <a:pt x="15833" y="7582"/>
                  <a:pt x="15858" y="7622"/>
                </a:cubicBezTo>
                <a:cubicBezTo>
                  <a:pt x="15876" y="7650"/>
                  <a:pt x="15807" y="7648"/>
                  <a:pt x="15571" y="7608"/>
                </a:cubicBezTo>
                <a:cubicBezTo>
                  <a:pt x="14738" y="7468"/>
                  <a:pt x="13472" y="7401"/>
                  <a:pt x="12394" y="7441"/>
                </a:cubicBezTo>
                <a:cubicBezTo>
                  <a:pt x="10257" y="7521"/>
                  <a:pt x="8153" y="7904"/>
                  <a:pt x="6099" y="8585"/>
                </a:cubicBezTo>
                <a:cubicBezTo>
                  <a:pt x="5842" y="8670"/>
                  <a:pt x="5351" y="8847"/>
                  <a:pt x="5010" y="8978"/>
                </a:cubicBezTo>
                <a:cubicBezTo>
                  <a:pt x="4670" y="9109"/>
                  <a:pt x="4392" y="9209"/>
                  <a:pt x="4392" y="9199"/>
                </a:cubicBezTo>
                <a:cubicBezTo>
                  <a:pt x="4392" y="9183"/>
                  <a:pt x="4945" y="8527"/>
                  <a:pt x="5304" y="8115"/>
                </a:cubicBezTo>
                <a:cubicBezTo>
                  <a:pt x="5387" y="8020"/>
                  <a:pt x="5628" y="7734"/>
                  <a:pt x="5841" y="7482"/>
                </a:cubicBezTo>
                <a:cubicBezTo>
                  <a:pt x="6054" y="7229"/>
                  <a:pt x="6286" y="6959"/>
                  <a:pt x="6356" y="6880"/>
                </a:cubicBezTo>
                <a:cubicBezTo>
                  <a:pt x="6426" y="6801"/>
                  <a:pt x="6649" y="6543"/>
                  <a:pt x="6849" y="6306"/>
                </a:cubicBezTo>
                <a:cubicBezTo>
                  <a:pt x="7049" y="6069"/>
                  <a:pt x="7290" y="5784"/>
                  <a:pt x="7386" y="5673"/>
                </a:cubicBezTo>
                <a:cubicBezTo>
                  <a:pt x="7593" y="5435"/>
                  <a:pt x="7839" y="5146"/>
                  <a:pt x="8577" y="4281"/>
                </a:cubicBezTo>
                <a:cubicBezTo>
                  <a:pt x="9622" y="3056"/>
                  <a:pt x="9814" y="2829"/>
                  <a:pt x="10291" y="2265"/>
                </a:cubicBezTo>
                <a:cubicBezTo>
                  <a:pt x="10554" y="1953"/>
                  <a:pt x="10785" y="1695"/>
                  <a:pt x="10798" y="1695"/>
                </a:cubicBezTo>
                <a:close/>
                <a:moveTo>
                  <a:pt x="1083" y="14317"/>
                </a:moveTo>
                <a:cubicBezTo>
                  <a:pt x="687" y="14278"/>
                  <a:pt x="266" y="14396"/>
                  <a:pt x="90" y="14633"/>
                </a:cubicBezTo>
                <a:cubicBezTo>
                  <a:pt x="40" y="14700"/>
                  <a:pt x="9" y="14811"/>
                  <a:pt x="2" y="14959"/>
                </a:cubicBezTo>
                <a:cubicBezTo>
                  <a:pt x="-5" y="15107"/>
                  <a:pt x="10" y="15297"/>
                  <a:pt x="46" y="15515"/>
                </a:cubicBezTo>
                <a:cubicBezTo>
                  <a:pt x="193" y="16391"/>
                  <a:pt x="522" y="17091"/>
                  <a:pt x="1127" y="17852"/>
                </a:cubicBezTo>
                <a:cubicBezTo>
                  <a:pt x="1713" y="18588"/>
                  <a:pt x="2415" y="19180"/>
                  <a:pt x="3400" y="19764"/>
                </a:cubicBezTo>
                <a:cubicBezTo>
                  <a:pt x="4280" y="20287"/>
                  <a:pt x="5003" y="20602"/>
                  <a:pt x="6143" y="20944"/>
                </a:cubicBezTo>
                <a:cubicBezTo>
                  <a:pt x="7229" y="21271"/>
                  <a:pt x="8294" y="21468"/>
                  <a:pt x="9437" y="21559"/>
                </a:cubicBezTo>
                <a:cubicBezTo>
                  <a:pt x="9748" y="21584"/>
                  <a:pt x="10256" y="21599"/>
                  <a:pt x="10761" y="21600"/>
                </a:cubicBezTo>
                <a:cubicBezTo>
                  <a:pt x="11266" y="21600"/>
                  <a:pt x="11768" y="21588"/>
                  <a:pt x="12078" y="21563"/>
                </a:cubicBezTo>
                <a:cubicBezTo>
                  <a:pt x="13266" y="21470"/>
                  <a:pt x="14305" y="21280"/>
                  <a:pt x="15350" y="20971"/>
                </a:cubicBezTo>
                <a:cubicBezTo>
                  <a:pt x="16496" y="20632"/>
                  <a:pt x="17326" y="20281"/>
                  <a:pt x="18219" y="19751"/>
                </a:cubicBezTo>
                <a:cubicBezTo>
                  <a:pt x="20254" y="18541"/>
                  <a:pt x="21432" y="16945"/>
                  <a:pt x="21572" y="15203"/>
                </a:cubicBezTo>
                <a:cubicBezTo>
                  <a:pt x="21595" y="14919"/>
                  <a:pt x="21591" y="14773"/>
                  <a:pt x="21550" y="14697"/>
                </a:cubicBezTo>
                <a:cubicBezTo>
                  <a:pt x="21311" y="14250"/>
                  <a:pt x="20333" y="14168"/>
                  <a:pt x="19888" y="14556"/>
                </a:cubicBezTo>
                <a:cubicBezTo>
                  <a:pt x="19759" y="14669"/>
                  <a:pt x="19750" y="14697"/>
                  <a:pt x="19711" y="15117"/>
                </a:cubicBezTo>
                <a:cubicBezTo>
                  <a:pt x="19599" y="16331"/>
                  <a:pt x="19019" y="17333"/>
                  <a:pt x="17888" y="18263"/>
                </a:cubicBezTo>
                <a:cubicBezTo>
                  <a:pt x="16197" y="19653"/>
                  <a:pt x="13586" y="20465"/>
                  <a:pt x="10798" y="20465"/>
                </a:cubicBezTo>
                <a:cubicBezTo>
                  <a:pt x="8380" y="20465"/>
                  <a:pt x="6083" y="19861"/>
                  <a:pt x="4414" y="18783"/>
                </a:cubicBezTo>
                <a:cubicBezTo>
                  <a:pt x="2869" y="17785"/>
                  <a:pt x="1994" y="16533"/>
                  <a:pt x="1877" y="15153"/>
                </a:cubicBezTo>
                <a:cubicBezTo>
                  <a:pt x="1835" y="14656"/>
                  <a:pt x="1774" y="14549"/>
                  <a:pt x="1458" y="14412"/>
                </a:cubicBezTo>
                <a:cubicBezTo>
                  <a:pt x="1342" y="14361"/>
                  <a:pt x="1215" y="14330"/>
                  <a:pt x="1083" y="14317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BE737C-0E88-88F3-00B1-A8A929ABFA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2742" y="2002972"/>
            <a:ext cx="21945601" cy="7809243"/>
          </a:xfrm>
        </p:spPr>
        <p:txBody>
          <a:bodyPr>
            <a:normAutofit/>
          </a:bodyPr>
          <a:lstStyle/>
          <a:p>
            <a:pPr lvl="1">
              <a:buFontTx/>
              <a:buChar char="-"/>
            </a:pPr>
            <a:endParaRPr lang="lv-LV" sz="5100" spc="-79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Calibri"/>
            </a:endParaRPr>
          </a:p>
          <a:p>
            <a:pPr marL="546100" lvl="1" indent="0" algn="ctr">
              <a:buNone/>
            </a:pPr>
            <a:endParaRPr lang="lv-LV" sz="51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46100" lvl="1" indent="0" algn="ctr">
              <a:buNone/>
            </a:pPr>
            <a:endParaRPr lang="lv-LV" sz="51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46100" lvl="1" indent="0" algn="ctr">
              <a:buNone/>
            </a:pPr>
            <a:endParaRPr lang="lv-LV" sz="51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2200" lvl="2" indent="0" algn="ctr">
              <a:buNone/>
            </a:pPr>
            <a:r>
              <a:rPr lang="lv-LV" sz="88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Deleģētās funkcijas un citi nozīmīgākie darbības virzieni</a:t>
            </a:r>
            <a:endParaRPr lang="lv-LV" sz="88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2200" lvl="2" indent="0">
              <a:buNone/>
            </a:pPr>
            <a:endParaRPr lang="lv-LV" sz="7200" spc="-79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77995580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Logo_B.png" descr="Logo_B.png">
            <a:extLst>
              <a:ext uri="{FF2B5EF4-FFF2-40B4-BE49-F238E27FC236}">
                <a16:creationId xmlns:a16="http://schemas.microsoft.com/office/drawing/2014/main" id="{BC89162A-D751-5D5F-E54E-D38A2760DA4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6899" t="12400" r="26912" b="12411"/>
          <a:stretch>
            <a:fillRect/>
          </a:stretch>
        </p:blipFill>
        <p:spPr>
          <a:xfrm>
            <a:off x="22550377" y="595273"/>
            <a:ext cx="1164874" cy="18962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86" h="21600" extrusionOk="0">
                <a:moveTo>
                  <a:pt x="10798" y="0"/>
                </a:moveTo>
                <a:cubicBezTo>
                  <a:pt x="10265" y="0"/>
                  <a:pt x="9993" y="143"/>
                  <a:pt x="9599" y="619"/>
                </a:cubicBezTo>
                <a:cubicBezTo>
                  <a:pt x="9456" y="793"/>
                  <a:pt x="9280" y="997"/>
                  <a:pt x="9209" y="1076"/>
                </a:cubicBezTo>
                <a:cubicBezTo>
                  <a:pt x="9139" y="1155"/>
                  <a:pt x="8719" y="1649"/>
                  <a:pt x="8275" y="2170"/>
                </a:cubicBezTo>
                <a:cubicBezTo>
                  <a:pt x="7832" y="2691"/>
                  <a:pt x="7377" y="3219"/>
                  <a:pt x="7268" y="3345"/>
                </a:cubicBezTo>
                <a:cubicBezTo>
                  <a:pt x="7159" y="3472"/>
                  <a:pt x="6829" y="3855"/>
                  <a:pt x="6540" y="4195"/>
                </a:cubicBezTo>
                <a:cubicBezTo>
                  <a:pt x="6251" y="4535"/>
                  <a:pt x="5928" y="4914"/>
                  <a:pt x="5819" y="5041"/>
                </a:cubicBezTo>
                <a:cubicBezTo>
                  <a:pt x="5710" y="5167"/>
                  <a:pt x="5469" y="5452"/>
                  <a:pt x="5282" y="5673"/>
                </a:cubicBezTo>
                <a:cubicBezTo>
                  <a:pt x="4917" y="6106"/>
                  <a:pt x="4591" y="6487"/>
                  <a:pt x="4275" y="6853"/>
                </a:cubicBezTo>
                <a:cubicBezTo>
                  <a:pt x="4045" y="7120"/>
                  <a:pt x="3730" y="7490"/>
                  <a:pt x="3333" y="7956"/>
                </a:cubicBezTo>
                <a:cubicBezTo>
                  <a:pt x="2887" y="8481"/>
                  <a:pt x="2068" y="9442"/>
                  <a:pt x="1826" y="9724"/>
                </a:cubicBezTo>
                <a:cubicBezTo>
                  <a:pt x="1704" y="9866"/>
                  <a:pt x="1374" y="10250"/>
                  <a:pt x="1098" y="10574"/>
                </a:cubicBezTo>
                <a:cubicBezTo>
                  <a:pt x="821" y="10898"/>
                  <a:pt x="468" y="11310"/>
                  <a:pt x="311" y="11491"/>
                </a:cubicBezTo>
                <a:cubicBezTo>
                  <a:pt x="46" y="11797"/>
                  <a:pt x="25" y="11834"/>
                  <a:pt x="24" y="12007"/>
                </a:cubicBezTo>
                <a:cubicBezTo>
                  <a:pt x="23" y="12152"/>
                  <a:pt x="50" y="12218"/>
                  <a:pt x="134" y="12301"/>
                </a:cubicBezTo>
                <a:cubicBezTo>
                  <a:pt x="244" y="12409"/>
                  <a:pt x="466" y="12509"/>
                  <a:pt x="693" y="12554"/>
                </a:cubicBezTo>
                <a:cubicBezTo>
                  <a:pt x="859" y="12586"/>
                  <a:pt x="1181" y="12568"/>
                  <a:pt x="1355" y="12513"/>
                </a:cubicBezTo>
                <a:cubicBezTo>
                  <a:pt x="1430" y="12489"/>
                  <a:pt x="1647" y="12353"/>
                  <a:pt x="1833" y="12215"/>
                </a:cubicBezTo>
                <a:cubicBezTo>
                  <a:pt x="3924" y="10665"/>
                  <a:pt x="6610" y="9507"/>
                  <a:pt x="9371" y="8964"/>
                </a:cubicBezTo>
                <a:cubicBezTo>
                  <a:pt x="10901" y="8664"/>
                  <a:pt x="12384" y="8536"/>
                  <a:pt x="13762" y="8589"/>
                </a:cubicBezTo>
                <a:cubicBezTo>
                  <a:pt x="15397" y="8652"/>
                  <a:pt x="16683" y="9005"/>
                  <a:pt x="17461" y="9597"/>
                </a:cubicBezTo>
                <a:cubicBezTo>
                  <a:pt x="17681" y="9765"/>
                  <a:pt x="18242" y="10386"/>
                  <a:pt x="19388" y="11749"/>
                </a:cubicBezTo>
                <a:cubicBezTo>
                  <a:pt x="19901" y="12359"/>
                  <a:pt x="19976" y="12425"/>
                  <a:pt x="20248" y="12509"/>
                </a:cubicBezTo>
                <a:cubicBezTo>
                  <a:pt x="20555" y="12602"/>
                  <a:pt x="20762" y="12603"/>
                  <a:pt x="21072" y="12509"/>
                </a:cubicBezTo>
                <a:cubicBezTo>
                  <a:pt x="21427" y="12400"/>
                  <a:pt x="21566" y="12257"/>
                  <a:pt x="21565" y="12011"/>
                </a:cubicBezTo>
                <a:cubicBezTo>
                  <a:pt x="21564" y="11836"/>
                  <a:pt x="21547" y="11798"/>
                  <a:pt x="21293" y="11505"/>
                </a:cubicBezTo>
                <a:cubicBezTo>
                  <a:pt x="20883" y="11033"/>
                  <a:pt x="20672" y="10792"/>
                  <a:pt x="20094" y="10113"/>
                </a:cubicBezTo>
                <a:cubicBezTo>
                  <a:pt x="19805" y="9773"/>
                  <a:pt x="19474" y="9378"/>
                  <a:pt x="19351" y="9236"/>
                </a:cubicBezTo>
                <a:cubicBezTo>
                  <a:pt x="19228" y="9093"/>
                  <a:pt x="18783" y="8577"/>
                  <a:pt x="18366" y="8087"/>
                </a:cubicBezTo>
                <a:cubicBezTo>
                  <a:pt x="16933" y="6405"/>
                  <a:pt x="16653" y="6074"/>
                  <a:pt x="16402" y="5786"/>
                </a:cubicBezTo>
                <a:cubicBezTo>
                  <a:pt x="16306" y="5676"/>
                  <a:pt x="16065" y="5395"/>
                  <a:pt x="15865" y="5158"/>
                </a:cubicBezTo>
                <a:cubicBezTo>
                  <a:pt x="15666" y="4921"/>
                  <a:pt x="15443" y="4663"/>
                  <a:pt x="15372" y="4584"/>
                </a:cubicBezTo>
                <a:cubicBezTo>
                  <a:pt x="15302" y="4505"/>
                  <a:pt x="14989" y="4132"/>
                  <a:pt x="14674" y="3761"/>
                </a:cubicBezTo>
                <a:cubicBezTo>
                  <a:pt x="14359" y="3390"/>
                  <a:pt x="13671" y="2583"/>
                  <a:pt x="13144" y="1966"/>
                </a:cubicBezTo>
                <a:cubicBezTo>
                  <a:pt x="12617" y="1350"/>
                  <a:pt x="12081" y="724"/>
                  <a:pt x="11953" y="574"/>
                </a:cubicBezTo>
                <a:cubicBezTo>
                  <a:pt x="11576" y="133"/>
                  <a:pt x="11310" y="0"/>
                  <a:pt x="10798" y="0"/>
                </a:cubicBezTo>
                <a:close/>
                <a:moveTo>
                  <a:pt x="10798" y="1695"/>
                </a:moveTo>
                <a:cubicBezTo>
                  <a:pt x="10811" y="1695"/>
                  <a:pt x="10845" y="1723"/>
                  <a:pt x="10872" y="1759"/>
                </a:cubicBezTo>
                <a:cubicBezTo>
                  <a:pt x="10933" y="1840"/>
                  <a:pt x="11648" y="2687"/>
                  <a:pt x="11850" y="2916"/>
                </a:cubicBezTo>
                <a:cubicBezTo>
                  <a:pt x="11933" y="3011"/>
                  <a:pt x="12130" y="3242"/>
                  <a:pt x="12291" y="3431"/>
                </a:cubicBezTo>
                <a:cubicBezTo>
                  <a:pt x="12864" y="4106"/>
                  <a:pt x="13104" y="4386"/>
                  <a:pt x="13276" y="4584"/>
                </a:cubicBezTo>
                <a:cubicBezTo>
                  <a:pt x="13373" y="4695"/>
                  <a:pt x="13597" y="4964"/>
                  <a:pt x="13784" y="5185"/>
                </a:cubicBezTo>
                <a:cubicBezTo>
                  <a:pt x="13970" y="5406"/>
                  <a:pt x="14228" y="5703"/>
                  <a:pt x="14350" y="5845"/>
                </a:cubicBezTo>
                <a:cubicBezTo>
                  <a:pt x="15353" y="7015"/>
                  <a:pt x="15833" y="7582"/>
                  <a:pt x="15858" y="7622"/>
                </a:cubicBezTo>
                <a:cubicBezTo>
                  <a:pt x="15876" y="7650"/>
                  <a:pt x="15807" y="7648"/>
                  <a:pt x="15571" y="7608"/>
                </a:cubicBezTo>
                <a:cubicBezTo>
                  <a:pt x="14738" y="7468"/>
                  <a:pt x="13472" y="7401"/>
                  <a:pt x="12394" y="7441"/>
                </a:cubicBezTo>
                <a:cubicBezTo>
                  <a:pt x="10257" y="7521"/>
                  <a:pt x="8153" y="7904"/>
                  <a:pt x="6099" y="8585"/>
                </a:cubicBezTo>
                <a:cubicBezTo>
                  <a:pt x="5842" y="8670"/>
                  <a:pt x="5351" y="8847"/>
                  <a:pt x="5010" y="8978"/>
                </a:cubicBezTo>
                <a:cubicBezTo>
                  <a:pt x="4670" y="9109"/>
                  <a:pt x="4392" y="9209"/>
                  <a:pt x="4392" y="9199"/>
                </a:cubicBezTo>
                <a:cubicBezTo>
                  <a:pt x="4392" y="9183"/>
                  <a:pt x="4945" y="8527"/>
                  <a:pt x="5304" y="8115"/>
                </a:cubicBezTo>
                <a:cubicBezTo>
                  <a:pt x="5387" y="8020"/>
                  <a:pt x="5628" y="7734"/>
                  <a:pt x="5841" y="7482"/>
                </a:cubicBezTo>
                <a:cubicBezTo>
                  <a:pt x="6054" y="7229"/>
                  <a:pt x="6286" y="6959"/>
                  <a:pt x="6356" y="6880"/>
                </a:cubicBezTo>
                <a:cubicBezTo>
                  <a:pt x="6426" y="6801"/>
                  <a:pt x="6649" y="6543"/>
                  <a:pt x="6849" y="6306"/>
                </a:cubicBezTo>
                <a:cubicBezTo>
                  <a:pt x="7049" y="6069"/>
                  <a:pt x="7290" y="5784"/>
                  <a:pt x="7386" y="5673"/>
                </a:cubicBezTo>
                <a:cubicBezTo>
                  <a:pt x="7593" y="5435"/>
                  <a:pt x="7839" y="5146"/>
                  <a:pt x="8577" y="4281"/>
                </a:cubicBezTo>
                <a:cubicBezTo>
                  <a:pt x="9622" y="3056"/>
                  <a:pt x="9814" y="2829"/>
                  <a:pt x="10291" y="2265"/>
                </a:cubicBezTo>
                <a:cubicBezTo>
                  <a:pt x="10554" y="1953"/>
                  <a:pt x="10785" y="1695"/>
                  <a:pt x="10798" y="1695"/>
                </a:cubicBezTo>
                <a:close/>
                <a:moveTo>
                  <a:pt x="1083" y="14317"/>
                </a:moveTo>
                <a:cubicBezTo>
                  <a:pt x="687" y="14278"/>
                  <a:pt x="266" y="14396"/>
                  <a:pt x="90" y="14633"/>
                </a:cubicBezTo>
                <a:cubicBezTo>
                  <a:pt x="40" y="14700"/>
                  <a:pt x="9" y="14811"/>
                  <a:pt x="2" y="14959"/>
                </a:cubicBezTo>
                <a:cubicBezTo>
                  <a:pt x="-5" y="15107"/>
                  <a:pt x="10" y="15297"/>
                  <a:pt x="46" y="15515"/>
                </a:cubicBezTo>
                <a:cubicBezTo>
                  <a:pt x="193" y="16391"/>
                  <a:pt x="522" y="17091"/>
                  <a:pt x="1127" y="17852"/>
                </a:cubicBezTo>
                <a:cubicBezTo>
                  <a:pt x="1713" y="18588"/>
                  <a:pt x="2415" y="19180"/>
                  <a:pt x="3400" y="19764"/>
                </a:cubicBezTo>
                <a:cubicBezTo>
                  <a:pt x="4280" y="20287"/>
                  <a:pt x="5003" y="20602"/>
                  <a:pt x="6143" y="20944"/>
                </a:cubicBezTo>
                <a:cubicBezTo>
                  <a:pt x="7229" y="21271"/>
                  <a:pt x="8294" y="21468"/>
                  <a:pt x="9437" y="21559"/>
                </a:cubicBezTo>
                <a:cubicBezTo>
                  <a:pt x="9748" y="21584"/>
                  <a:pt x="10256" y="21599"/>
                  <a:pt x="10761" y="21600"/>
                </a:cubicBezTo>
                <a:cubicBezTo>
                  <a:pt x="11266" y="21600"/>
                  <a:pt x="11768" y="21588"/>
                  <a:pt x="12078" y="21563"/>
                </a:cubicBezTo>
                <a:cubicBezTo>
                  <a:pt x="13266" y="21470"/>
                  <a:pt x="14305" y="21280"/>
                  <a:pt x="15350" y="20971"/>
                </a:cubicBezTo>
                <a:cubicBezTo>
                  <a:pt x="16496" y="20632"/>
                  <a:pt x="17326" y="20281"/>
                  <a:pt x="18219" y="19751"/>
                </a:cubicBezTo>
                <a:cubicBezTo>
                  <a:pt x="20254" y="18541"/>
                  <a:pt x="21432" y="16945"/>
                  <a:pt x="21572" y="15203"/>
                </a:cubicBezTo>
                <a:cubicBezTo>
                  <a:pt x="21595" y="14919"/>
                  <a:pt x="21591" y="14773"/>
                  <a:pt x="21550" y="14697"/>
                </a:cubicBezTo>
                <a:cubicBezTo>
                  <a:pt x="21311" y="14250"/>
                  <a:pt x="20333" y="14168"/>
                  <a:pt x="19888" y="14556"/>
                </a:cubicBezTo>
                <a:cubicBezTo>
                  <a:pt x="19759" y="14669"/>
                  <a:pt x="19750" y="14697"/>
                  <a:pt x="19711" y="15117"/>
                </a:cubicBezTo>
                <a:cubicBezTo>
                  <a:pt x="19599" y="16331"/>
                  <a:pt x="19019" y="17333"/>
                  <a:pt x="17888" y="18263"/>
                </a:cubicBezTo>
                <a:cubicBezTo>
                  <a:pt x="16197" y="19653"/>
                  <a:pt x="13586" y="20465"/>
                  <a:pt x="10798" y="20465"/>
                </a:cubicBezTo>
                <a:cubicBezTo>
                  <a:pt x="8380" y="20465"/>
                  <a:pt x="6083" y="19861"/>
                  <a:pt x="4414" y="18783"/>
                </a:cubicBezTo>
                <a:cubicBezTo>
                  <a:pt x="2869" y="17785"/>
                  <a:pt x="1994" y="16533"/>
                  <a:pt x="1877" y="15153"/>
                </a:cubicBezTo>
                <a:cubicBezTo>
                  <a:pt x="1835" y="14656"/>
                  <a:pt x="1774" y="14549"/>
                  <a:pt x="1458" y="14412"/>
                </a:cubicBezTo>
                <a:cubicBezTo>
                  <a:pt x="1342" y="14361"/>
                  <a:pt x="1215" y="14330"/>
                  <a:pt x="1083" y="14317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5" name="Virsraksts 1"/>
          <p:cNvSpPr>
            <a:spLocks noGrp="1"/>
          </p:cNvSpPr>
          <p:nvPr>
            <p:ph idx="1"/>
          </p:nvPr>
        </p:nvSpPr>
        <p:spPr>
          <a:noFill/>
        </p:spPr>
        <p:txBody>
          <a:bodyPr/>
          <a:lstStyle/>
          <a:p>
            <a:pPr marL="2730500" lvl="5" indent="0" algn="just">
              <a:buNone/>
            </a:pPr>
            <a:endParaRPr lang="lv-LV" sz="66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30500" lvl="5" indent="0" algn="just">
              <a:buNone/>
            </a:pPr>
            <a:endParaRPr lang="lv-LV" sz="66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30500" lvl="5" indent="0" algn="just">
              <a:buNone/>
            </a:pPr>
            <a:r>
              <a:rPr lang="lv-LV" sz="66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Piegādāts ūdens:		172 946 m</a:t>
            </a:r>
            <a:r>
              <a:rPr lang="lv-LV" sz="6600" b="1" baseline="300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     </a:t>
            </a:r>
            <a:endParaRPr lang="lv-LV" sz="66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lv-LV" sz="66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	Savākti notekūdeņi:		232 972 m</a:t>
            </a:r>
            <a:r>
              <a:rPr lang="lv-LV" sz="6600" b="1" baseline="300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lv-LV" sz="66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lv-LV" sz="6600" dirty="0"/>
          </a:p>
        </p:txBody>
      </p:sp>
    </p:spTree>
    <p:extLst>
      <p:ext uri="{BB962C8B-B14F-4D97-AF65-F5344CB8AC3E}">
        <p14:creationId xmlns:p14="http://schemas.microsoft.com/office/powerpoint/2010/main" val="32711520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lv-LV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marL="0" indent="0" algn="just">
              <a:buNone/>
            </a:pPr>
            <a:endParaRPr lang="lv-LV" sz="72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lv-LV" sz="72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lv-LV" sz="66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Ieņēmumi par ūdeni: 		217 489,- EUR</a:t>
            </a:r>
          </a:p>
          <a:p>
            <a:pPr marL="0" indent="0" algn="just">
              <a:buNone/>
            </a:pPr>
            <a:r>
              <a:rPr lang="lv-LV" sz="66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Ieņēmumi par notekūdeņiem: 	518 164,- EUR</a:t>
            </a:r>
          </a:p>
          <a:p>
            <a:pPr marL="0" indent="0" algn="just">
              <a:buNone/>
            </a:pPr>
            <a:r>
              <a:rPr lang="lv-LV" sz="66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Pārējie ieņēmumi: 			81 359,- EUR </a:t>
            </a:r>
          </a:p>
        </p:txBody>
      </p:sp>
      <p:pic>
        <p:nvPicPr>
          <p:cNvPr id="4" name="Logo_B.png" descr="Logo_B.png">
            <a:extLst>
              <a:ext uri="{FF2B5EF4-FFF2-40B4-BE49-F238E27FC236}">
                <a16:creationId xmlns:a16="http://schemas.microsoft.com/office/drawing/2014/main" id="{BC89162A-D751-5D5F-E54E-D38A2760DA4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6899" t="12400" r="26912" b="12411"/>
          <a:stretch>
            <a:fillRect/>
          </a:stretch>
        </p:blipFill>
        <p:spPr>
          <a:xfrm>
            <a:off x="22550377" y="595273"/>
            <a:ext cx="1164874" cy="18962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86" h="21600" extrusionOk="0">
                <a:moveTo>
                  <a:pt x="10798" y="0"/>
                </a:moveTo>
                <a:cubicBezTo>
                  <a:pt x="10265" y="0"/>
                  <a:pt x="9993" y="143"/>
                  <a:pt x="9599" y="619"/>
                </a:cubicBezTo>
                <a:cubicBezTo>
                  <a:pt x="9456" y="793"/>
                  <a:pt x="9280" y="997"/>
                  <a:pt x="9209" y="1076"/>
                </a:cubicBezTo>
                <a:cubicBezTo>
                  <a:pt x="9139" y="1155"/>
                  <a:pt x="8719" y="1649"/>
                  <a:pt x="8275" y="2170"/>
                </a:cubicBezTo>
                <a:cubicBezTo>
                  <a:pt x="7832" y="2691"/>
                  <a:pt x="7377" y="3219"/>
                  <a:pt x="7268" y="3345"/>
                </a:cubicBezTo>
                <a:cubicBezTo>
                  <a:pt x="7159" y="3472"/>
                  <a:pt x="6829" y="3855"/>
                  <a:pt x="6540" y="4195"/>
                </a:cubicBezTo>
                <a:cubicBezTo>
                  <a:pt x="6251" y="4535"/>
                  <a:pt x="5928" y="4914"/>
                  <a:pt x="5819" y="5041"/>
                </a:cubicBezTo>
                <a:cubicBezTo>
                  <a:pt x="5710" y="5167"/>
                  <a:pt x="5469" y="5452"/>
                  <a:pt x="5282" y="5673"/>
                </a:cubicBezTo>
                <a:cubicBezTo>
                  <a:pt x="4917" y="6106"/>
                  <a:pt x="4591" y="6487"/>
                  <a:pt x="4275" y="6853"/>
                </a:cubicBezTo>
                <a:cubicBezTo>
                  <a:pt x="4045" y="7120"/>
                  <a:pt x="3730" y="7490"/>
                  <a:pt x="3333" y="7956"/>
                </a:cubicBezTo>
                <a:cubicBezTo>
                  <a:pt x="2887" y="8481"/>
                  <a:pt x="2068" y="9442"/>
                  <a:pt x="1826" y="9724"/>
                </a:cubicBezTo>
                <a:cubicBezTo>
                  <a:pt x="1704" y="9866"/>
                  <a:pt x="1374" y="10250"/>
                  <a:pt x="1098" y="10574"/>
                </a:cubicBezTo>
                <a:cubicBezTo>
                  <a:pt x="821" y="10898"/>
                  <a:pt x="468" y="11310"/>
                  <a:pt x="311" y="11491"/>
                </a:cubicBezTo>
                <a:cubicBezTo>
                  <a:pt x="46" y="11797"/>
                  <a:pt x="25" y="11834"/>
                  <a:pt x="24" y="12007"/>
                </a:cubicBezTo>
                <a:cubicBezTo>
                  <a:pt x="23" y="12152"/>
                  <a:pt x="50" y="12218"/>
                  <a:pt x="134" y="12301"/>
                </a:cubicBezTo>
                <a:cubicBezTo>
                  <a:pt x="244" y="12409"/>
                  <a:pt x="466" y="12509"/>
                  <a:pt x="693" y="12554"/>
                </a:cubicBezTo>
                <a:cubicBezTo>
                  <a:pt x="859" y="12586"/>
                  <a:pt x="1181" y="12568"/>
                  <a:pt x="1355" y="12513"/>
                </a:cubicBezTo>
                <a:cubicBezTo>
                  <a:pt x="1430" y="12489"/>
                  <a:pt x="1647" y="12353"/>
                  <a:pt x="1833" y="12215"/>
                </a:cubicBezTo>
                <a:cubicBezTo>
                  <a:pt x="3924" y="10665"/>
                  <a:pt x="6610" y="9507"/>
                  <a:pt x="9371" y="8964"/>
                </a:cubicBezTo>
                <a:cubicBezTo>
                  <a:pt x="10901" y="8664"/>
                  <a:pt x="12384" y="8536"/>
                  <a:pt x="13762" y="8589"/>
                </a:cubicBezTo>
                <a:cubicBezTo>
                  <a:pt x="15397" y="8652"/>
                  <a:pt x="16683" y="9005"/>
                  <a:pt x="17461" y="9597"/>
                </a:cubicBezTo>
                <a:cubicBezTo>
                  <a:pt x="17681" y="9765"/>
                  <a:pt x="18242" y="10386"/>
                  <a:pt x="19388" y="11749"/>
                </a:cubicBezTo>
                <a:cubicBezTo>
                  <a:pt x="19901" y="12359"/>
                  <a:pt x="19976" y="12425"/>
                  <a:pt x="20248" y="12509"/>
                </a:cubicBezTo>
                <a:cubicBezTo>
                  <a:pt x="20555" y="12602"/>
                  <a:pt x="20762" y="12603"/>
                  <a:pt x="21072" y="12509"/>
                </a:cubicBezTo>
                <a:cubicBezTo>
                  <a:pt x="21427" y="12400"/>
                  <a:pt x="21566" y="12257"/>
                  <a:pt x="21565" y="12011"/>
                </a:cubicBezTo>
                <a:cubicBezTo>
                  <a:pt x="21564" y="11836"/>
                  <a:pt x="21547" y="11798"/>
                  <a:pt x="21293" y="11505"/>
                </a:cubicBezTo>
                <a:cubicBezTo>
                  <a:pt x="20883" y="11033"/>
                  <a:pt x="20672" y="10792"/>
                  <a:pt x="20094" y="10113"/>
                </a:cubicBezTo>
                <a:cubicBezTo>
                  <a:pt x="19805" y="9773"/>
                  <a:pt x="19474" y="9378"/>
                  <a:pt x="19351" y="9236"/>
                </a:cubicBezTo>
                <a:cubicBezTo>
                  <a:pt x="19228" y="9093"/>
                  <a:pt x="18783" y="8577"/>
                  <a:pt x="18366" y="8087"/>
                </a:cubicBezTo>
                <a:cubicBezTo>
                  <a:pt x="16933" y="6405"/>
                  <a:pt x="16653" y="6074"/>
                  <a:pt x="16402" y="5786"/>
                </a:cubicBezTo>
                <a:cubicBezTo>
                  <a:pt x="16306" y="5676"/>
                  <a:pt x="16065" y="5395"/>
                  <a:pt x="15865" y="5158"/>
                </a:cubicBezTo>
                <a:cubicBezTo>
                  <a:pt x="15666" y="4921"/>
                  <a:pt x="15443" y="4663"/>
                  <a:pt x="15372" y="4584"/>
                </a:cubicBezTo>
                <a:cubicBezTo>
                  <a:pt x="15302" y="4505"/>
                  <a:pt x="14989" y="4132"/>
                  <a:pt x="14674" y="3761"/>
                </a:cubicBezTo>
                <a:cubicBezTo>
                  <a:pt x="14359" y="3390"/>
                  <a:pt x="13671" y="2583"/>
                  <a:pt x="13144" y="1966"/>
                </a:cubicBezTo>
                <a:cubicBezTo>
                  <a:pt x="12617" y="1350"/>
                  <a:pt x="12081" y="724"/>
                  <a:pt x="11953" y="574"/>
                </a:cubicBezTo>
                <a:cubicBezTo>
                  <a:pt x="11576" y="133"/>
                  <a:pt x="11310" y="0"/>
                  <a:pt x="10798" y="0"/>
                </a:cubicBezTo>
                <a:close/>
                <a:moveTo>
                  <a:pt x="10798" y="1695"/>
                </a:moveTo>
                <a:cubicBezTo>
                  <a:pt x="10811" y="1695"/>
                  <a:pt x="10845" y="1723"/>
                  <a:pt x="10872" y="1759"/>
                </a:cubicBezTo>
                <a:cubicBezTo>
                  <a:pt x="10933" y="1840"/>
                  <a:pt x="11648" y="2687"/>
                  <a:pt x="11850" y="2916"/>
                </a:cubicBezTo>
                <a:cubicBezTo>
                  <a:pt x="11933" y="3011"/>
                  <a:pt x="12130" y="3242"/>
                  <a:pt x="12291" y="3431"/>
                </a:cubicBezTo>
                <a:cubicBezTo>
                  <a:pt x="12864" y="4106"/>
                  <a:pt x="13104" y="4386"/>
                  <a:pt x="13276" y="4584"/>
                </a:cubicBezTo>
                <a:cubicBezTo>
                  <a:pt x="13373" y="4695"/>
                  <a:pt x="13597" y="4964"/>
                  <a:pt x="13784" y="5185"/>
                </a:cubicBezTo>
                <a:cubicBezTo>
                  <a:pt x="13970" y="5406"/>
                  <a:pt x="14228" y="5703"/>
                  <a:pt x="14350" y="5845"/>
                </a:cubicBezTo>
                <a:cubicBezTo>
                  <a:pt x="15353" y="7015"/>
                  <a:pt x="15833" y="7582"/>
                  <a:pt x="15858" y="7622"/>
                </a:cubicBezTo>
                <a:cubicBezTo>
                  <a:pt x="15876" y="7650"/>
                  <a:pt x="15807" y="7648"/>
                  <a:pt x="15571" y="7608"/>
                </a:cubicBezTo>
                <a:cubicBezTo>
                  <a:pt x="14738" y="7468"/>
                  <a:pt x="13472" y="7401"/>
                  <a:pt x="12394" y="7441"/>
                </a:cubicBezTo>
                <a:cubicBezTo>
                  <a:pt x="10257" y="7521"/>
                  <a:pt x="8153" y="7904"/>
                  <a:pt x="6099" y="8585"/>
                </a:cubicBezTo>
                <a:cubicBezTo>
                  <a:pt x="5842" y="8670"/>
                  <a:pt x="5351" y="8847"/>
                  <a:pt x="5010" y="8978"/>
                </a:cubicBezTo>
                <a:cubicBezTo>
                  <a:pt x="4670" y="9109"/>
                  <a:pt x="4392" y="9209"/>
                  <a:pt x="4392" y="9199"/>
                </a:cubicBezTo>
                <a:cubicBezTo>
                  <a:pt x="4392" y="9183"/>
                  <a:pt x="4945" y="8527"/>
                  <a:pt x="5304" y="8115"/>
                </a:cubicBezTo>
                <a:cubicBezTo>
                  <a:pt x="5387" y="8020"/>
                  <a:pt x="5628" y="7734"/>
                  <a:pt x="5841" y="7482"/>
                </a:cubicBezTo>
                <a:cubicBezTo>
                  <a:pt x="6054" y="7229"/>
                  <a:pt x="6286" y="6959"/>
                  <a:pt x="6356" y="6880"/>
                </a:cubicBezTo>
                <a:cubicBezTo>
                  <a:pt x="6426" y="6801"/>
                  <a:pt x="6649" y="6543"/>
                  <a:pt x="6849" y="6306"/>
                </a:cubicBezTo>
                <a:cubicBezTo>
                  <a:pt x="7049" y="6069"/>
                  <a:pt x="7290" y="5784"/>
                  <a:pt x="7386" y="5673"/>
                </a:cubicBezTo>
                <a:cubicBezTo>
                  <a:pt x="7593" y="5435"/>
                  <a:pt x="7839" y="5146"/>
                  <a:pt x="8577" y="4281"/>
                </a:cubicBezTo>
                <a:cubicBezTo>
                  <a:pt x="9622" y="3056"/>
                  <a:pt x="9814" y="2829"/>
                  <a:pt x="10291" y="2265"/>
                </a:cubicBezTo>
                <a:cubicBezTo>
                  <a:pt x="10554" y="1953"/>
                  <a:pt x="10785" y="1695"/>
                  <a:pt x="10798" y="1695"/>
                </a:cubicBezTo>
                <a:close/>
                <a:moveTo>
                  <a:pt x="1083" y="14317"/>
                </a:moveTo>
                <a:cubicBezTo>
                  <a:pt x="687" y="14278"/>
                  <a:pt x="266" y="14396"/>
                  <a:pt x="90" y="14633"/>
                </a:cubicBezTo>
                <a:cubicBezTo>
                  <a:pt x="40" y="14700"/>
                  <a:pt x="9" y="14811"/>
                  <a:pt x="2" y="14959"/>
                </a:cubicBezTo>
                <a:cubicBezTo>
                  <a:pt x="-5" y="15107"/>
                  <a:pt x="10" y="15297"/>
                  <a:pt x="46" y="15515"/>
                </a:cubicBezTo>
                <a:cubicBezTo>
                  <a:pt x="193" y="16391"/>
                  <a:pt x="522" y="17091"/>
                  <a:pt x="1127" y="17852"/>
                </a:cubicBezTo>
                <a:cubicBezTo>
                  <a:pt x="1713" y="18588"/>
                  <a:pt x="2415" y="19180"/>
                  <a:pt x="3400" y="19764"/>
                </a:cubicBezTo>
                <a:cubicBezTo>
                  <a:pt x="4280" y="20287"/>
                  <a:pt x="5003" y="20602"/>
                  <a:pt x="6143" y="20944"/>
                </a:cubicBezTo>
                <a:cubicBezTo>
                  <a:pt x="7229" y="21271"/>
                  <a:pt x="8294" y="21468"/>
                  <a:pt x="9437" y="21559"/>
                </a:cubicBezTo>
                <a:cubicBezTo>
                  <a:pt x="9748" y="21584"/>
                  <a:pt x="10256" y="21599"/>
                  <a:pt x="10761" y="21600"/>
                </a:cubicBezTo>
                <a:cubicBezTo>
                  <a:pt x="11266" y="21600"/>
                  <a:pt x="11768" y="21588"/>
                  <a:pt x="12078" y="21563"/>
                </a:cubicBezTo>
                <a:cubicBezTo>
                  <a:pt x="13266" y="21470"/>
                  <a:pt x="14305" y="21280"/>
                  <a:pt x="15350" y="20971"/>
                </a:cubicBezTo>
                <a:cubicBezTo>
                  <a:pt x="16496" y="20632"/>
                  <a:pt x="17326" y="20281"/>
                  <a:pt x="18219" y="19751"/>
                </a:cubicBezTo>
                <a:cubicBezTo>
                  <a:pt x="20254" y="18541"/>
                  <a:pt x="21432" y="16945"/>
                  <a:pt x="21572" y="15203"/>
                </a:cubicBezTo>
                <a:cubicBezTo>
                  <a:pt x="21595" y="14919"/>
                  <a:pt x="21591" y="14773"/>
                  <a:pt x="21550" y="14697"/>
                </a:cubicBezTo>
                <a:cubicBezTo>
                  <a:pt x="21311" y="14250"/>
                  <a:pt x="20333" y="14168"/>
                  <a:pt x="19888" y="14556"/>
                </a:cubicBezTo>
                <a:cubicBezTo>
                  <a:pt x="19759" y="14669"/>
                  <a:pt x="19750" y="14697"/>
                  <a:pt x="19711" y="15117"/>
                </a:cubicBezTo>
                <a:cubicBezTo>
                  <a:pt x="19599" y="16331"/>
                  <a:pt x="19019" y="17333"/>
                  <a:pt x="17888" y="18263"/>
                </a:cubicBezTo>
                <a:cubicBezTo>
                  <a:pt x="16197" y="19653"/>
                  <a:pt x="13586" y="20465"/>
                  <a:pt x="10798" y="20465"/>
                </a:cubicBezTo>
                <a:cubicBezTo>
                  <a:pt x="8380" y="20465"/>
                  <a:pt x="6083" y="19861"/>
                  <a:pt x="4414" y="18783"/>
                </a:cubicBezTo>
                <a:cubicBezTo>
                  <a:pt x="2869" y="17785"/>
                  <a:pt x="1994" y="16533"/>
                  <a:pt x="1877" y="15153"/>
                </a:cubicBezTo>
                <a:cubicBezTo>
                  <a:pt x="1835" y="14656"/>
                  <a:pt x="1774" y="14549"/>
                  <a:pt x="1458" y="14412"/>
                </a:cubicBezTo>
                <a:cubicBezTo>
                  <a:pt x="1342" y="14361"/>
                  <a:pt x="1215" y="14330"/>
                  <a:pt x="1083" y="14317"/>
                </a:cubicBezTo>
                <a:close/>
              </a:path>
            </a:pathLst>
          </a:cu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3139110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lv-LV" b="1" dirty="0"/>
          </a:p>
          <a:p>
            <a:pPr marL="0" indent="0" algn="ctr">
              <a:buNone/>
            </a:pPr>
            <a:endParaRPr lang="lv-LV" b="1" dirty="0">
              <a:solidFill>
                <a:schemeClr val="accent1"/>
              </a:solidFill>
            </a:endParaRPr>
          </a:p>
          <a:p>
            <a:pPr marL="0" indent="0" algn="ctr">
              <a:buNone/>
            </a:pPr>
            <a:endParaRPr lang="lv-LV" b="1" dirty="0">
              <a:solidFill>
                <a:schemeClr val="accent1"/>
              </a:solidFill>
            </a:endParaRPr>
          </a:p>
          <a:p>
            <a:pPr marL="0" indent="0" algn="ctr">
              <a:buNone/>
            </a:pPr>
            <a:r>
              <a:rPr lang="lv-LV" sz="88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Pārskata periodā uzsāktās un pabeigtās </a:t>
            </a:r>
          </a:p>
          <a:p>
            <a:pPr marL="0" indent="0" algn="ctr">
              <a:buNone/>
            </a:pPr>
            <a:r>
              <a:rPr lang="lv-LV" sz="88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nozīmīgākās darbības</a:t>
            </a:r>
            <a:endParaRPr lang="lv-LV" sz="88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Logo_B.png" descr="Logo_B.png">
            <a:extLst>
              <a:ext uri="{FF2B5EF4-FFF2-40B4-BE49-F238E27FC236}">
                <a16:creationId xmlns:a16="http://schemas.microsoft.com/office/drawing/2014/main" id="{BC89162A-D751-5D5F-E54E-D38A2760DA4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6899" t="12400" r="26912" b="12411"/>
          <a:stretch>
            <a:fillRect/>
          </a:stretch>
        </p:blipFill>
        <p:spPr>
          <a:xfrm>
            <a:off x="22550377" y="595273"/>
            <a:ext cx="1164874" cy="18962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86" h="21600" extrusionOk="0">
                <a:moveTo>
                  <a:pt x="10798" y="0"/>
                </a:moveTo>
                <a:cubicBezTo>
                  <a:pt x="10265" y="0"/>
                  <a:pt x="9993" y="143"/>
                  <a:pt x="9599" y="619"/>
                </a:cubicBezTo>
                <a:cubicBezTo>
                  <a:pt x="9456" y="793"/>
                  <a:pt x="9280" y="997"/>
                  <a:pt x="9209" y="1076"/>
                </a:cubicBezTo>
                <a:cubicBezTo>
                  <a:pt x="9139" y="1155"/>
                  <a:pt x="8719" y="1649"/>
                  <a:pt x="8275" y="2170"/>
                </a:cubicBezTo>
                <a:cubicBezTo>
                  <a:pt x="7832" y="2691"/>
                  <a:pt x="7377" y="3219"/>
                  <a:pt x="7268" y="3345"/>
                </a:cubicBezTo>
                <a:cubicBezTo>
                  <a:pt x="7159" y="3472"/>
                  <a:pt x="6829" y="3855"/>
                  <a:pt x="6540" y="4195"/>
                </a:cubicBezTo>
                <a:cubicBezTo>
                  <a:pt x="6251" y="4535"/>
                  <a:pt x="5928" y="4914"/>
                  <a:pt x="5819" y="5041"/>
                </a:cubicBezTo>
                <a:cubicBezTo>
                  <a:pt x="5710" y="5167"/>
                  <a:pt x="5469" y="5452"/>
                  <a:pt x="5282" y="5673"/>
                </a:cubicBezTo>
                <a:cubicBezTo>
                  <a:pt x="4917" y="6106"/>
                  <a:pt x="4591" y="6487"/>
                  <a:pt x="4275" y="6853"/>
                </a:cubicBezTo>
                <a:cubicBezTo>
                  <a:pt x="4045" y="7120"/>
                  <a:pt x="3730" y="7490"/>
                  <a:pt x="3333" y="7956"/>
                </a:cubicBezTo>
                <a:cubicBezTo>
                  <a:pt x="2887" y="8481"/>
                  <a:pt x="2068" y="9442"/>
                  <a:pt x="1826" y="9724"/>
                </a:cubicBezTo>
                <a:cubicBezTo>
                  <a:pt x="1704" y="9866"/>
                  <a:pt x="1374" y="10250"/>
                  <a:pt x="1098" y="10574"/>
                </a:cubicBezTo>
                <a:cubicBezTo>
                  <a:pt x="821" y="10898"/>
                  <a:pt x="468" y="11310"/>
                  <a:pt x="311" y="11491"/>
                </a:cubicBezTo>
                <a:cubicBezTo>
                  <a:pt x="46" y="11797"/>
                  <a:pt x="25" y="11834"/>
                  <a:pt x="24" y="12007"/>
                </a:cubicBezTo>
                <a:cubicBezTo>
                  <a:pt x="23" y="12152"/>
                  <a:pt x="50" y="12218"/>
                  <a:pt x="134" y="12301"/>
                </a:cubicBezTo>
                <a:cubicBezTo>
                  <a:pt x="244" y="12409"/>
                  <a:pt x="466" y="12509"/>
                  <a:pt x="693" y="12554"/>
                </a:cubicBezTo>
                <a:cubicBezTo>
                  <a:pt x="859" y="12586"/>
                  <a:pt x="1181" y="12568"/>
                  <a:pt x="1355" y="12513"/>
                </a:cubicBezTo>
                <a:cubicBezTo>
                  <a:pt x="1430" y="12489"/>
                  <a:pt x="1647" y="12353"/>
                  <a:pt x="1833" y="12215"/>
                </a:cubicBezTo>
                <a:cubicBezTo>
                  <a:pt x="3924" y="10665"/>
                  <a:pt x="6610" y="9507"/>
                  <a:pt x="9371" y="8964"/>
                </a:cubicBezTo>
                <a:cubicBezTo>
                  <a:pt x="10901" y="8664"/>
                  <a:pt x="12384" y="8536"/>
                  <a:pt x="13762" y="8589"/>
                </a:cubicBezTo>
                <a:cubicBezTo>
                  <a:pt x="15397" y="8652"/>
                  <a:pt x="16683" y="9005"/>
                  <a:pt x="17461" y="9597"/>
                </a:cubicBezTo>
                <a:cubicBezTo>
                  <a:pt x="17681" y="9765"/>
                  <a:pt x="18242" y="10386"/>
                  <a:pt x="19388" y="11749"/>
                </a:cubicBezTo>
                <a:cubicBezTo>
                  <a:pt x="19901" y="12359"/>
                  <a:pt x="19976" y="12425"/>
                  <a:pt x="20248" y="12509"/>
                </a:cubicBezTo>
                <a:cubicBezTo>
                  <a:pt x="20555" y="12602"/>
                  <a:pt x="20762" y="12603"/>
                  <a:pt x="21072" y="12509"/>
                </a:cubicBezTo>
                <a:cubicBezTo>
                  <a:pt x="21427" y="12400"/>
                  <a:pt x="21566" y="12257"/>
                  <a:pt x="21565" y="12011"/>
                </a:cubicBezTo>
                <a:cubicBezTo>
                  <a:pt x="21564" y="11836"/>
                  <a:pt x="21547" y="11798"/>
                  <a:pt x="21293" y="11505"/>
                </a:cubicBezTo>
                <a:cubicBezTo>
                  <a:pt x="20883" y="11033"/>
                  <a:pt x="20672" y="10792"/>
                  <a:pt x="20094" y="10113"/>
                </a:cubicBezTo>
                <a:cubicBezTo>
                  <a:pt x="19805" y="9773"/>
                  <a:pt x="19474" y="9378"/>
                  <a:pt x="19351" y="9236"/>
                </a:cubicBezTo>
                <a:cubicBezTo>
                  <a:pt x="19228" y="9093"/>
                  <a:pt x="18783" y="8577"/>
                  <a:pt x="18366" y="8087"/>
                </a:cubicBezTo>
                <a:cubicBezTo>
                  <a:pt x="16933" y="6405"/>
                  <a:pt x="16653" y="6074"/>
                  <a:pt x="16402" y="5786"/>
                </a:cubicBezTo>
                <a:cubicBezTo>
                  <a:pt x="16306" y="5676"/>
                  <a:pt x="16065" y="5395"/>
                  <a:pt x="15865" y="5158"/>
                </a:cubicBezTo>
                <a:cubicBezTo>
                  <a:pt x="15666" y="4921"/>
                  <a:pt x="15443" y="4663"/>
                  <a:pt x="15372" y="4584"/>
                </a:cubicBezTo>
                <a:cubicBezTo>
                  <a:pt x="15302" y="4505"/>
                  <a:pt x="14989" y="4132"/>
                  <a:pt x="14674" y="3761"/>
                </a:cubicBezTo>
                <a:cubicBezTo>
                  <a:pt x="14359" y="3390"/>
                  <a:pt x="13671" y="2583"/>
                  <a:pt x="13144" y="1966"/>
                </a:cubicBezTo>
                <a:cubicBezTo>
                  <a:pt x="12617" y="1350"/>
                  <a:pt x="12081" y="724"/>
                  <a:pt x="11953" y="574"/>
                </a:cubicBezTo>
                <a:cubicBezTo>
                  <a:pt x="11576" y="133"/>
                  <a:pt x="11310" y="0"/>
                  <a:pt x="10798" y="0"/>
                </a:cubicBezTo>
                <a:close/>
                <a:moveTo>
                  <a:pt x="10798" y="1695"/>
                </a:moveTo>
                <a:cubicBezTo>
                  <a:pt x="10811" y="1695"/>
                  <a:pt x="10845" y="1723"/>
                  <a:pt x="10872" y="1759"/>
                </a:cubicBezTo>
                <a:cubicBezTo>
                  <a:pt x="10933" y="1840"/>
                  <a:pt x="11648" y="2687"/>
                  <a:pt x="11850" y="2916"/>
                </a:cubicBezTo>
                <a:cubicBezTo>
                  <a:pt x="11933" y="3011"/>
                  <a:pt x="12130" y="3242"/>
                  <a:pt x="12291" y="3431"/>
                </a:cubicBezTo>
                <a:cubicBezTo>
                  <a:pt x="12864" y="4106"/>
                  <a:pt x="13104" y="4386"/>
                  <a:pt x="13276" y="4584"/>
                </a:cubicBezTo>
                <a:cubicBezTo>
                  <a:pt x="13373" y="4695"/>
                  <a:pt x="13597" y="4964"/>
                  <a:pt x="13784" y="5185"/>
                </a:cubicBezTo>
                <a:cubicBezTo>
                  <a:pt x="13970" y="5406"/>
                  <a:pt x="14228" y="5703"/>
                  <a:pt x="14350" y="5845"/>
                </a:cubicBezTo>
                <a:cubicBezTo>
                  <a:pt x="15353" y="7015"/>
                  <a:pt x="15833" y="7582"/>
                  <a:pt x="15858" y="7622"/>
                </a:cubicBezTo>
                <a:cubicBezTo>
                  <a:pt x="15876" y="7650"/>
                  <a:pt x="15807" y="7648"/>
                  <a:pt x="15571" y="7608"/>
                </a:cubicBezTo>
                <a:cubicBezTo>
                  <a:pt x="14738" y="7468"/>
                  <a:pt x="13472" y="7401"/>
                  <a:pt x="12394" y="7441"/>
                </a:cubicBezTo>
                <a:cubicBezTo>
                  <a:pt x="10257" y="7521"/>
                  <a:pt x="8153" y="7904"/>
                  <a:pt x="6099" y="8585"/>
                </a:cubicBezTo>
                <a:cubicBezTo>
                  <a:pt x="5842" y="8670"/>
                  <a:pt x="5351" y="8847"/>
                  <a:pt x="5010" y="8978"/>
                </a:cubicBezTo>
                <a:cubicBezTo>
                  <a:pt x="4670" y="9109"/>
                  <a:pt x="4392" y="9209"/>
                  <a:pt x="4392" y="9199"/>
                </a:cubicBezTo>
                <a:cubicBezTo>
                  <a:pt x="4392" y="9183"/>
                  <a:pt x="4945" y="8527"/>
                  <a:pt x="5304" y="8115"/>
                </a:cubicBezTo>
                <a:cubicBezTo>
                  <a:pt x="5387" y="8020"/>
                  <a:pt x="5628" y="7734"/>
                  <a:pt x="5841" y="7482"/>
                </a:cubicBezTo>
                <a:cubicBezTo>
                  <a:pt x="6054" y="7229"/>
                  <a:pt x="6286" y="6959"/>
                  <a:pt x="6356" y="6880"/>
                </a:cubicBezTo>
                <a:cubicBezTo>
                  <a:pt x="6426" y="6801"/>
                  <a:pt x="6649" y="6543"/>
                  <a:pt x="6849" y="6306"/>
                </a:cubicBezTo>
                <a:cubicBezTo>
                  <a:pt x="7049" y="6069"/>
                  <a:pt x="7290" y="5784"/>
                  <a:pt x="7386" y="5673"/>
                </a:cubicBezTo>
                <a:cubicBezTo>
                  <a:pt x="7593" y="5435"/>
                  <a:pt x="7839" y="5146"/>
                  <a:pt x="8577" y="4281"/>
                </a:cubicBezTo>
                <a:cubicBezTo>
                  <a:pt x="9622" y="3056"/>
                  <a:pt x="9814" y="2829"/>
                  <a:pt x="10291" y="2265"/>
                </a:cubicBezTo>
                <a:cubicBezTo>
                  <a:pt x="10554" y="1953"/>
                  <a:pt x="10785" y="1695"/>
                  <a:pt x="10798" y="1695"/>
                </a:cubicBezTo>
                <a:close/>
                <a:moveTo>
                  <a:pt x="1083" y="14317"/>
                </a:moveTo>
                <a:cubicBezTo>
                  <a:pt x="687" y="14278"/>
                  <a:pt x="266" y="14396"/>
                  <a:pt x="90" y="14633"/>
                </a:cubicBezTo>
                <a:cubicBezTo>
                  <a:pt x="40" y="14700"/>
                  <a:pt x="9" y="14811"/>
                  <a:pt x="2" y="14959"/>
                </a:cubicBezTo>
                <a:cubicBezTo>
                  <a:pt x="-5" y="15107"/>
                  <a:pt x="10" y="15297"/>
                  <a:pt x="46" y="15515"/>
                </a:cubicBezTo>
                <a:cubicBezTo>
                  <a:pt x="193" y="16391"/>
                  <a:pt x="522" y="17091"/>
                  <a:pt x="1127" y="17852"/>
                </a:cubicBezTo>
                <a:cubicBezTo>
                  <a:pt x="1713" y="18588"/>
                  <a:pt x="2415" y="19180"/>
                  <a:pt x="3400" y="19764"/>
                </a:cubicBezTo>
                <a:cubicBezTo>
                  <a:pt x="4280" y="20287"/>
                  <a:pt x="5003" y="20602"/>
                  <a:pt x="6143" y="20944"/>
                </a:cubicBezTo>
                <a:cubicBezTo>
                  <a:pt x="7229" y="21271"/>
                  <a:pt x="8294" y="21468"/>
                  <a:pt x="9437" y="21559"/>
                </a:cubicBezTo>
                <a:cubicBezTo>
                  <a:pt x="9748" y="21584"/>
                  <a:pt x="10256" y="21599"/>
                  <a:pt x="10761" y="21600"/>
                </a:cubicBezTo>
                <a:cubicBezTo>
                  <a:pt x="11266" y="21600"/>
                  <a:pt x="11768" y="21588"/>
                  <a:pt x="12078" y="21563"/>
                </a:cubicBezTo>
                <a:cubicBezTo>
                  <a:pt x="13266" y="21470"/>
                  <a:pt x="14305" y="21280"/>
                  <a:pt x="15350" y="20971"/>
                </a:cubicBezTo>
                <a:cubicBezTo>
                  <a:pt x="16496" y="20632"/>
                  <a:pt x="17326" y="20281"/>
                  <a:pt x="18219" y="19751"/>
                </a:cubicBezTo>
                <a:cubicBezTo>
                  <a:pt x="20254" y="18541"/>
                  <a:pt x="21432" y="16945"/>
                  <a:pt x="21572" y="15203"/>
                </a:cubicBezTo>
                <a:cubicBezTo>
                  <a:pt x="21595" y="14919"/>
                  <a:pt x="21591" y="14773"/>
                  <a:pt x="21550" y="14697"/>
                </a:cubicBezTo>
                <a:cubicBezTo>
                  <a:pt x="21311" y="14250"/>
                  <a:pt x="20333" y="14168"/>
                  <a:pt x="19888" y="14556"/>
                </a:cubicBezTo>
                <a:cubicBezTo>
                  <a:pt x="19759" y="14669"/>
                  <a:pt x="19750" y="14697"/>
                  <a:pt x="19711" y="15117"/>
                </a:cubicBezTo>
                <a:cubicBezTo>
                  <a:pt x="19599" y="16331"/>
                  <a:pt x="19019" y="17333"/>
                  <a:pt x="17888" y="18263"/>
                </a:cubicBezTo>
                <a:cubicBezTo>
                  <a:pt x="16197" y="19653"/>
                  <a:pt x="13586" y="20465"/>
                  <a:pt x="10798" y="20465"/>
                </a:cubicBezTo>
                <a:cubicBezTo>
                  <a:pt x="8380" y="20465"/>
                  <a:pt x="6083" y="19861"/>
                  <a:pt x="4414" y="18783"/>
                </a:cubicBezTo>
                <a:cubicBezTo>
                  <a:pt x="2869" y="17785"/>
                  <a:pt x="1994" y="16533"/>
                  <a:pt x="1877" y="15153"/>
                </a:cubicBezTo>
                <a:cubicBezTo>
                  <a:pt x="1835" y="14656"/>
                  <a:pt x="1774" y="14549"/>
                  <a:pt x="1458" y="14412"/>
                </a:cubicBezTo>
                <a:cubicBezTo>
                  <a:pt x="1342" y="14361"/>
                  <a:pt x="1215" y="14330"/>
                  <a:pt x="1083" y="14317"/>
                </a:cubicBezTo>
                <a:close/>
              </a:path>
            </a:pathLst>
          </a:cu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6792091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pPr marL="0" indent="0" algn="just">
              <a:buNone/>
            </a:pPr>
            <a:r>
              <a:rPr lang="lv-LV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marL="0" lvl="0" indent="0" algn="just">
              <a:buNone/>
            </a:pPr>
            <a:r>
              <a:rPr lang="lv-LV" sz="98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Notikušas 1 Sabiedrības kārtējā dalībnieku sapulce un 1 ārkārtas, kurās pieņemti lēmumi par:</a:t>
            </a:r>
          </a:p>
          <a:p>
            <a:pPr marL="0" lvl="0" indent="0" algn="just">
              <a:buNone/>
            </a:pPr>
            <a:endParaRPr lang="lv-LV" sz="80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buFontTx/>
              <a:buChar char="-"/>
            </a:pPr>
            <a:r>
              <a:rPr lang="lv-LV" sz="80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Sabiedrības gada pārskata apstiprināšanu, valdes ziņojuma par 2025.gada budžeta izpildi uzklausīšanu un 2026.gada budžeta apstiprināšanu;</a:t>
            </a:r>
          </a:p>
          <a:p>
            <a:pPr lvl="0" algn="just">
              <a:buFontTx/>
              <a:buChar char="-"/>
            </a:pPr>
            <a:r>
              <a:rPr lang="lv-LV" sz="80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atļauju slēgt līgumu ar SIA “</a:t>
            </a:r>
            <a:r>
              <a:rPr lang="lv-LV" sz="8000" b="1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Woltec</a:t>
            </a:r>
            <a:r>
              <a:rPr lang="lv-LV" sz="80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” par kanalizācijas </a:t>
            </a:r>
            <a:r>
              <a:rPr lang="lv-LV" sz="8000" b="1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spiedvada</a:t>
            </a:r>
            <a:r>
              <a:rPr lang="lv-LV" sz="80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izbūvi no Garkalnes par līguma summu EUR 339 717,- bez PVN;</a:t>
            </a:r>
          </a:p>
          <a:p>
            <a:pPr algn="just">
              <a:buFontTx/>
              <a:buChar char="-"/>
            </a:pPr>
            <a:r>
              <a:rPr lang="lv-LV" sz="80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atļauju slēgt līgumu ar SIA “</a:t>
            </a:r>
            <a:r>
              <a:rPr lang="lv-LV" sz="8000" b="1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Monum</a:t>
            </a:r>
            <a:r>
              <a:rPr lang="lv-LV" sz="80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” par projektēšanu un rekonstrukcijas darbu veikšanu Ādažu NAI par līguma summu EUR 3 360 992,- bez PVN;</a:t>
            </a:r>
          </a:p>
          <a:p>
            <a:pPr lvl="0" algn="just">
              <a:buFontTx/>
              <a:buChar char="-"/>
            </a:pPr>
            <a:endParaRPr lang="lv-LV" sz="80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lv-LV" sz="80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lv-LV" sz="98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Ārpus Sabiedrības dalībnieku sapulcēm:</a:t>
            </a:r>
          </a:p>
          <a:p>
            <a:pPr marL="0" indent="0">
              <a:buNone/>
            </a:pPr>
            <a:r>
              <a:rPr lang="lv-LV" sz="80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lvl="0">
              <a:buFontTx/>
              <a:buChar char="-"/>
            </a:pPr>
            <a:r>
              <a:rPr lang="lv-LV" sz="80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Izstrādāti grozījumu priekšlikumi saistošajos noteikumos “Sabiedrisko ūdenssaimniecības pakalpojumu kārtība Ādažu novadā”;</a:t>
            </a:r>
          </a:p>
          <a:p>
            <a:pPr lvl="0">
              <a:buFontTx/>
              <a:buChar char="-"/>
            </a:pPr>
            <a:r>
              <a:rPr lang="lv-LV" sz="80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SPRK iesniegts jauns tarifu projekts;</a:t>
            </a:r>
          </a:p>
          <a:p>
            <a:pPr>
              <a:buFontTx/>
              <a:buChar char="-"/>
            </a:pPr>
            <a:r>
              <a:rPr lang="lv-LV" sz="80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Izstrādāta jauna mājas lapa;</a:t>
            </a:r>
          </a:p>
          <a:p>
            <a:pPr>
              <a:buFontTx/>
              <a:buChar char="-"/>
            </a:pPr>
            <a:r>
              <a:rPr lang="lv-LV" sz="80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Veikta </a:t>
            </a:r>
            <a:r>
              <a:rPr lang="lv-LV" sz="8000" b="1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priekšizpēte</a:t>
            </a:r>
            <a:r>
              <a:rPr lang="lv-LV" sz="80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hidrodinamiskās mašīnas specifikācijas izstrādei.</a:t>
            </a:r>
          </a:p>
          <a:p>
            <a:pPr marL="0" lvl="0" indent="0">
              <a:buNone/>
            </a:pPr>
            <a:endParaRPr lang="lv-LV" sz="5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Logo_B.png" descr="Logo_B.png">
            <a:extLst>
              <a:ext uri="{FF2B5EF4-FFF2-40B4-BE49-F238E27FC236}">
                <a16:creationId xmlns:a16="http://schemas.microsoft.com/office/drawing/2014/main" id="{BC89162A-D751-5D5F-E54E-D38A2760DA4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6899" t="12400" r="26912" b="12411"/>
          <a:stretch>
            <a:fillRect/>
          </a:stretch>
        </p:blipFill>
        <p:spPr>
          <a:xfrm>
            <a:off x="22550377" y="595273"/>
            <a:ext cx="1164874" cy="18962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86" h="21600" extrusionOk="0">
                <a:moveTo>
                  <a:pt x="10798" y="0"/>
                </a:moveTo>
                <a:cubicBezTo>
                  <a:pt x="10265" y="0"/>
                  <a:pt x="9993" y="143"/>
                  <a:pt x="9599" y="619"/>
                </a:cubicBezTo>
                <a:cubicBezTo>
                  <a:pt x="9456" y="793"/>
                  <a:pt x="9280" y="997"/>
                  <a:pt x="9209" y="1076"/>
                </a:cubicBezTo>
                <a:cubicBezTo>
                  <a:pt x="9139" y="1155"/>
                  <a:pt x="8719" y="1649"/>
                  <a:pt x="8275" y="2170"/>
                </a:cubicBezTo>
                <a:cubicBezTo>
                  <a:pt x="7832" y="2691"/>
                  <a:pt x="7377" y="3219"/>
                  <a:pt x="7268" y="3345"/>
                </a:cubicBezTo>
                <a:cubicBezTo>
                  <a:pt x="7159" y="3472"/>
                  <a:pt x="6829" y="3855"/>
                  <a:pt x="6540" y="4195"/>
                </a:cubicBezTo>
                <a:cubicBezTo>
                  <a:pt x="6251" y="4535"/>
                  <a:pt x="5928" y="4914"/>
                  <a:pt x="5819" y="5041"/>
                </a:cubicBezTo>
                <a:cubicBezTo>
                  <a:pt x="5710" y="5167"/>
                  <a:pt x="5469" y="5452"/>
                  <a:pt x="5282" y="5673"/>
                </a:cubicBezTo>
                <a:cubicBezTo>
                  <a:pt x="4917" y="6106"/>
                  <a:pt x="4591" y="6487"/>
                  <a:pt x="4275" y="6853"/>
                </a:cubicBezTo>
                <a:cubicBezTo>
                  <a:pt x="4045" y="7120"/>
                  <a:pt x="3730" y="7490"/>
                  <a:pt x="3333" y="7956"/>
                </a:cubicBezTo>
                <a:cubicBezTo>
                  <a:pt x="2887" y="8481"/>
                  <a:pt x="2068" y="9442"/>
                  <a:pt x="1826" y="9724"/>
                </a:cubicBezTo>
                <a:cubicBezTo>
                  <a:pt x="1704" y="9866"/>
                  <a:pt x="1374" y="10250"/>
                  <a:pt x="1098" y="10574"/>
                </a:cubicBezTo>
                <a:cubicBezTo>
                  <a:pt x="821" y="10898"/>
                  <a:pt x="468" y="11310"/>
                  <a:pt x="311" y="11491"/>
                </a:cubicBezTo>
                <a:cubicBezTo>
                  <a:pt x="46" y="11797"/>
                  <a:pt x="25" y="11834"/>
                  <a:pt x="24" y="12007"/>
                </a:cubicBezTo>
                <a:cubicBezTo>
                  <a:pt x="23" y="12152"/>
                  <a:pt x="50" y="12218"/>
                  <a:pt x="134" y="12301"/>
                </a:cubicBezTo>
                <a:cubicBezTo>
                  <a:pt x="244" y="12409"/>
                  <a:pt x="466" y="12509"/>
                  <a:pt x="693" y="12554"/>
                </a:cubicBezTo>
                <a:cubicBezTo>
                  <a:pt x="859" y="12586"/>
                  <a:pt x="1181" y="12568"/>
                  <a:pt x="1355" y="12513"/>
                </a:cubicBezTo>
                <a:cubicBezTo>
                  <a:pt x="1430" y="12489"/>
                  <a:pt x="1647" y="12353"/>
                  <a:pt x="1833" y="12215"/>
                </a:cubicBezTo>
                <a:cubicBezTo>
                  <a:pt x="3924" y="10665"/>
                  <a:pt x="6610" y="9507"/>
                  <a:pt x="9371" y="8964"/>
                </a:cubicBezTo>
                <a:cubicBezTo>
                  <a:pt x="10901" y="8664"/>
                  <a:pt x="12384" y="8536"/>
                  <a:pt x="13762" y="8589"/>
                </a:cubicBezTo>
                <a:cubicBezTo>
                  <a:pt x="15397" y="8652"/>
                  <a:pt x="16683" y="9005"/>
                  <a:pt x="17461" y="9597"/>
                </a:cubicBezTo>
                <a:cubicBezTo>
                  <a:pt x="17681" y="9765"/>
                  <a:pt x="18242" y="10386"/>
                  <a:pt x="19388" y="11749"/>
                </a:cubicBezTo>
                <a:cubicBezTo>
                  <a:pt x="19901" y="12359"/>
                  <a:pt x="19976" y="12425"/>
                  <a:pt x="20248" y="12509"/>
                </a:cubicBezTo>
                <a:cubicBezTo>
                  <a:pt x="20555" y="12602"/>
                  <a:pt x="20762" y="12603"/>
                  <a:pt x="21072" y="12509"/>
                </a:cubicBezTo>
                <a:cubicBezTo>
                  <a:pt x="21427" y="12400"/>
                  <a:pt x="21566" y="12257"/>
                  <a:pt x="21565" y="12011"/>
                </a:cubicBezTo>
                <a:cubicBezTo>
                  <a:pt x="21564" y="11836"/>
                  <a:pt x="21547" y="11798"/>
                  <a:pt x="21293" y="11505"/>
                </a:cubicBezTo>
                <a:cubicBezTo>
                  <a:pt x="20883" y="11033"/>
                  <a:pt x="20672" y="10792"/>
                  <a:pt x="20094" y="10113"/>
                </a:cubicBezTo>
                <a:cubicBezTo>
                  <a:pt x="19805" y="9773"/>
                  <a:pt x="19474" y="9378"/>
                  <a:pt x="19351" y="9236"/>
                </a:cubicBezTo>
                <a:cubicBezTo>
                  <a:pt x="19228" y="9093"/>
                  <a:pt x="18783" y="8577"/>
                  <a:pt x="18366" y="8087"/>
                </a:cubicBezTo>
                <a:cubicBezTo>
                  <a:pt x="16933" y="6405"/>
                  <a:pt x="16653" y="6074"/>
                  <a:pt x="16402" y="5786"/>
                </a:cubicBezTo>
                <a:cubicBezTo>
                  <a:pt x="16306" y="5676"/>
                  <a:pt x="16065" y="5395"/>
                  <a:pt x="15865" y="5158"/>
                </a:cubicBezTo>
                <a:cubicBezTo>
                  <a:pt x="15666" y="4921"/>
                  <a:pt x="15443" y="4663"/>
                  <a:pt x="15372" y="4584"/>
                </a:cubicBezTo>
                <a:cubicBezTo>
                  <a:pt x="15302" y="4505"/>
                  <a:pt x="14989" y="4132"/>
                  <a:pt x="14674" y="3761"/>
                </a:cubicBezTo>
                <a:cubicBezTo>
                  <a:pt x="14359" y="3390"/>
                  <a:pt x="13671" y="2583"/>
                  <a:pt x="13144" y="1966"/>
                </a:cubicBezTo>
                <a:cubicBezTo>
                  <a:pt x="12617" y="1350"/>
                  <a:pt x="12081" y="724"/>
                  <a:pt x="11953" y="574"/>
                </a:cubicBezTo>
                <a:cubicBezTo>
                  <a:pt x="11576" y="133"/>
                  <a:pt x="11310" y="0"/>
                  <a:pt x="10798" y="0"/>
                </a:cubicBezTo>
                <a:close/>
                <a:moveTo>
                  <a:pt x="10798" y="1695"/>
                </a:moveTo>
                <a:cubicBezTo>
                  <a:pt x="10811" y="1695"/>
                  <a:pt x="10845" y="1723"/>
                  <a:pt x="10872" y="1759"/>
                </a:cubicBezTo>
                <a:cubicBezTo>
                  <a:pt x="10933" y="1840"/>
                  <a:pt x="11648" y="2687"/>
                  <a:pt x="11850" y="2916"/>
                </a:cubicBezTo>
                <a:cubicBezTo>
                  <a:pt x="11933" y="3011"/>
                  <a:pt x="12130" y="3242"/>
                  <a:pt x="12291" y="3431"/>
                </a:cubicBezTo>
                <a:cubicBezTo>
                  <a:pt x="12864" y="4106"/>
                  <a:pt x="13104" y="4386"/>
                  <a:pt x="13276" y="4584"/>
                </a:cubicBezTo>
                <a:cubicBezTo>
                  <a:pt x="13373" y="4695"/>
                  <a:pt x="13597" y="4964"/>
                  <a:pt x="13784" y="5185"/>
                </a:cubicBezTo>
                <a:cubicBezTo>
                  <a:pt x="13970" y="5406"/>
                  <a:pt x="14228" y="5703"/>
                  <a:pt x="14350" y="5845"/>
                </a:cubicBezTo>
                <a:cubicBezTo>
                  <a:pt x="15353" y="7015"/>
                  <a:pt x="15833" y="7582"/>
                  <a:pt x="15858" y="7622"/>
                </a:cubicBezTo>
                <a:cubicBezTo>
                  <a:pt x="15876" y="7650"/>
                  <a:pt x="15807" y="7648"/>
                  <a:pt x="15571" y="7608"/>
                </a:cubicBezTo>
                <a:cubicBezTo>
                  <a:pt x="14738" y="7468"/>
                  <a:pt x="13472" y="7401"/>
                  <a:pt x="12394" y="7441"/>
                </a:cubicBezTo>
                <a:cubicBezTo>
                  <a:pt x="10257" y="7521"/>
                  <a:pt x="8153" y="7904"/>
                  <a:pt x="6099" y="8585"/>
                </a:cubicBezTo>
                <a:cubicBezTo>
                  <a:pt x="5842" y="8670"/>
                  <a:pt x="5351" y="8847"/>
                  <a:pt x="5010" y="8978"/>
                </a:cubicBezTo>
                <a:cubicBezTo>
                  <a:pt x="4670" y="9109"/>
                  <a:pt x="4392" y="9209"/>
                  <a:pt x="4392" y="9199"/>
                </a:cubicBezTo>
                <a:cubicBezTo>
                  <a:pt x="4392" y="9183"/>
                  <a:pt x="4945" y="8527"/>
                  <a:pt x="5304" y="8115"/>
                </a:cubicBezTo>
                <a:cubicBezTo>
                  <a:pt x="5387" y="8020"/>
                  <a:pt x="5628" y="7734"/>
                  <a:pt x="5841" y="7482"/>
                </a:cubicBezTo>
                <a:cubicBezTo>
                  <a:pt x="6054" y="7229"/>
                  <a:pt x="6286" y="6959"/>
                  <a:pt x="6356" y="6880"/>
                </a:cubicBezTo>
                <a:cubicBezTo>
                  <a:pt x="6426" y="6801"/>
                  <a:pt x="6649" y="6543"/>
                  <a:pt x="6849" y="6306"/>
                </a:cubicBezTo>
                <a:cubicBezTo>
                  <a:pt x="7049" y="6069"/>
                  <a:pt x="7290" y="5784"/>
                  <a:pt x="7386" y="5673"/>
                </a:cubicBezTo>
                <a:cubicBezTo>
                  <a:pt x="7593" y="5435"/>
                  <a:pt x="7839" y="5146"/>
                  <a:pt x="8577" y="4281"/>
                </a:cubicBezTo>
                <a:cubicBezTo>
                  <a:pt x="9622" y="3056"/>
                  <a:pt x="9814" y="2829"/>
                  <a:pt x="10291" y="2265"/>
                </a:cubicBezTo>
                <a:cubicBezTo>
                  <a:pt x="10554" y="1953"/>
                  <a:pt x="10785" y="1695"/>
                  <a:pt x="10798" y="1695"/>
                </a:cubicBezTo>
                <a:close/>
                <a:moveTo>
                  <a:pt x="1083" y="14317"/>
                </a:moveTo>
                <a:cubicBezTo>
                  <a:pt x="687" y="14278"/>
                  <a:pt x="266" y="14396"/>
                  <a:pt x="90" y="14633"/>
                </a:cubicBezTo>
                <a:cubicBezTo>
                  <a:pt x="40" y="14700"/>
                  <a:pt x="9" y="14811"/>
                  <a:pt x="2" y="14959"/>
                </a:cubicBezTo>
                <a:cubicBezTo>
                  <a:pt x="-5" y="15107"/>
                  <a:pt x="10" y="15297"/>
                  <a:pt x="46" y="15515"/>
                </a:cubicBezTo>
                <a:cubicBezTo>
                  <a:pt x="193" y="16391"/>
                  <a:pt x="522" y="17091"/>
                  <a:pt x="1127" y="17852"/>
                </a:cubicBezTo>
                <a:cubicBezTo>
                  <a:pt x="1713" y="18588"/>
                  <a:pt x="2415" y="19180"/>
                  <a:pt x="3400" y="19764"/>
                </a:cubicBezTo>
                <a:cubicBezTo>
                  <a:pt x="4280" y="20287"/>
                  <a:pt x="5003" y="20602"/>
                  <a:pt x="6143" y="20944"/>
                </a:cubicBezTo>
                <a:cubicBezTo>
                  <a:pt x="7229" y="21271"/>
                  <a:pt x="8294" y="21468"/>
                  <a:pt x="9437" y="21559"/>
                </a:cubicBezTo>
                <a:cubicBezTo>
                  <a:pt x="9748" y="21584"/>
                  <a:pt x="10256" y="21599"/>
                  <a:pt x="10761" y="21600"/>
                </a:cubicBezTo>
                <a:cubicBezTo>
                  <a:pt x="11266" y="21600"/>
                  <a:pt x="11768" y="21588"/>
                  <a:pt x="12078" y="21563"/>
                </a:cubicBezTo>
                <a:cubicBezTo>
                  <a:pt x="13266" y="21470"/>
                  <a:pt x="14305" y="21280"/>
                  <a:pt x="15350" y="20971"/>
                </a:cubicBezTo>
                <a:cubicBezTo>
                  <a:pt x="16496" y="20632"/>
                  <a:pt x="17326" y="20281"/>
                  <a:pt x="18219" y="19751"/>
                </a:cubicBezTo>
                <a:cubicBezTo>
                  <a:pt x="20254" y="18541"/>
                  <a:pt x="21432" y="16945"/>
                  <a:pt x="21572" y="15203"/>
                </a:cubicBezTo>
                <a:cubicBezTo>
                  <a:pt x="21595" y="14919"/>
                  <a:pt x="21591" y="14773"/>
                  <a:pt x="21550" y="14697"/>
                </a:cubicBezTo>
                <a:cubicBezTo>
                  <a:pt x="21311" y="14250"/>
                  <a:pt x="20333" y="14168"/>
                  <a:pt x="19888" y="14556"/>
                </a:cubicBezTo>
                <a:cubicBezTo>
                  <a:pt x="19759" y="14669"/>
                  <a:pt x="19750" y="14697"/>
                  <a:pt x="19711" y="15117"/>
                </a:cubicBezTo>
                <a:cubicBezTo>
                  <a:pt x="19599" y="16331"/>
                  <a:pt x="19019" y="17333"/>
                  <a:pt x="17888" y="18263"/>
                </a:cubicBezTo>
                <a:cubicBezTo>
                  <a:pt x="16197" y="19653"/>
                  <a:pt x="13586" y="20465"/>
                  <a:pt x="10798" y="20465"/>
                </a:cubicBezTo>
                <a:cubicBezTo>
                  <a:pt x="8380" y="20465"/>
                  <a:pt x="6083" y="19861"/>
                  <a:pt x="4414" y="18783"/>
                </a:cubicBezTo>
                <a:cubicBezTo>
                  <a:pt x="2869" y="17785"/>
                  <a:pt x="1994" y="16533"/>
                  <a:pt x="1877" y="15153"/>
                </a:cubicBezTo>
                <a:cubicBezTo>
                  <a:pt x="1835" y="14656"/>
                  <a:pt x="1774" y="14549"/>
                  <a:pt x="1458" y="14412"/>
                </a:cubicBezTo>
                <a:cubicBezTo>
                  <a:pt x="1342" y="14361"/>
                  <a:pt x="1215" y="14330"/>
                  <a:pt x="1083" y="14317"/>
                </a:cubicBezTo>
                <a:close/>
              </a:path>
            </a:pathLst>
          </a:cu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6593500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lv-LV" b="1" dirty="0"/>
          </a:p>
          <a:p>
            <a:pPr marL="0" indent="0" algn="ctr">
              <a:buNone/>
            </a:pPr>
            <a:endParaRPr lang="lv-LV" b="1" dirty="0">
              <a:solidFill>
                <a:schemeClr val="accent1"/>
              </a:solidFill>
            </a:endParaRPr>
          </a:p>
          <a:p>
            <a:pPr marL="0" indent="0" algn="ctr">
              <a:buNone/>
            </a:pPr>
            <a:endParaRPr lang="lv-LV" b="1" dirty="0">
              <a:solidFill>
                <a:schemeClr val="accent1"/>
              </a:solidFill>
            </a:endParaRPr>
          </a:p>
          <a:p>
            <a:pPr marL="0" indent="0" algn="ctr">
              <a:buNone/>
            </a:pPr>
            <a:r>
              <a:rPr lang="lv-LV" sz="88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Pārskata periodā veikto </a:t>
            </a:r>
          </a:p>
          <a:p>
            <a:pPr marL="0" indent="0" algn="ctr">
              <a:buNone/>
            </a:pPr>
            <a:r>
              <a:rPr lang="lv-LV" sz="88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iepirkumu gaita un rezultāti</a:t>
            </a:r>
            <a:endParaRPr lang="lv-LV" sz="88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Logo_B.png" descr="Logo_B.png">
            <a:extLst>
              <a:ext uri="{FF2B5EF4-FFF2-40B4-BE49-F238E27FC236}">
                <a16:creationId xmlns:a16="http://schemas.microsoft.com/office/drawing/2014/main" id="{BC89162A-D751-5D5F-E54E-D38A2760DA4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6899" t="12400" r="26912" b="12411"/>
          <a:stretch>
            <a:fillRect/>
          </a:stretch>
        </p:blipFill>
        <p:spPr>
          <a:xfrm>
            <a:off x="22550377" y="595273"/>
            <a:ext cx="1164874" cy="18962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86" h="21600" extrusionOk="0">
                <a:moveTo>
                  <a:pt x="10798" y="0"/>
                </a:moveTo>
                <a:cubicBezTo>
                  <a:pt x="10265" y="0"/>
                  <a:pt x="9993" y="143"/>
                  <a:pt x="9599" y="619"/>
                </a:cubicBezTo>
                <a:cubicBezTo>
                  <a:pt x="9456" y="793"/>
                  <a:pt x="9280" y="997"/>
                  <a:pt x="9209" y="1076"/>
                </a:cubicBezTo>
                <a:cubicBezTo>
                  <a:pt x="9139" y="1155"/>
                  <a:pt x="8719" y="1649"/>
                  <a:pt x="8275" y="2170"/>
                </a:cubicBezTo>
                <a:cubicBezTo>
                  <a:pt x="7832" y="2691"/>
                  <a:pt x="7377" y="3219"/>
                  <a:pt x="7268" y="3345"/>
                </a:cubicBezTo>
                <a:cubicBezTo>
                  <a:pt x="7159" y="3472"/>
                  <a:pt x="6829" y="3855"/>
                  <a:pt x="6540" y="4195"/>
                </a:cubicBezTo>
                <a:cubicBezTo>
                  <a:pt x="6251" y="4535"/>
                  <a:pt x="5928" y="4914"/>
                  <a:pt x="5819" y="5041"/>
                </a:cubicBezTo>
                <a:cubicBezTo>
                  <a:pt x="5710" y="5167"/>
                  <a:pt x="5469" y="5452"/>
                  <a:pt x="5282" y="5673"/>
                </a:cubicBezTo>
                <a:cubicBezTo>
                  <a:pt x="4917" y="6106"/>
                  <a:pt x="4591" y="6487"/>
                  <a:pt x="4275" y="6853"/>
                </a:cubicBezTo>
                <a:cubicBezTo>
                  <a:pt x="4045" y="7120"/>
                  <a:pt x="3730" y="7490"/>
                  <a:pt x="3333" y="7956"/>
                </a:cubicBezTo>
                <a:cubicBezTo>
                  <a:pt x="2887" y="8481"/>
                  <a:pt x="2068" y="9442"/>
                  <a:pt x="1826" y="9724"/>
                </a:cubicBezTo>
                <a:cubicBezTo>
                  <a:pt x="1704" y="9866"/>
                  <a:pt x="1374" y="10250"/>
                  <a:pt x="1098" y="10574"/>
                </a:cubicBezTo>
                <a:cubicBezTo>
                  <a:pt x="821" y="10898"/>
                  <a:pt x="468" y="11310"/>
                  <a:pt x="311" y="11491"/>
                </a:cubicBezTo>
                <a:cubicBezTo>
                  <a:pt x="46" y="11797"/>
                  <a:pt x="25" y="11834"/>
                  <a:pt x="24" y="12007"/>
                </a:cubicBezTo>
                <a:cubicBezTo>
                  <a:pt x="23" y="12152"/>
                  <a:pt x="50" y="12218"/>
                  <a:pt x="134" y="12301"/>
                </a:cubicBezTo>
                <a:cubicBezTo>
                  <a:pt x="244" y="12409"/>
                  <a:pt x="466" y="12509"/>
                  <a:pt x="693" y="12554"/>
                </a:cubicBezTo>
                <a:cubicBezTo>
                  <a:pt x="859" y="12586"/>
                  <a:pt x="1181" y="12568"/>
                  <a:pt x="1355" y="12513"/>
                </a:cubicBezTo>
                <a:cubicBezTo>
                  <a:pt x="1430" y="12489"/>
                  <a:pt x="1647" y="12353"/>
                  <a:pt x="1833" y="12215"/>
                </a:cubicBezTo>
                <a:cubicBezTo>
                  <a:pt x="3924" y="10665"/>
                  <a:pt x="6610" y="9507"/>
                  <a:pt x="9371" y="8964"/>
                </a:cubicBezTo>
                <a:cubicBezTo>
                  <a:pt x="10901" y="8664"/>
                  <a:pt x="12384" y="8536"/>
                  <a:pt x="13762" y="8589"/>
                </a:cubicBezTo>
                <a:cubicBezTo>
                  <a:pt x="15397" y="8652"/>
                  <a:pt x="16683" y="9005"/>
                  <a:pt x="17461" y="9597"/>
                </a:cubicBezTo>
                <a:cubicBezTo>
                  <a:pt x="17681" y="9765"/>
                  <a:pt x="18242" y="10386"/>
                  <a:pt x="19388" y="11749"/>
                </a:cubicBezTo>
                <a:cubicBezTo>
                  <a:pt x="19901" y="12359"/>
                  <a:pt x="19976" y="12425"/>
                  <a:pt x="20248" y="12509"/>
                </a:cubicBezTo>
                <a:cubicBezTo>
                  <a:pt x="20555" y="12602"/>
                  <a:pt x="20762" y="12603"/>
                  <a:pt x="21072" y="12509"/>
                </a:cubicBezTo>
                <a:cubicBezTo>
                  <a:pt x="21427" y="12400"/>
                  <a:pt x="21566" y="12257"/>
                  <a:pt x="21565" y="12011"/>
                </a:cubicBezTo>
                <a:cubicBezTo>
                  <a:pt x="21564" y="11836"/>
                  <a:pt x="21547" y="11798"/>
                  <a:pt x="21293" y="11505"/>
                </a:cubicBezTo>
                <a:cubicBezTo>
                  <a:pt x="20883" y="11033"/>
                  <a:pt x="20672" y="10792"/>
                  <a:pt x="20094" y="10113"/>
                </a:cubicBezTo>
                <a:cubicBezTo>
                  <a:pt x="19805" y="9773"/>
                  <a:pt x="19474" y="9378"/>
                  <a:pt x="19351" y="9236"/>
                </a:cubicBezTo>
                <a:cubicBezTo>
                  <a:pt x="19228" y="9093"/>
                  <a:pt x="18783" y="8577"/>
                  <a:pt x="18366" y="8087"/>
                </a:cubicBezTo>
                <a:cubicBezTo>
                  <a:pt x="16933" y="6405"/>
                  <a:pt x="16653" y="6074"/>
                  <a:pt x="16402" y="5786"/>
                </a:cubicBezTo>
                <a:cubicBezTo>
                  <a:pt x="16306" y="5676"/>
                  <a:pt x="16065" y="5395"/>
                  <a:pt x="15865" y="5158"/>
                </a:cubicBezTo>
                <a:cubicBezTo>
                  <a:pt x="15666" y="4921"/>
                  <a:pt x="15443" y="4663"/>
                  <a:pt x="15372" y="4584"/>
                </a:cubicBezTo>
                <a:cubicBezTo>
                  <a:pt x="15302" y="4505"/>
                  <a:pt x="14989" y="4132"/>
                  <a:pt x="14674" y="3761"/>
                </a:cubicBezTo>
                <a:cubicBezTo>
                  <a:pt x="14359" y="3390"/>
                  <a:pt x="13671" y="2583"/>
                  <a:pt x="13144" y="1966"/>
                </a:cubicBezTo>
                <a:cubicBezTo>
                  <a:pt x="12617" y="1350"/>
                  <a:pt x="12081" y="724"/>
                  <a:pt x="11953" y="574"/>
                </a:cubicBezTo>
                <a:cubicBezTo>
                  <a:pt x="11576" y="133"/>
                  <a:pt x="11310" y="0"/>
                  <a:pt x="10798" y="0"/>
                </a:cubicBezTo>
                <a:close/>
                <a:moveTo>
                  <a:pt x="10798" y="1695"/>
                </a:moveTo>
                <a:cubicBezTo>
                  <a:pt x="10811" y="1695"/>
                  <a:pt x="10845" y="1723"/>
                  <a:pt x="10872" y="1759"/>
                </a:cubicBezTo>
                <a:cubicBezTo>
                  <a:pt x="10933" y="1840"/>
                  <a:pt x="11648" y="2687"/>
                  <a:pt x="11850" y="2916"/>
                </a:cubicBezTo>
                <a:cubicBezTo>
                  <a:pt x="11933" y="3011"/>
                  <a:pt x="12130" y="3242"/>
                  <a:pt x="12291" y="3431"/>
                </a:cubicBezTo>
                <a:cubicBezTo>
                  <a:pt x="12864" y="4106"/>
                  <a:pt x="13104" y="4386"/>
                  <a:pt x="13276" y="4584"/>
                </a:cubicBezTo>
                <a:cubicBezTo>
                  <a:pt x="13373" y="4695"/>
                  <a:pt x="13597" y="4964"/>
                  <a:pt x="13784" y="5185"/>
                </a:cubicBezTo>
                <a:cubicBezTo>
                  <a:pt x="13970" y="5406"/>
                  <a:pt x="14228" y="5703"/>
                  <a:pt x="14350" y="5845"/>
                </a:cubicBezTo>
                <a:cubicBezTo>
                  <a:pt x="15353" y="7015"/>
                  <a:pt x="15833" y="7582"/>
                  <a:pt x="15858" y="7622"/>
                </a:cubicBezTo>
                <a:cubicBezTo>
                  <a:pt x="15876" y="7650"/>
                  <a:pt x="15807" y="7648"/>
                  <a:pt x="15571" y="7608"/>
                </a:cubicBezTo>
                <a:cubicBezTo>
                  <a:pt x="14738" y="7468"/>
                  <a:pt x="13472" y="7401"/>
                  <a:pt x="12394" y="7441"/>
                </a:cubicBezTo>
                <a:cubicBezTo>
                  <a:pt x="10257" y="7521"/>
                  <a:pt x="8153" y="7904"/>
                  <a:pt x="6099" y="8585"/>
                </a:cubicBezTo>
                <a:cubicBezTo>
                  <a:pt x="5842" y="8670"/>
                  <a:pt x="5351" y="8847"/>
                  <a:pt x="5010" y="8978"/>
                </a:cubicBezTo>
                <a:cubicBezTo>
                  <a:pt x="4670" y="9109"/>
                  <a:pt x="4392" y="9209"/>
                  <a:pt x="4392" y="9199"/>
                </a:cubicBezTo>
                <a:cubicBezTo>
                  <a:pt x="4392" y="9183"/>
                  <a:pt x="4945" y="8527"/>
                  <a:pt x="5304" y="8115"/>
                </a:cubicBezTo>
                <a:cubicBezTo>
                  <a:pt x="5387" y="8020"/>
                  <a:pt x="5628" y="7734"/>
                  <a:pt x="5841" y="7482"/>
                </a:cubicBezTo>
                <a:cubicBezTo>
                  <a:pt x="6054" y="7229"/>
                  <a:pt x="6286" y="6959"/>
                  <a:pt x="6356" y="6880"/>
                </a:cubicBezTo>
                <a:cubicBezTo>
                  <a:pt x="6426" y="6801"/>
                  <a:pt x="6649" y="6543"/>
                  <a:pt x="6849" y="6306"/>
                </a:cubicBezTo>
                <a:cubicBezTo>
                  <a:pt x="7049" y="6069"/>
                  <a:pt x="7290" y="5784"/>
                  <a:pt x="7386" y="5673"/>
                </a:cubicBezTo>
                <a:cubicBezTo>
                  <a:pt x="7593" y="5435"/>
                  <a:pt x="7839" y="5146"/>
                  <a:pt x="8577" y="4281"/>
                </a:cubicBezTo>
                <a:cubicBezTo>
                  <a:pt x="9622" y="3056"/>
                  <a:pt x="9814" y="2829"/>
                  <a:pt x="10291" y="2265"/>
                </a:cubicBezTo>
                <a:cubicBezTo>
                  <a:pt x="10554" y="1953"/>
                  <a:pt x="10785" y="1695"/>
                  <a:pt x="10798" y="1695"/>
                </a:cubicBezTo>
                <a:close/>
                <a:moveTo>
                  <a:pt x="1083" y="14317"/>
                </a:moveTo>
                <a:cubicBezTo>
                  <a:pt x="687" y="14278"/>
                  <a:pt x="266" y="14396"/>
                  <a:pt x="90" y="14633"/>
                </a:cubicBezTo>
                <a:cubicBezTo>
                  <a:pt x="40" y="14700"/>
                  <a:pt x="9" y="14811"/>
                  <a:pt x="2" y="14959"/>
                </a:cubicBezTo>
                <a:cubicBezTo>
                  <a:pt x="-5" y="15107"/>
                  <a:pt x="10" y="15297"/>
                  <a:pt x="46" y="15515"/>
                </a:cubicBezTo>
                <a:cubicBezTo>
                  <a:pt x="193" y="16391"/>
                  <a:pt x="522" y="17091"/>
                  <a:pt x="1127" y="17852"/>
                </a:cubicBezTo>
                <a:cubicBezTo>
                  <a:pt x="1713" y="18588"/>
                  <a:pt x="2415" y="19180"/>
                  <a:pt x="3400" y="19764"/>
                </a:cubicBezTo>
                <a:cubicBezTo>
                  <a:pt x="4280" y="20287"/>
                  <a:pt x="5003" y="20602"/>
                  <a:pt x="6143" y="20944"/>
                </a:cubicBezTo>
                <a:cubicBezTo>
                  <a:pt x="7229" y="21271"/>
                  <a:pt x="8294" y="21468"/>
                  <a:pt x="9437" y="21559"/>
                </a:cubicBezTo>
                <a:cubicBezTo>
                  <a:pt x="9748" y="21584"/>
                  <a:pt x="10256" y="21599"/>
                  <a:pt x="10761" y="21600"/>
                </a:cubicBezTo>
                <a:cubicBezTo>
                  <a:pt x="11266" y="21600"/>
                  <a:pt x="11768" y="21588"/>
                  <a:pt x="12078" y="21563"/>
                </a:cubicBezTo>
                <a:cubicBezTo>
                  <a:pt x="13266" y="21470"/>
                  <a:pt x="14305" y="21280"/>
                  <a:pt x="15350" y="20971"/>
                </a:cubicBezTo>
                <a:cubicBezTo>
                  <a:pt x="16496" y="20632"/>
                  <a:pt x="17326" y="20281"/>
                  <a:pt x="18219" y="19751"/>
                </a:cubicBezTo>
                <a:cubicBezTo>
                  <a:pt x="20254" y="18541"/>
                  <a:pt x="21432" y="16945"/>
                  <a:pt x="21572" y="15203"/>
                </a:cubicBezTo>
                <a:cubicBezTo>
                  <a:pt x="21595" y="14919"/>
                  <a:pt x="21591" y="14773"/>
                  <a:pt x="21550" y="14697"/>
                </a:cubicBezTo>
                <a:cubicBezTo>
                  <a:pt x="21311" y="14250"/>
                  <a:pt x="20333" y="14168"/>
                  <a:pt x="19888" y="14556"/>
                </a:cubicBezTo>
                <a:cubicBezTo>
                  <a:pt x="19759" y="14669"/>
                  <a:pt x="19750" y="14697"/>
                  <a:pt x="19711" y="15117"/>
                </a:cubicBezTo>
                <a:cubicBezTo>
                  <a:pt x="19599" y="16331"/>
                  <a:pt x="19019" y="17333"/>
                  <a:pt x="17888" y="18263"/>
                </a:cubicBezTo>
                <a:cubicBezTo>
                  <a:pt x="16197" y="19653"/>
                  <a:pt x="13586" y="20465"/>
                  <a:pt x="10798" y="20465"/>
                </a:cubicBezTo>
                <a:cubicBezTo>
                  <a:pt x="8380" y="20465"/>
                  <a:pt x="6083" y="19861"/>
                  <a:pt x="4414" y="18783"/>
                </a:cubicBezTo>
                <a:cubicBezTo>
                  <a:pt x="2869" y="17785"/>
                  <a:pt x="1994" y="16533"/>
                  <a:pt x="1877" y="15153"/>
                </a:cubicBezTo>
                <a:cubicBezTo>
                  <a:pt x="1835" y="14656"/>
                  <a:pt x="1774" y="14549"/>
                  <a:pt x="1458" y="14412"/>
                </a:cubicBezTo>
                <a:cubicBezTo>
                  <a:pt x="1342" y="14361"/>
                  <a:pt x="1215" y="14330"/>
                  <a:pt x="1083" y="14317"/>
                </a:cubicBezTo>
                <a:close/>
              </a:path>
            </a:pathLst>
          </a:cu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393511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endParaRPr lang="lv-LV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lv-LV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lvl="0"/>
            <a:r>
              <a:rPr lang="lv-LV" sz="32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Veikta iepriekšēja apspriede par iepirkumu – </a:t>
            </a:r>
            <a:r>
              <a:rPr lang="lv-LV" sz="3200" b="1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būvprojektēšana</a:t>
            </a:r>
            <a:r>
              <a:rPr lang="lv-LV" sz="32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un rekonstrukcijas veikšana Ādažu NAI;</a:t>
            </a:r>
          </a:p>
          <a:p>
            <a:pPr lvl="0"/>
            <a:r>
              <a:rPr lang="lv-LV" sz="32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Pabeigts iepirkums – </a:t>
            </a:r>
            <a:r>
              <a:rPr lang="lv-LV" sz="3200" b="1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būvprojektēšana</a:t>
            </a:r>
            <a:r>
              <a:rPr lang="lv-LV" sz="32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un rekonstrukcijas veikšana Ādažu NAI;</a:t>
            </a:r>
          </a:p>
          <a:p>
            <a:pPr lvl="0"/>
            <a:r>
              <a:rPr lang="lv-LV" sz="32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Pabeigts iepirkums – kanalizācijas </a:t>
            </a:r>
            <a:r>
              <a:rPr lang="lv-LV" sz="3200" b="1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spiedvada</a:t>
            </a:r>
            <a:r>
              <a:rPr lang="lv-LV" sz="32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izbūve no Garkalnes;</a:t>
            </a:r>
          </a:p>
          <a:p>
            <a:pPr lvl="0"/>
            <a:r>
              <a:rPr lang="lv-LV" sz="32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Pabeigts iepirkums - būvprojekta izstrāde, autoruzraudzība un būvdarbi Carnikavas NAI tehnoloģiskai pārbūvei;</a:t>
            </a:r>
          </a:p>
          <a:p>
            <a:pPr lvl="0"/>
            <a:r>
              <a:rPr lang="lv-LV" sz="32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Veikta iepriekšēja apspriede par viedo </a:t>
            </a:r>
            <a:r>
              <a:rPr lang="lv-LV" sz="3200" b="1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ūdenspatēriņa</a:t>
            </a:r>
            <a:r>
              <a:rPr lang="lv-LV" sz="32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skaitītāju iegādi.</a:t>
            </a:r>
          </a:p>
          <a:p>
            <a:pPr lvl="0"/>
            <a:r>
              <a:rPr lang="lv-LV" sz="32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Uzsākts iepirkums par </a:t>
            </a:r>
            <a:r>
              <a:rPr lang="lv-LV" sz="3200" b="1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solāro</a:t>
            </a:r>
            <a:r>
              <a:rPr lang="lv-LV" sz="32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staciju uzstādīšanu Ādažu NAI.</a:t>
            </a:r>
          </a:p>
          <a:p>
            <a:pPr marL="0" lvl="0" indent="0">
              <a:buNone/>
            </a:pPr>
            <a:endParaRPr lang="lv-LV" sz="32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Logo_B.png" descr="Logo_B.png">
            <a:extLst>
              <a:ext uri="{FF2B5EF4-FFF2-40B4-BE49-F238E27FC236}">
                <a16:creationId xmlns:a16="http://schemas.microsoft.com/office/drawing/2014/main" id="{BC89162A-D751-5D5F-E54E-D38A2760DA4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6899" t="12400" r="26912" b="12411"/>
          <a:stretch>
            <a:fillRect/>
          </a:stretch>
        </p:blipFill>
        <p:spPr>
          <a:xfrm>
            <a:off x="22550377" y="595273"/>
            <a:ext cx="1164874" cy="18962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86" h="21600" extrusionOk="0">
                <a:moveTo>
                  <a:pt x="10798" y="0"/>
                </a:moveTo>
                <a:cubicBezTo>
                  <a:pt x="10265" y="0"/>
                  <a:pt x="9993" y="143"/>
                  <a:pt x="9599" y="619"/>
                </a:cubicBezTo>
                <a:cubicBezTo>
                  <a:pt x="9456" y="793"/>
                  <a:pt x="9280" y="997"/>
                  <a:pt x="9209" y="1076"/>
                </a:cubicBezTo>
                <a:cubicBezTo>
                  <a:pt x="9139" y="1155"/>
                  <a:pt x="8719" y="1649"/>
                  <a:pt x="8275" y="2170"/>
                </a:cubicBezTo>
                <a:cubicBezTo>
                  <a:pt x="7832" y="2691"/>
                  <a:pt x="7377" y="3219"/>
                  <a:pt x="7268" y="3345"/>
                </a:cubicBezTo>
                <a:cubicBezTo>
                  <a:pt x="7159" y="3472"/>
                  <a:pt x="6829" y="3855"/>
                  <a:pt x="6540" y="4195"/>
                </a:cubicBezTo>
                <a:cubicBezTo>
                  <a:pt x="6251" y="4535"/>
                  <a:pt x="5928" y="4914"/>
                  <a:pt x="5819" y="5041"/>
                </a:cubicBezTo>
                <a:cubicBezTo>
                  <a:pt x="5710" y="5167"/>
                  <a:pt x="5469" y="5452"/>
                  <a:pt x="5282" y="5673"/>
                </a:cubicBezTo>
                <a:cubicBezTo>
                  <a:pt x="4917" y="6106"/>
                  <a:pt x="4591" y="6487"/>
                  <a:pt x="4275" y="6853"/>
                </a:cubicBezTo>
                <a:cubicBezTo>
                  <a:pt x="4045" y="7120"/>
                  <a:pt x="3730" y="7490"/>
                  <a:pt x="3333" y="7956"/>
                </a:cubicBezTo>
                <a:cubicBezTo>
                  <a:pt x="2887" y="8481"/>
                  <a:pt x="2068" y="9442"/>
                  <a:pt x="1826" y="9724"/>
                </a:cubicBezTo>
                <a:cubicBezTo>
                  <a:pt x="1704" y="9866"/>
                  <a:pt x="1374" y="10250"/>
                  <a:pt x="1098" y="10574"/>
                </a:cubicBezTo>
                <a:cubicBezTo>
                  <a:pt x="821" y="10898"/>
                  <a:pt x="468" y="11310"/>
                  <a:pt x="311" y="11491"/>
                </a:cubicBezTo>
                <a:cubicBezTo>
                  <a:pt x="46" y="11797"/>
                  <a:pt x="25" y="11834"/>
                  <a:pt x="24" y="12007"/>
                </a:cubicBezTo>
                <a:cubicBezTo>
                  <a:pt x="23" y="12152"/>
                  <a:pt x="50" y="12218"/>
                  <a:pt x="134" y="12301"/>
                </a:cubicBezTo>
                <a:cubicBezTo>
                  <a:pt x="244" y="12409"/>
                  <a:pt x="466" y="12509"/>
                  <a:pt x="693" y="12554"/>
                </a:cubicBezTo>
                <a:cubicBezTo>
                  <a:pt x="859" y="12586"/>
                  <a:pt x="1181" y="12568"/>
                  <a:pt x="1355" y="12513"/>
                </a:cubicBezTo>
                <a:cubicBezTo>
                  <a:pt x="1430" y="12489"/>
                  <a:pt x="1647" y="12353"/>
                  <a:pt x="1833" y="12215"/>
                </a:cubicBezTo>
                <a:cubicBezTo>
                  <a:pt x="3924" y="10665"/>
                  <a:pt x="6610" y="9507"/>
                  <a:pt x="9371" y="8964"/>
                </a:cubicBezTo>
                <a:cubicBezTo>
                  <a:pt x="10901" y="8664"/>
                  <a:pt x="12384" y="8536"/>
                  <a:pt x="13762" y="8589"/>
                </a:cubicBezTo>
                <a:cubicBezTo>
                  <a:pt x="15397" y="8652"/>
                  <a:pt x="16683" y="9005"/>
                  <a:pt x="17461" y="9597"/>
                </a:cubicBezTo>
                <a:cubicBezTo>
                  <a:pt x="17681" y="9765"/>
                  <a:pt x="18242" y="10386"/>
                  <a:pt x="19388" y="11749"/>
                </a:cubicBezTo>
                <a:cubicBezTo>
                  <a:pt x="19901" y="12359"/>
                  <a:pt x="19976" y="12425"/>
                  <a:pt x="20248" y="12509"/>
                </a:cubicBezTo>
                <a:cubicBezTo>
                  <a:pt x="20555" y="12602"/>
                  <a:pt x="20762" y="12603"/>
                  <a:pt x="21072" y="12509"/>
                </a:cubicBezTo>
                <a:cubicBezTo>
                  <a:pt x="21427" y="12400"/>
                  <a:pt x="21566" y="12257"/>
                  <a:pt x="21565" y="12011"/>
                </a:cubicBezTo>
                <a:cubicBezTo>
                  <a:pt x="21564" y="11836"/>
                  <a:pt x="21547" y="11798"/>
                  <a:pt x="21293" y="11505"/>
                </a:cubicBezTo>
                <a:cubicBezTo>
                  <a:pt x="20883" y="11033"/>
                  <a:pt x="20672" y="10792"/>
                  <a:pt x="20094" y="10113"/>
                </a:cubicBezTo>
                <a:cubicBezTo>
                  <a:pt x="19805" y="9773"/>
                  <a:pt x="19474" y="9378"/>
                  <a:pt x="19351" y="9236"/>
                </a:cubicBezTo>
                <a:cubicBezTo>
                  <a:pt x="19228" y="9093"/>
                  <a:pt x="18783" y="8577"/>
                  <a:pt x="18366" y="8087"/>
                </a:cubicBezTo>
                <a:cubicBezTo>
                  <a:pt x="16933" y="6405"/>
                  <a:pt x="16653" y="6074"/>
                  <a:pt x="16402" y="5786"/>
                </a:cubicBezTo>
                <a:cubicBezTo>
                  <a:pt x="16306" y="5676"/>
                  <a:pt x="16065" y="5395"/>
                  <a:pt x="15865" y="5158"/>
                </a:cubicBezTo>
                <a:cubicBezTo>
                  <a:pt x="15666" y="4921"/>
                  <a:pt x="15443" y="4663"/>
                  <a:pt x="15372" y="4584"/>
                </a:cubicBezTo>
                <a:cubicBezTo>
                  <a:pt x="15302" y="4505"/>
                  <a:pt x="14989" y="4132"/>
                  <a:pt x="14674" y="3761"/>
                </a:cubicBezTo>
                <a:cubicBezTo>
                  <a:pt x="14359" y="3390"/>
                  <a:pt x="13671" y="2583"/>
                  <a:pt x="13144" y="1966"/>
                </a:cubicBezTo>
                <a:cubicBezTo>
                  <a:pt x="12617" y="1350"/>
                  <a:pt x="12081" y="724"/>
                  <a:pt x="11953" y="574"/>
                </a:cubicBezTo>
                <a:cubicBezTo>
                  <a:pt x="11576" y="133"/>
                  <a:pt x="11310" y="0"/>
                  <a:pt x="10798" y="0"/>
                </a:cubicBezTo>
                <a:close/>
                <a:moveTo>
                  <a:pt x="10798" y="1695"/>
                </a:moveTo>
                <a:cubicBezTo>
                  <a:pt x="10811" y="1695"/>
                  <a:pt x="10845" y="1723"/>
                  <a:pt x="10872" y="1759"/>
                </a:cubicBezTo>
                <a:cubicBezTo>
                  <a:pt x="10933" y="1840"/>
                  <a:pt x="11648" y="2687"/>
                  <a:pt x="11850" y="2916"/>
                </a:cubicBezTo>
                <a:cubicBezTo>
                  <a:pt x="11933" y="3011"/>
                  <a:pt x="12130" y="3242"/>
                  <a:pt x="12291" y="3431"/>
                </a:cubicBezTo>
                <a:cubicBezTo>
                  <a:pt x="12864" y="4106"/>
                  <a:pt x="13104" y="4386"/>
                  <a:pt x="13276" y="4584"/>
                </a:cubicBezTo>
                <a:cubicBezTo>
                  <a:pt x="13373" y="4695"/>
                  <a:pt x="13597" y="4964"/>
                  <a:pt x="13784" y="5185"/>
                </a:cubicBezTo>
                <a:cubicBezTo>
                  <a:pt x="13970" y="5406"/>
                  <a:pt x="14228" y="5703"/>
                  <a:pt x="14350" y="5845"/>
                </a:cubicBezTo>
                <a:cubicBezTo>
                  <a:pt x="15353" y="7015"/>
                  <a:pt x="15833" y="7582"/>
                  <a:pt x="15858" y="7622"/>
                </a:cubicBezTo>
                <a:cubicBezTo>
                  <a:pt x="15876" y="7650"/>
                  <a:pt x="15807" y="7648"/>
                  <a:pt x="15571" y="7608"/>
                </a:cubicBezTo>
                <a:cubicBezTo>
                  <a:pt x="14738" y="7468"/>
                  <a:pt x="13472" y="7401"/>
                  <a:pt x="12394" y="7441"/>
                </a:cubicBezTo>
                <a:cubicBezTo>
                  <a:pt x="10257" y="7521"/>
                  <a:pt x="8153" y="7904"/>
                  <a:pt x="6099" y="8585"/>
                </a:cubicBezTo>
                <a:cubicBezTo>
                  <a:pt x="5842" y="8670"/>
                  <a:pt x="5351" y="8847"/>
                  <a:pt x="5010" y="8978"/>
                </a:cubicBezTo>
                <a:cubicBezTo>
                  <a:pt x="4670" y="9109"/>
                  <a:pt x="4392" y="9209"/>
                  <a:pt x="4392" y="9199"/>
                </a:cubicBezTo>
                <a:cubicBezTo>
                  <a:pt x="4392" y="9183"/>
                  <a:pt x="4945" y="8527"/>
                  <a:pt x="5304" y="8115"/>
                </a:cubicBezTo>
                <a:cubicBezTo>
                  <a:pt x="5387" y="8020"/>
                  <a:pt x="5628" y="7734"/>
                  <a:pt x="5841" y="7482"/>
                </a:cubicBezTo>
                <a:cubicBezTo>
                  <a:pt x="6054" y="7229"/>
                  <a:pt x="6286" y="6959"/>
                  <a:pt x="6356" y="6880"/>
                </a:cubicBezTo>
                <a:cubicBezTo>
                  <a:pt x="6426" y="6801"/>
                  <a:pt x="6649" y="6543"/>
                  <a:pt x="6849" y="6306"/>
                </a:cubicBezTo>
                <a:cubicBezTo>
                  <a:pt x="7049" y="6069"/>
                  <a:pt x="7290" y="5784"/>
                  <a:pt x="7386" y="5673"/>
                </a:cubicBezTo>
                <a:cubicBezTo>
                  <a:pt x="7593" y="5435"/>
                  <a:pt x="7839" y="5146"/>
                  <a:pt x="8577" y="4281"/>
                </a:cubicBezTo>
                <a:cubicBezTo>
                  <a:pt x="9622" y="3056"/>
                  <a:pt x="9814" y="2829"/>
                  <a:pt x="10291" y="2265"/>
                </a:cubicBezTo>
                <a:cubicBezTo>
                  <a:pt x="10554" y="1953"/>
                  <a:pt x="10785" y="1695"/>
                  <a:pt x="10798" y="1695"/>
                </a:cubicBezTo>
                <a:close/>
                <a:moveTo>
                  <a:pt x="1083" y="14317"/>
                </a:moveTo>
                <a:cubicBezTo>
                  <a:pt x="687" y="14278"/>
                  <a:pt x="266" y="14396"/>
                  <a:pt x="90" y="14633"/>
                </a:cubicBezTo>
                <a:cubicBezTo>
                  <a:pt x="40" y="14700"/>
                  <a:pt x="9" y="14811"/>
                  <a:pt x="2" y="14959"/>
                </a:cubicBezTo>
                <a:cubicBezTo>
                  <a:pt x="-5" y="15107"/>
                  <a:pt x="10" y="15297"/>
                  <a:pt x="46" y="15515"/>
                </a:cubicBezTo>
                <a:cubicBezTo>
                  <a:pt x="193" y="16391"/>
                  <a:pt x="522" y="17091"/>
                  <a:pt x="1127" y="17852"/>
                </a:cubicBezTo>
                <a:cubicBezTo>
                  <a:pt x="1713" y="18588"/>
                  <a:pt x="2415" y="19180"/>
                  <a:pt x="3400" y="19764"/>
                </a:cubicBezTo>
                <a:cubicBezTo>
                  <a:pt x="4280" y="20287"/>
                  <a:pt x="5003" y="20602"/>
                  <a:pt x="6143" y="20944"/>
                </a:cubicBezTo>
                <a:cubicBezTo>
                  <a:pt x="7229" y="21271"/>
                  <a:pt x="8294" y="21468"/>
                  <a:pt x="9437" y="21559"/>
                </a:cubicBezTo>
                <a:cubicBezTo>
                  <a:pt x="9748" y="21584"/>
                  <a:pt x="10256" y="21599"/>
                  <a:pt x="10761" y="21600"/>
                </a:cubicBezTo>
                <a:cubicBezTo>
                  <a:pt x="11266" y="21600"/>
                  <a:pt x="11768" y="21588"/>
                  <a:pt x="12078" y="21563"/>
                </a:cubicBezTo>
                <a:cubicBezTo>
                  <a:pt x="13266" y="21470"/>
                  <a:pt x="14305" y="21280"/>
                  <a:pt x="15350" y="20971"/>
                </a:cubicBezTo>
                <a:cubicBezTo>
                  <a:pt x="16496" y="20632"/>
                  <a:pt x="17326" y="20281"/>
                  <a:pt x="18219" y="19751"/>
                </a:cubicBezTo>
                <a:cubicBezTo>
                  <a:pt x="20254" y="18541"/>
                  <a:pt x="21432" y="16945"/>
                  <a:pt x="21572" y="15203"/>
                </a:cubicBezTo>
                <a:cubicBezTo>
                  <a:pt x="21595" y="14919"/>
                  <a:pt x="21591" y="14773"/>
                  <a:pt x="21550" y="14697"/>
                </a:cubicBezTo>
                <a:cubicBezTo>
                  <a:pt x="21311" y="14250"/>
                  <a:pt x="20333" y="14168"/>
                  <a:pt x="19888" y="14556"/>
                </a:cubicBezTo>
                <a:cubicBezTo>
                  <a:pt x="19759" y="14669"/>
                  <a:pt x="19750" y="14697"/>
                  <a:pt x="19711" y="15117"/>
                </a:cubicBezTo>
                <a:cubicBezTo>
                  <a:pt x="19599" y="16331"/>
                  <a:pt x="19019" y="17333"/>
                  <a:pt x="17888" y="18263"/>
                </a:cubicBezTo>
                <a:cubicBezTo>
                  <a:pt x="16197" y="19653"/>
                  <a:pt x="13586" y="20465"/>
                  <a:pt x="10798" y="20465"/>
                </a:cubicBezTo>
                <a:cubicBezTo>
                  <a:pt x="8380" y="20465"/>
                  <a:pt x="6083" y="19861"/>
                  <a:pt x="4414" y="18783"/>
                </a:cubicBezTo>
                <a:cubicBezTo>
                  <a:pt x="2869" y="17785"/>
                  <a:pt x="1994" y="16533"/>
                  <a:pt x="1877" y="15153"/>
                </a:cubicBezTo>
                <a:cubicBezTo>
                  <a:pt x="1835" y="14656"/>
                  <a:pt x="1774" y="14549"/>
                  <a:pt x="1458" y="14412"/>
                </a:cubicBezTo>
                <a:cubicBezTo>
                  <a:pt x="1342" y="14361"/>
                  <a:pt x="1215" y="14330"/>
                  <a:pt x="1083" y="14317"/>
                </a:cubicBezTo>
                <a:close/>
              </a:path>
            </a:pathLst>
          </a:cu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412656770"/>
      </p:ext>
    </p:extLst>
  </p:cSld>
  <p:clrMapOvr>
    <a:masterClrMapping/>
  </p:clrMapOvr>
</p:sld>
</file>

<file path=ppt/theme/theme1.xml><?xml version="1.0" encoding="utf-8"?>
<a:theme xmlns:a="http://schemas.openxmlformats.org/drawingml/2006/main" name="23_ClassicWhite">
  <a:themeElements>
    <a:clrScheme name="23_Clas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3E74D1"/>
      </a:accent1>
      <a:accent2>
        <a:srgbClr val="33C5B9"/>
      </a:accent2>
      <a:accent3>
        <a:srgbClr val="45B53C"/>
      </a:accent3>
      <a:accent4>
        <a:srgbClr val="FFBD16"/>
      </a:accent4>
      <a:accent5>
        <a:srgbClr val="E22146"/>
      </a:accent5>
      <a:accent6>
        <a:srgbClr val="836BB7"/>
      </a:accent6>
      <a:hlink>
        <a:srgbClr val="0000FF"/>
      </a:hlink>
      <a:folHlink>
        <a:srgbClr val="FF00FF"/>
      </a:folHlink>
    </a:clrScheme>
    <a:fontScheme name="23_ClassicWhite">
      <a:majorFont>
        <a:latin typeface="Canela Bold"/>
        <a:ea typeface="Canela Bold"/>
        <a:cs typeface="Canela Bold"/>
      </a:majorFont>
      <a:minorFont>
        <a:latin typeface="Canela Bold"/>
        <a:ea typeface="Canela Bold"/>
        <a:cs typeface="Canela Bold"/>
      </a:minorFont>
    </a:fontScheme>
    <a:fmtScheme name="23_Clas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11303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Graphik"/>
            <a:ea typeface="Graphik"/>
            <a:cs typeface="Graphik"/>
            <a:sym typeface="Graphik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2400"/>
          </a:spcBef>
          <a:spcAft>
            <a:spcPts val="0"/>
          </a:spcAft>
          <a:buClrTx/>
          <a:buSzTx/>
          <a:buFontTx/>
          <a:buNone/>
          <a:tabLst/>
          <a:defRPr kumimoji="0" sz="4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nela Text Regular"/>
            <a:ea typeface="Canela Text Regular"/>
            <a:cs typeface="Canela Text Regular"/>
            <a:sym typeface="Canela Text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3_ClassicWhite">
  <a:themeElements>
    <a:clrScheme name="23_Clas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3E74D1"/>
      </a:accent1>
      <a:accent2>
        <a:srgbClr val="33C5B9"/>
      </a:accent2>
      <a:accent3>
        <a:srgbClr val="45B53C"/>
      </a:accent3>
      <a:accent4>
        <a:srgbClr val="FFBD16"/>
      </a:accent4>
      <a:accent5>
        <a:srgbClr val="E22146"/>
      </a:accent5>
      <a:accent6>
        <a:srgbClr val="836BB7"/>
      </a:accent6>
      <a:hlink>
        <a:srgbClr val="0000FF"/>
      </a:hlink>
      <a:folHlink>
        <a:srgbClr val="FF00FF"/>
      </a:folHlink>
    </a:clrScheme>
    <a:fontScheme name="23_ClassicWhite">
      <a:majorFont>
        <a:latin typeface="Canela Bold"/>
        <a:ea typeface="Canela Bold"/>
        <a:cs typeface="Canela Bold"/>
      </a:majorFont>
      <a:minorFont>
        <a:latin typeface="Canela Bold"/>
        <a:ea typeface="Canela Bold"/>
        <a:cs typeface="Canela Bold"/>
      </a:minorFont>
    </a:fontScheme>
    <a:fmtScheme name="23_Clas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11303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Graphik"/>
            <a:ea typeface="Graphik"/>
            <a:cs typeface="Graphik"/>
            <a:sym typeface="Graphik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2400"/>
          </a:spcBef>
          <a:spcAft>
            <a:spcPts val="0"/>
          </a:spcAft>
          <a:buClrTx/>
          <a:buSzTx/>
          <a:buFontTx/>
          <a:buNone/>
          <a:tabLst/>
          <a:defRPr kumimoji="0" sz="4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nela Text Regular"/>
            <a:ea typeface="Canela Text Regular"/>
            <a:cs typeface="Canela Text Regular"/>
            <a:sym typeface="Canela Text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89C4A329D024E4DB0FB175EDE2C6529" ma:contentTypeVersion="10" ma:contentTypeDescription="Create a new document." ma:contentTypeScope="" ma:versionID="655b1447aabc2c27eb706ce04c4a5b77">
  <xsd:schema xmlns:xsd="http://www.w3.org/2001/XMLSchema" xmlns:xs="http://www.w3.org/2001/XMLSchema" xmlns:p="http://schemas.microsoft.com/office/2006/metadata/properties" xmlns:ns3="57f3d36d-704b-41f0-be02-5908c114fd3e" targetNamespace="http://schemas.microsoft.com/office/2006/metadata/properties" ma:root="true" ma:fieldsID="12e0f9de8649451d36fb5e5da3520f90" ns3:_="">
    <xsd:import namespace="57f3d36d-704b-41f0-be02-5908c114fd3e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System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7f3d36d-704b-41f0-be02-5908c114fd3e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SystemTags" ma:index="1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F1AF5C47-DE32-42D8-A599-E8AADB07FD0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0295141-E425-4607-9DA4-3429064EBE7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7f3d36d-704b-41f0-be02-5908c114fd3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831178C-9CEE-4476-894D-5B2A0BB2292F}">
  <ds:schemaRefs>
    <ds:schemaRef ds:uri="http://purl.org/dc/elements/1.1/"/>
    <ds:schemaRef ds:uri="57f3d36d-704b-41f0-be02-5908c114fd3e"/>
    <ds:schemaRef ds:uri="http://schemas.microsoft.com/office/2006/documentManagement/types"/>
    <ds:schemaRef ds:uri="http://schemas.microsoft.com/office/2006/metadata/properties"/>
    <ds:schemaRef ds:uri="http://www.w3.org/XML/1998/namespace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3302</TotalTime>
  <Words>379</Words>
  <Application>Microsoft Office PowerPoint</Application>
  <PresentationFormat>Pielāgots</PresentationFormat>
  <Paragraphs>78</Paragraphs>
  <Slides>14</Slides>
  <Notes>0</Notes>
  <HiddenSlides>0</HiddenSlides>
  <MMClips>0</MMClips>
  <ScaleCrop>false</ScaleCrop>
  <HeadingPairs>
    <vt:vector size="6" baseType="variant">
      <vt:variant>
        <vt:lpstr>Lietotie fonti</vt:lpstr>
      </vt:variant>
      <vt:variant>
        <vt:i4>9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14</vt:i4>
      </vt:variant>
    </vt:vector>
  </HeadingPairs>
  <TitlesOfParts>
    <vt:vector size="24" baseType="lpstr">
      <vt:lpstr>Canela Bold</vt:lpstr>
      <vt:lpstr>Canela Deck Regular</vt:lpstr>
      <vt:lpstr>Canela Regular</vt:lpstr>
      <vt:lpstr>Canela Text Regular</vt:lpstr>
      <vt:lpstr>Graphik</vt:lpstr>
      <vt:lpstr>Graphik Medium</vt:lpstr>
      <vt:lpstr>Graphik Semibold</vt:lpstr>
      <vt:lpstr>Helvetica Neue</vt:lpstr>
      <vt:lpstr>Times New Roman</vt:lpstr>
      <vt:lpstr>23_ClassicWhite</vt:lpstr>
      <vt:lpstr>Informatīvais ziņojums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Paldies par uzmanību Lūdzu pieņemt zināšanai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Ūdenssaimniecības attīstība Ādažu novadā un pieslēguma (jaudas) maksas</dc:title>
  <dc:creator>Jānis Veinbergs</dc:creator>
  <cp:lastModifiedBy>Sintija Tenisa</cp:lastModifiedBy>
  <cp:revision>98</cp:revision>
  <cp:lastPrinted>2026-03-12T10:08:13Z</cp:lastPrinted>
  <dcterms:modified xsi:type="dcterms:W3CDTF">2026-05-26T06:37:16Z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0x010100189C4A329D024E4DB0FB175EDE2C6529</vt:lpwstr>
  </property>
</Properties>
</file>