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2"/>
  </p:notesMasterIdLst>
  <p:sldIdLst>
    <p:sldId id="2598" r:id="rId5"/>
    <p:sldId id="2594" r:id="rId6"/>
    <p:sldId id="2599" r:id="rId7"/>
    <p:sldId id="2600" r:id="rId8"/>
    <p:sldId id="2596" r:id="rId9"/>
    <p:sldId id="2597" r:id="rId10"/>
    <p:sldId id="259" r:id="rId11"/>
  </p:sldIdLst>
  <p:sldSz cx="24384000" cy="13716000"/>
  <p:notesSz cx="6797675" cy="9928225"/>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2438338" rtl="0" fontAlgn="auto" latinLnBrk="0" hangingPunct="0">
      <a:lnSpc>
        <a:spcPct val="90000"/>
      </a:lnSpc>
      <a:spcBef>
        <a:spcPts val="2400"/>
      </a:spcBef>
      <a:spcAft>
        <a:spcPts val="0"/>
      </a:spcAft>
      <a:buClrTx/>
      <a:buSzTx/>
      <a:buFontTx/>
      <a:buNone/>
      <a:tabLst/>
      <a:defRPr kumimoji="0" sz="4400" b="0" i="0" u="none" strike="noStrike" cap="none" spc="0" normalizeH="0" baseline="0">
        <a:ln>
          <a:noFill/>
        </a:ln>
        <a:solidFill>
          <a:srgbClr val="000000"/>
        </a:solidFill>
        <a:effectLst/>
        <a:uFillTx/>
        <a:latin typeface="Canela Text Regular"/>
        <a:ea typeface="Canela Text Regular"/>
        <a:cs typeface="Canela Text Regular"/>
        <a:sym typeface="Canela Text Regular"/>
      </a:defRPr>
    </a:lvl1pPr>
    <a:lvl2pPr marL="0" marR="0" indent="457200" algn="l" defTabSz="2438338" rtl="0" fontAlgn="auto" latinLnBrk="0" hangingPunct="0">
      <a:lnSpc>
        <a:spcPct val="90000"/>
      </a:lnSpc>
      <a:spcBef>
        <a:spcPts val="2400"/>
      </a:spcBef>
      <a:spcAft>
        <a:spcPts val="0"/>
      </a:spcAft>
      <a:buClrTx/>
      <a:buSzTx/>
      <a:buFontTx/>
      <a:buNone/>
      <a:tabLst/>
      <a:defRPr kumimoji="0" sz="4400" b="0" i="0" u="none" strike="noStrike" cap="none" spc="0" normalizeH="0" baseline="0">
        <a:ln>
          <a:noFill/>
        </a:ln>
        <a:solidFill>
          <a:srgbClr val="000000"/>
        </a:solidFill>
        <a:effectLst/>
        <a:uFillTx/>
        <a:latin typeface="Canela Text Regular"/>
        <a:ea typeface="Canela Text Regular"/>
        <a:cs typeface="Canela Text Regular"/>
        <a:sym typeface="Canela Text Regular"/>
      </a:defRPr>
    </a:lvl2pPr>
    <a:lvl3pPr marL="0" marR="0" indent="914400" algn="l" defTabSz="2438338" rtl="0" fontAlgn="auto" latinLnBrk="0" hangingPunct="0">
      <a:lnSpc>
        <a:spcPct val="90000"/>
      </a:lnSpc>
      <a:spcBef>
        <a:spcPts val="2400"/>
      </a:spcBef>
      <a:spcAft>
        <a:spcPts val="0"/>
      </a:spcAft>
      <a:buClrTx/>
      <a:buSzTx/>
      <a:buFontTx/>
      <a:buNone/>
      <a:tabLst/>
      <a:defRPr kumimoji="0" sz="4400" b="0" i="0" u="none" strike="noStrike" cap="none" spc="0" normalizeH="0" baseline="0">
        <a:ln>
          <a:noFill/>
        </a:ln>
        <a:solidFill>
          <a:srgbClr val="000000"/>
        </a:solidFill>
        <a:effectLst/>
        <a:uFillTx/>
        <a:latin typeface="Canela Text Regular"/>
        <a:ea typeface="Canela Text Regular"/>
        <a:cs typeface="Canela Text Regular"/>
        <a:sym typeface="Canela Text Regular"/>
      </a:defRPr>
    </a:lvl3pPr>
    <a:lvl4pPr marL="0" marR="0" indent="1371600" algn="l" defTabSz="2438338" rtl="0" fontAlgn="auto" latinLnBrk="0" hangingPunct="0">
      <a:lnSpc>
        <a:spcPct val="90000"/>
      </a:lnSpc>
      <a:spcBef>
        <a:spcPts val="2400"/>
      </a:spcBef>
      <a:spcAft>
        <a:spcPts val="0"/>
      </a:spcAft>
      <a:buClrTx/>
      <a:buSzTx/>
      <a:buFontTx/>
      <a:buNone/>
      <a:tabLst/>
      <a:defRPr kumimoji="0" sz="4400" b="0" i="0" u="none" strike="noStrike" cap="none" spc="0" normalizeH="0" baseline="0">
        <a:ln>
          <a:noFill/>
        </a:ln>
        <a:solidFill>
          <a:srgbClr val="000000"/>
        </a:solidFill>
        <a:effectLst/>
        <a:uFillTx/>
        <a:latin typeface="Canela Text Regular"/>
        <a:ea typeface="Canela Text Regular"/>
        <a:cs typeface="Canela Text Regular"/>
        <a:sym typeface="Canela Text Regular"/>
      </a:defRPr>
    </a:lvl4pPr>
    <a:lvl5pPr marL="0" marR="0" indent="1828800" algn="l" defTabSz="2438338" rtl="0" fontAlgn="auto" latinLnBrk="0" hangingPunct="0">
      <a:lnSpc>
        <a:spcPct val="90000"/>
      </a:lnSpc>
      <a:spcBef>
        <a:spcPts val="2400"/>
      </a:spcBef>
      <a:spcAft>
        <a:spcPts val="0"/>
      </a:spcAft>
      <a:buClrTx/>
      <a:buSzTx/>
      <a:buFontTx/>
      <a:buNone/>
      <a:tabLst/>
      <a:defRPr kumimoji="0" sz="4400" b="0" i="0" u="none" strike="noStrike" cap="none" spc="0" normalizeH="0" baseline="0">
        <a:ln>
          <a:noFill/>
        </a:ln>
        <a:solidFill>
          <a:srgbClr val="000000"/>
        </a:solidFill>
        <a:effectLst/>
        <a:uFillTx/>
        <a:latin typeface="Canela Text Regular"/>
        <a:ea typeface="Canela Text Regular"/>
        <a:cs typeface="Canela Text Regular"/>
        <a:sym typeface="Canela Text Regular"/>
      </a:defRPr>
    </a:lvl5pPr>
    <a:lvl6pPr marL="0" marR="0" indent="2286000" algn="l" defTabSz="2438338" rtl="0" fontAlgn="auto" latinLnBrk="0" hangingPunct="0">
      <a:lnSpc>
        <a:spcPct val="90000"/>
      </a:lnSpc>
      <a:spcBef>
        <a:spcPts val="2400"/>
      </a:spcBef>
      <a:spcAft>
        <a:spcPts val="0"/>
      </a:spcAft>
      <a:buClrTx/>
      <a:buSzTx/>
      <a:buFontTx/>
      <a:buNone/>
      <a:tabLst/>
      <a:defRPr kumimoji="0" sz="4400" b="0" i="0" u="none" strike="noStrike" cap="none" spc="0" normalizeH="0" baseline="0">
        <a:ln>
          <a:noFill/>
        </a:ln>
        <a:solidFill>
          <a:srgbClr val="000000"/>
        </a:solidFill>
        <a:effectLst/>
        <a:uFillTx/>
        <a:latin typeface="Canela Text Regular"/>
        <a:ea typeface="Canela Text Regular"/>
        <a:cs typeface="Canela Text Regular"/>
        <a:sym typeface="Canela Text Regular"/>
      </a:defRPr>
    </a:lvl6pPr>
    <a:lvl7pPr marL="0" marR="0" indent="2743200" algn="l" defTabSz="2438338" rtl="0" fontAlgn="auto" latinLnBrk="0" hangingPunct="0">
      <a:lnSpc>
        <a:spcPct val="90000"/>
      </a:lnSpc>
      <a:spcBef>
        <a:spcPts val="2400"/>
      </a:spcBef>
      <a:spcAft>
        <a:spcPts val="0"/>
      </a:spcAft>
      <a:buClrTx/>
      <a:buSzTx/>
      <a:buFontTx/>
      <a:buNone/>
      <a:tabLst/>
      <a:defRPr kumimoji="0" sz="4400" b="0" i="0" u="none" strike="noStrike" cap="none" spc="0" normalizeH="0" baseline="0">
        <a:ln>
          <a:noFill/>
        </a:ln>
        <a:solidFill>
          <a:srgbClr val="000000"/>
        </a:solidFill>
        <a:effectLst/>
        <a:uFillTx/>
        <a:latin typeface="Canela Text Regular"/>
        <a:ea typeface="Canela Text Regular"/>
        <a:cs typeface="Canela Text Regular"/>
        <a:sym typeface="Canela Text Regular"/>
      </a:defRPr>
    </a:lvl7pPr>
    <a:lvl8pPr marL="0" marR="0" indent="3200400" algn="l" defTabSz="2438338" rtl="0" fontAlgn="auto" latinLnBrk="0" hangingPunct="0">
      <a:lnSpc>
        <a:spcPct val="90000"/>
      </a:lnSpc>
      <a:spcBef>
        <a:spcPts val="2400"/>
      </a:spcBef>
      <a:spcAft>
        <a:spcPts val="0"/>
      </a:spcAft>
      <a:buClrTx/>
      <a:buSzTx/>
      <a:buFontTx/>
      <a:buNone/>
      <a:tabLst/>
      <a:defRPr kumimoji="0" sz="4400" b="0" i="0" u="none" strike="noStrike" cap="none" spc="0" normalizeH="0" baseline="0">
        <a:ln>
          <a:noFill/>
        </a:ln>
        <a:solidFill>
          <a:srgbClr val="000000"/>
        </a:solidFill>
        <a:effectLst/>
        <a:uFillTx/>
        <a:latin typeface="Canela Text Regular"/>
        <a:ea typeface="Canela Text Regular"/>
        <a:cs typeface="Canela Text Regular"/>
        <a:sym typeface="Canela Text Regular"/>
      </a:defRPr>
    </a:lvl8pPr>
    <a:lvl9pPr marL="0" marR="0" indent="3657600" algn="l" defTabSz="2438338" rtl="0" fontAlgn="auto" latinLnBrk="0" hangingPunct="0">
      <a:lnSpc>
        <a:spcPct val="90000"/>
      </a:lnSpc>
      <a:spcBef>
        <a:spcPts val="2400"/>
      </a:spcBef>
      <a:spcAft>
        <a:spcPts val="0"/>
      </a:spcAft>
      <a:buClrTx/>
      <a:buSzTx/>
      <a:buFontTx/>
      <a:buNone/>
      <a:tabLst/>
      <a:defRPr kumimoji="0" sz="4400" b="0" i="0" u="none" strike="noStrike" cap="none" spc="0" normalizeH="0" baseline="0">
        <a:ln>
          <a:noFill/>
        </a:ln>
        <a:solidFill>
          <a:srgbClr val="000000"/>
        </a:solidFill>
        <a:effectLst/>
        <a:uFillTx/>
        <a:latin typeface="Canela Text Regular"/>
        <a:ea typeface="Canela Text Regular"/>
        <a:cs typeface="Canela Text Regular"/>
        <a:sym typeface="Canela Text Regular"/>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
          <a:latin typeface="Graphik"/>
          <a:ea typeface="Graphik"/>
          <a:cs typeface="Graphik"/>
        </a:font>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
          <a:latin typeface="Graphik"/>
          <a:ea typeface="Graphik"/>
          <a:cs typeface="Graphik"/>
        </a:font>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
          <a:latin typeface="Graphik Semibold"/>
          <a:ea typeface="Graphik Semibold"/>
          <a:cs typeface="Graphik Semibold"/>
        </a:font>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hueOff val="-217956"/>
              <a:satOff val="14368"/>
              <a:lumOff val="17764"/>
            </a:schemeClr>
          </a:solidFill>
        </a:fill>
      </a:tcStyle>
    </a:firstRow>
  </a:tblStyle>
  <a:tblStyle styleId="{EEE7283C-3CF3-47DC-8721-378D4A62B228}" styleName="">
    <a:tblBg/>
    <a:wholeTbl>
      <a:tcTxStyle b="off" i="off">
        <a:font>
          <a:latin typeface="Graphik"/>
          <a:ea typeface="Graphik"/>
          <a:cs typeface="Graphik"/>
        </a:font>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CEEEE"/>
          </a:solidFill>
        </a:fill>
      </a:tcStyle>
    </a:band2H>
    <a:firstCol>
      <a:tcTxStyle b="on" i="off">
        <a:font>
          <a:latin typeface="Graphik Semibold"/>
          <a:ea typeface="Graphik Semibold"/>
          <a:cs typeface="Graphik Semibold"/>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chemeClr val="accent3">
              <a:hueOff val="571091"/>
              <a:satOff val="15926"/>
              <a:lumOff val="22314"/>
            </a:schemeClr>
          </a:solidFill>
        </a:fill>
      </a:tcStyle>
    </a:firstCol>
    <a:lastRow>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45B43B"/>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
          <a:latin typeface="Graphik Semibold"/>
          <a:ea typeface="Graphik Semibold"/>
          <a:cs typeface="Graphik Semibold"/>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45B43B"/>
          </a:solidFill>
        </a:fill>
      </a:tcStyle>
    </a:firstRow>
  </a:tblStyle>
  <a:tblStyle styleId="{CF821DB8-F4EB-4A41-A1BA-3FCAFE7338EE}" styleName="">
    <a:tblBg/>
    <a:wholeTbl>
      <a:tcTxStyle b="off" i="off">
        <a:font>
          <a:latin typeface="Graphik"/>
          <a:ea typeface="Graphik"/>
          <a:cs typeface="Graphik"/>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9036"/>
              <a:lumOff val="17111"/>
            </a:schemeClr>
          </a:solidFill>
        </a:fill>
      </a:tcStyle>
    </a:band2H>
    <a:firstCol>
      <a:tcTxStyle b="on" i="off">
        <a:font>
          <a:latin typeface="Graphik Semibold"/>
          <a:ea typeface="Graphik Semibold"/>
          <a:cs typeface="Graphik Semibold"/>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BD17"/>
          </a:solidFill>
        </a:fill>
      </a:tcStyle>
    </a:firstCol>
    <a:lastRow>
      <a:tcTxStyle b="on" i="off">
        <a:font>
          <a:latin typeface="Graphik Semibold"/>
          <a:ea typeface="Graphik Semibold"/>
          <a:cs typeface="Graphik Semibold"/>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FBD17"/>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n" i="off">
        <a:font>
          <a:latin typeface="Graphik Semibold"/>
          <a:ea typeface="Graphik Semibold"/>
          <a:cs typeface="Graphik Semibold"/>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8A25"/>
          </a:solidFill>
        </a:fill>
      </a:tcStyle>
    </a:firstRow>
  </a:tblStyle>
  <a:tblStyle styleId="{33BA23B1-9221-436E-865A-0063620EA4FD}" styleName="">
    <a:tblBg/>
    <a:wholeTbl>
      <a:tcTxStyle b="off" i="off">
        <a:font>
          <a:latin typeface="Graphik"/>
          <a:ea typeface="Graphik"/>
          <a:cs typeface="Graphik"/>
        </a:font>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12700" cap="flat">
              <a:solidFill>
                <a:srgbClr val="5E5E5E"/>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noFill/>
        </a:fill>
      </a:tcStyle>
    </a:wholeTbl>
    <a:band2H>
      <a:tcTxStyle/>
      <a:tcStyle>
        <a:tcBdr/>
        <a:fill>
          <a:solidFill>
            <a:srgbClr val="ECEEEF"/>
          </a:solidFill>
        </a:fill>
      </a:tcStyle>
    </a:band2H>
    <a:firstCol>
      <a:tcTxStyle b="on" i="off">
        <a:font>
          <a:latin typeface="Graphik Semibold"/>
          <a:ea typeface="Graphik Semibold"/>
          <a:cs typeface="Graphik Semibold"/>
        </a:font>
        <a:srgbClr val="FFFFFF"/>
      </a:tcTxStyle>
      <a:tcStyle>
        <a:tcBdr>
          <a:left>
            <a:ln w="12700" cap="flat">
              <a:solidFill>
                <a:srgbClr val="A6AAA9"/>
              </a:solidFill>
              <a:prstDash val="solid"/>
              <a:miter lim="400000"/>
            </a:ln>
          </a:left>
          <a:right>
            <a:ln w="12700" cap="flat">
              <a:solidFill>
                <a:srgbClr val="5E5E5E"/>
              </a:solidFill>
              <a:prstDash val="solid"/>
              <a:miter lim="400000"/>
            </a:ln>
          </a:right>
          <a:top>
            <a:ln w="12700" cap="flat">
              <a:solidFill>
                <a:srgbClr val="5E5E5E"/>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32C5B9"/>
          </a:solidFill>
        </a:fill>
      </a:tcStyle>
    </a:firstCol>
    <a:lastRow>
      <a:tcTxStyle b="on" i="off">
        <a:font>
          <a:latin typeface="Graphik Semibold"/>
          <a:ea typeface="Graphik Semibold"/>
          <a:cs typeface="Graphik Semibold"/>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38100" cap="flat">
              <a:solidFill>
                <a:schemeClr val="accent2">
                  <a:hueOff val="240640"/>
                  <a:satOff val="2542"/>
                  <a:lumOff val="-13198"/>
                </a:schemeClr>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FFFFFF"/>
          </a:solidFill>
        </a:fill>
      </a:tcStyle>
    </a:lastRow>
    <a:firstRow>
      <a:tcTxStyle b="on" i="off">
        <a:font>
          <a:latin typeface="Graphik Semibold"/>
          <a:ea typeface="Graphik Semibold"/>
          <a:cs typeface="Graphik Semibold"/>
        </a:font>
        <a:srgbClr val="FFFFFF"/>
      </a:tcTxStyle>
      <a:tcStyle>
        <a:tcBdr>
          <a:left>
            <a:ln w="12700" cap="flat">
              <a:solidFill>
                <a:srgbClr val="5E5E5E"/>
              </a:solidFill>
              <a:prstDash val="solid"/>
              <a:miter lim="400000"/>
            </a:ln>
          </a:left>
          <a:right>
            <a:ln w="12700" cap="flat">
              <a:solidFill>
                <a:srgbClr val="5E5E5E"/>
              </a:solidFill>
              <a:prstDash val="solid"/>
              <a:miter lim="400000"/>
            </a:ln>
          </a:right>
          <a:top>
            <a:ln w="12700" cap="flat">
              <a:solidFill>
                <a:srgbClr val="A6AAA9"/>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chemeClr val="accent2">
              <a:hueOff val="240640"/>
              <a:satOff val="2542"/>
              <a:lumOff val="-13198"/>
            </a:schemeClr>
          </a:solidFill>
        </a:fill>
      </a:tcStyle>
    </a:firstRow>
  </a:tblStyle>
  <a:tblStyle styleId="{2708684C-4D16-4618-839F-0558EEFCDFE6}" styleName="">
    <a:tblBg/>
    <a:wholeTbl>
      <a:tcTxStyle b="off" i="off">
        <a:font>
          <a:latin typeface="Graphik"/>
          <a:ea typeface="Graphik"/>
          <a:cs typeface="Graphik"/>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F"/>
          </a:solidFill>
        </a:fill>
      </a:tcStyle>
    </a:band2H>
    <a:firstCol>
      <a:tcTxStyle b="on" i="off">
        <a:font>
          <a:latin typeface="Graphik Semibold"/>
          <a:ea typeface="Graphik Semibold"/>
          <a:cs typeface="Graphik Semibold"/>
        </a:font>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
          <a:latin typeface="Graphik Semibold"/>
          <a:ea typeface="Graphik Semibold"/>
          <a:cs typeface="Graphik Semibold"/>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9" d="100"/>
          <a:sy n="39" d="100"/>
        </p:scale>
        <p:origin x="883"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8" name="Shape 168"/>
          <p:cNvSpPr>
            <a:spLocks noGrp="1" noRot="1" noChangeAspect="1"/>
          </p:cNvSpPr>
          <p:nvPr>
            <p:ph type="sldImg"/>
          </p:nvPr>
        </p:nvSpPr>
        <p:spPr>
          <a:xfrm>
            <a:off x="90488" y="744538"/>
            <a:ext cx="6616700" cy="3722687"/>
          </a:xfrm>
          <a:prstGeom prst="rect">
            <a:avLst/>
          </a:prstGeom>
        </p:spPr>
        <p:txBody>
          <a:bodyPr/>
          <a:lstStyle/>
          <a:p>
            <a:endParaRPr/>
          </a:p>
        </p:txBody>
      </p:sp>
      <p:sp>
        <p:nvSpPr>
          <p:cNvPr id="169" name="Shape 169"/>
          <p:cNvSpPr>
            <a:spLocks noGrp="1"/>
          </p:cNvSpPr>
          <p:nvPr>
            <p:ph type="body" sz="quarter" idx="1"/>
          </p:nvPr>
        </p:nvSpPr>
        <p:spPr>
          <a:xfrm>
            <a:off x="906357" y="4715907"/>
            <a:ext cx="4984962" cy="4467701"/>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1219200" y="11986162"/>
            <a:ext cx="21945599" cy="605791"/>
          </a:xfrm>
          <a:prstGeom prst="rect">
            <a:avLst/>
          </a:prstGeom>
        </p:spPr>
        <p:txBody>
          <a:bodyPr/>
          <a:lstStyle>
            <a:lvl1pPr marL="0" indent="0" algn="ctr" defTabSz="825500">
              <a:lnSpc>
                <a:spcPct val="100000"/>
              </a:lnSpc>
              <a:spcBef>
                <a:spcPts val="0"/>
              </a:spcBef>
              <a:buSzTx/>
              <a:buNone/>
              <a:defRPr sz="3000" spc="-29">
                <a:latin typeface="Graphik Medium"/>
                <a:ea typeface="Graphik Medium"/>
                <a:cs typeface="Graphik Medium"/>
                <a:sym typeface="Graphik Medium"/>
              </a:defRPr>
            </a:lvl1pPr>
          </a:lstStyle>
          <a:p>
            <a:r>
              <a:t>Author and Date</a:t>
            </a:r>
          </a:p>
        </p:txBody>
      </p:sp>
      <p:sp>
        <p:nvSpPr>
          <p:cNvPr id="12" name="Presentation Title"/>
          <p:cNvSpPr txBox="1">
            <a:spLocks noGrp="1"/>
          </p:cNvSpPr>
          <p:nvPr>
            <p:ph type="title" hasCustomPrompt="1"/>
          </p:nvPr>
        </p:nvSpPr>
        <p:spPr>
          <a:xfrm>
            <a:off x="1219200" y="3543300"/>
            <a:ext cx="21945600" cy="4267200"/>
          </a:xfrm>
          <a:prstGeom prst="rect">
            <a:avLst/>
          </a:prstGeom>
        </p:spPr>
        <p:txBody>
          <a:bodyPr anchor="b"/>
          <a:lstStyle>
            <a:lvl1pPr>
              <a:defRPr sz="12800" spc="-128"/>
            </a:lvl1pPr>
          </a:lstStyle>
          <a:p>
            <a:r>
              <a:t>Presentation Title</a:t>
            </a:r>
          </a:p>
        </p:txBody>
      </p:sp>
      <p:sp>
        <p:nvSpPr>
          <p:cNvPr id="13" name="Body Level One…"/>
          <p:cNvSpPr txBox="1">
            <a:spLocks noGrp="1"/>
          </p:cNvSpPr>
          <p:nvPr>
            <p:ph type="body" sz="quarter" idx="1" hasCustomPrompt="1"/>
          </p:nvPr>
        </p:nvSpPr>
        <p:spPr>
          <a:xfrm>
            <a:off x="1219200" y="7567579"/>
            <a:ext cx="21945600" cy="2250593"/>
          </a:xfrm>
          <a:prstGeom prst="rect">
            <a:avLst/>
          </a:prstGeom>
        </p:spPr>
        <p:txBody>
          <a:bodyPr/>
          <a:lstStyle>
            <a:lvl1pPr marL="0" indent="0" algn="ctr" defTabSz="825500">
              <a:lnSpc>
                <a:spcPct val="100000"/>
              </a:lnSpc>
              <a:spcBef>
                <a:spcPts val="0"/>
              </a:spcBef>
              <a:buSzTx/>
              <a:buNone/>
              <a:defRPr sz="6000" spc="-59">
                <a:latin typeface="Graphik Semibold"/>
                <a:ea typeface="Graphik Semibold"/>
                <a:cs typeface="Graphik Semibold"/>
                <a:sym typeface="Graphik Semibold"/>
              </a:defRPr>
            </a:lvl1pPr>
            <a:lvl2pPr marL="0" indent="457200" algn="ctr" defTabSz="825500">
              <a:lnSpc>
                <a:spcPct val="100000"/>
              </a:lnSpc>
              <a:spcBef>
                <a:spcPts val="0"/>
              </a:spcBef>
              <a:buSzTx/>
              <a:buNone/>
              <a:defRPr sz="6000" spc="-59">
                <a:latin typeface="Graphik Semibold"/>
                <a:ea typeface="Graphik Semibold"/>
                <a:cs typeface="Graphik Semibold"/>
                <a:sym typeface="Graphik Semibold"/>
              </a:defRPr>
            </a:lvl2pPr>
            <a:lvl3pPr marL="0" indent="914400" algn="ctr" defTabSz="825500">
              <a:lnSpc>
                <a:spcPct val="100000"/>
              </a:lnSpc>
              <a:spcBef>
                <a:spcPts val="0"/>
              </a:spcBef>
              <a:buSzTx/>
              <a:buNone/>
              <a:defRPr sz="6000" spc="-59">
                <a:latin typeface="Graphik Semibold"/>
                <a:ea typeface="Graphik Semibold"/>
                <a:cs typeface="Graphik Semibold"/>
                <a:sym typeface="Graphik Semibold"/>
              </a:defRPr>
            </a:lvl3pPr>
            <a:lvl4pPr marL="0" indent="1371600" algn="ctr" defTabSz="825500">
              <a:lnSpc>
                <a:spcPct val="100000"/>
              </a:lnSpc>
              <a:spcBef>
                <a:spcPts val="0"/>
              </a:spcBef>
              <a:buSzTx/>
              <a:buNone/>
              <a:defRPr sz="6000" spc="-59">
                <a:latin typeface="Graphik Semibold"/>
                <a:ea typeface="Graphik Semibold"/>
                <a:cs typeface="Graphik Semibold"/>
                <a:sym typeface="Graphik Semibold"/>
              </a:defRPr>
            </a:lvl4pPr>
            <a:lvl5pPr marL="0" indent="1828800" algn="ctr" defTabSz="825500">
              <a:lnSpc>
                <a:spcPct val="100000"/>
              </a:lnSpc>
              <a:spcBef>
                <a:spcPts val="0"/>
              </a:spcBef>
              <a:buSzTx/>
              <a:buNone/>
              <a:defRPr sz="6000" spc="-59">
                <a:latin typeface="Graphik Semibold"/>
                <a:ea typeface="Graphik Semibold"/>
                <a:cs typeface="Graphik Semibold"/>
                <a:sym typeface="Graphik Semibold"/>
              </a:defRPr>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xfrm>
            <a:off x="12001499" y="12700000"/>
            <a:ext cx="388621" cy="42926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26" name="Fact information"/>
          <p:cNvSpPr txBox="1">
            <a:spLocks noGrp="1"/>
          </p:cNvSpPr>
          <p:nvPr>
            <p:ph type="body" sz="quarter" idx="21" hasCustomPrompt="1"/>
          </p:nvPr>
        </p:nvSpPr>
        <p:spPr>
          <a:xfrm>
            <a:off x="1219200" y="8462239"/>
            <a:ext cx="21945602" cy="832613"/>
          </a:xfrm>
          <a:prstGeom prst="rect">
            <a:avLst/>
          </a:prstGeom>
        </p:spPr>
        <p:txBody>
          <a:bodyPr/>
          <a:lstStyle>
            <a:lvl1pPr marL="0" indent="0" algn="ctr" defTabSz="825500">
              <a:lnSpc>
                <a:spcPct val="100000"/>
              </a:lnSpc>
              <a:spcBef>
                <a:spcPts val="0"/>
              </a:spcBef>
              <a:buSzTx/>
              <a:buNone/>
              <a:defRPr spc="-44">
                <a:latin typeface="Graphik Semibold"/>
                <a:ea typeface="Graphik Semibold"/>
                <a:cs typeface="Graphik Semibold"/>
                <a:sym typeface="Graphik Semibold"/>
              </a:defRPr>
            </a:lvl1pPr>
          </a:lstStyle>
          <a:p>
            <a:r>
              <a:t>Fact information</a:t>
            </a:r>
          </a:p>
        </p:txBody>
      </p:sp>
      <p:sp>
        <p:nvSpPr>
          <p:cNvPr id="127" name="Body Level One…"/>
          <p:cNvSpPr txBox="1">
            <a:spLocks noGrp="1"/>
          </p:cNvSpPr>
          <p:nvPr>
            <p:ph type="body" sz="half" idx="1" hasCustomPrompt="1"/>
          </p:nvPr>
        </p:nvSpPr>
        <p:spPr>
          <a:xfrm>
            <a:off x="1219200" y="4214484"/>
            <a:ext cx="21945600" cy="4269708"/>
          </a:xfrm>
          <a:prstGeom prst="rect">
            <a:avLst/>
          </a:prstGeom>
        </p:spPr>
        <p:txBody>
          <a:bodyPr anchor="b"/>
          <a:lstStyle>
            <a:lvl1pPr marL="0" indent="0" algn="ctr" defTabSz="2438400">
              <a:lnSpc>
                <a:spcPct val="80000"/>
              </a:lnSpc>
              <a:spcBef>
                <a:spcPts val="0"/>
              </a:spcBef>
              <a:buSzTx/>
              <a:buNone/>
              <a:defRPr sz="22400">
                <a:latin typeface="+mn-lt"/>
                <a:ea typeface="+mn-ea"/>
                <a:cs typeface="+mn-cs"/>
                <a:sym typeface="Canela Bold"/>
              </a:defRPr>
            </a:lvl1pPr>
            <a:lvl2pPr marL="0" indent="457200" algn="ctr" defTabSz="2438400">
              <a:lnSpc>
                <a:spcPct val="80000"/>
              </a:lnSpc>
              <a:spcBef>
                <a:spcPts val="0"/>
              </a:spcBef>
              <a:buSzTx/>
              <a:buNone/>
              <a:defRPr sz="22400">
                <a:latin typeface="+mn-lt"/>
                <a:ea typeface="+mn-ea"/>
                <a:cs typeface="+mn-cs"/>
                <a:sym typeface="Canela Bold"/>
              </a:defRPr>
            </a:lvl2pPr>
            <a:lvl3pPr marL="0" indent="914400" algn="ctr" defTabSz="2438400">
              <a:lnSpc>
                <a:spcPct val="80000"/>
              </a:lnSpc>
              <a:spcBef>
                <a:spcPts val="0"/>
              </a:spcBef>
              <a:buSzTx/>
              <a:buNone/>
              <a:defRPr sz="22400">
                <a:latin typeface="+mn-lt"/>
                <a:ea typeface="+mn-ea"/>
                <a:cs typeface="+mn-cs"/>
                <a:sym typeface="Canela Bold"/>
              </a:defRPr>
            </a:lvl3pPr>
            <a:lvl4pPr marL="0" indent="1371600" algn="ctr" defTabSz="2438400">
              <a:lnSpc>
                <a:spcPct val="80000"/>
              </a:lnSpc>
              <a:spcBef>
                <a:spcPts val="0"/>
              </a:spcBef>
              <a:buSzTx/>
              <a:buNone/>
              <a:defRPr sz="22400">
                <a:latin typeface="+mn-lt"/>
                <a:ea typeface="+mn-ea"/>
                <a:cs typeface="+mn-cs"/>
                <a:sym typeface="Canela Bold"/>
              </a:defRPr>
            </a:lvl4pPr>
            <a:lvl5pPr marL="0" indent="1828800" algn="ctr" defTabSz="2438400">
              <a:lnSpc>
                <a:spcPct val="80000"/>
              </a:lnSpc>
              <a:spcBef>
                <a:spcPts val="0"/>
              </a:spcBef>
              <a:buSzTx/>
              <a:buNone/>
              <a:defRPr sz="22400">
                <a:latin typeface="+mn-lt"/>
                <a:ea typeface="+mn-ea"/>
                <a:cs typeface="+mn-cs"/>
                <a:sym typeface="Canela Bold"/>
              </a:defRPr>
            </a:lvl5pPr>
          </a:lstStyle>
          <a:p>
            <a:r>
              <a:t>100%</a:t>
            </a:r>
          </a:p>
          <a:p>
            <a:pPr lvl="1"/>
            <a:endParaRPr/>
          </a:p>
          <a:p>
            <a:pPr lvl="2"/>
            <a:endParaRPr/>
          </a:p>
          <a:p>
            <a:pPr lvl="3"/>
            <a:endParaRPr/>
          </a:p>
          <a:p>
            <a:pPr lvl="4"/>
            <a:endParaRPr/>
          </a:p>
        </p:txBody>
      </p:sp>
      <p:sp>
        <p:nvSpPr>
          <p:cNvPr id="1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35" name="Attribution"/>
          <p:cNvSpPr txBox="1">
            <a:spLocks noGrp="1"/>
          </p:cNvSpPr>
          <p:nvPr>
            <p:ph type="body" sz="quarter" idx="21" hasCustomPrompt="1"/>
          </p:nvPr>
        </p:nvSpPr>
        <p:spPr>
          <a:xfrm>
            <a:off x="1219200" y="11100053"/>
            <a:ext cx="21945602" cy="832613"/>
          </a:xfrm>
          <a:prstGeom prst="rect">
            <a:avLst/>
          </a:prstGeom>
        </p:spPr>
        <p:txBody>
          <a:bodyPr anchor="ctr"/>
          <a:lstStyle>
            <a:lvl1pPr marL="0" indent="0" algn="ctr" defTabSz="825500">
              <a:lnSpc>
                <a:spcPct val="100000"/>
              </a:lnSpc>
              <a:spcBef>
                <a:spcPts val="0"/>
              </a:spcBef>
              <a:buSzTx/>
              <a:buNone/>
              <a:defRPr spc="-44">
                <a:latin typeface="Graphik Semibold"/>
                <a:ea typeface="Graphik Semibold"/>
                <a:cs typeface="Graphik Semibold"/>
                <a:sym typeface="Graphik Semibold"/>
              </a:defRPr>
            </a:lvl1pPr>
          </a:lstStyle>
          <a:p>
            <a:r>
              <a:t>Attribution</a:t>
            </a:r>
          </a:p>
        </p:txBody>
      </p:sp>
      <p:sp>
        <p:nvSpPr>
          <p:cNvPr id="136" name="Body Level One…"/>
          <p:cNvSpPr txBox="1">
            <a:spLocks noGrp="1"/>
          </p:cNvSpPr>
          <p:nvPr>
            <p:ph type="body" sz="half" idx="1" hasCustomPrompt="1"/>
          </p:nvPr>
        </p:nvSpPr>
        <p:spPr>
          <a:xfrm>
            <a:off x="1219200" y="4178300"/>
            <a:ext cx="21945600" cy="4416425"/>
          </a:xfrm>
          <a:prstGeom prst="rect">
            <a:avLst/>
          </a:prstGeom>
        </p:spPr>
        <p:txBody>
          <a:bodyPr anchor="ctr"/>
          <a:lstStyle>
            <a:lvl1pPr marL="0" indent="0" algn="ctr" defTabSz="2438400">
              <a:lnSpc>
                <a:spcPct val="80000"/>
              </a:lnSpc>
              <a:spcBef>
                <a:spcPts val="0"/>
              </a:spcBef>
              <a:buSzTx/>
              <a:buNone/>
              <a:defRPr sz="8400">
                <a:latin typeface="+mn-lt"/>
                <a:ea typeface="+mn-ea"/>
                <a:cs typeface="+mn-cs"/>
                <a:sym typeface="Canela Bold"/>
              </a:defRPr>
            </a:lvl1pPr>
            <a:lvl2pPr marL="0" indent="457200" algn="ctr" defTabSz="2438400">
              <a:lnSpc>
                <a:spcPct val="80000"/>
              </a:lnSpc>
              <a:spcBef>
                <a:spcPts val="0"/>
              </a:spcBef>
              <a:buSzTx/>
              <a:buNone/>
              <a:defRPr sz="8400">
                <a:latin typeface="+mn-lt"/>
                <a:ea typeface="+mn-ea"/>
                <a:cs typeface="+mn-cs"/>
                <a:sym typeface="Canela Bold"/>
              </a:defRPr>
            </a:lvl2pPr>
            <a:lvl3pPr marL="0" indent="914400" algn="ctr" defTabSz="2438400">
              <a:lnSpc>
                <a:spcPct val="80000"/>
              </a:lnSpc>
              <a:spcBef>
                <a:spcPts val="0"/>
              </a:spcBef>
              <a:buSzTx/>
              <a:buNone/>
              <a:defRPr sz="8400">
                <a:latin typeface="+mn-lt"/>
                <a:ea typeface="+mn-ea"/>
                <a:cs typeface="+mn-cs"/>
                <a:sym typeface="Canela Bold"/>
              </a:defRPr>
            </a:lvl3pPr>
            <a:lvl4pPr marL="0" indent="1371600" algn="ctr" defTabSz="2438400">
              <a:lnSpc>
                <a:spcPct val="80000"/>
              </a:lnSpc>
              <a:spcBef>
                <a:spcPts val="0"/>
              </a:spcBef>
              <a:buSzTx/>
              <a:buNone/>
              <a:defRPr sz="8400">
                <a:latin typeface="+mn-lt"/>
                <a:ea typeface="+mn-ea"/>
                <a:cs typeface="+mn-cs"/>
                <a:sym typeface="Canela Bold"/>
              </a:defRPr>
            </a:lvl4pPr>
            <a:lvl5pPr marL="0" indent="1828800" algn="ctr" defTabSz="2438400">
              <a:lnSpc>
                <a:spcPct val="80000"/>
              </a:lnSpc>
              <a:spcBef>
                <a:spcPts val="0"/>
              </a:spcBef>
              <a:buSzTx/>
              <a:buNone/>
              <a:defRPr sz="8400">
                <a:latin typeface="+mn-lt"/>
                <a:ea typeface="+mn-ea"/>
                <a:cs typeface="+mn-cs"/>
                <a:sym typeface="Canela Bold"/>
              </a:defRPr>
            </a:lvl5pPr>
          </a:lstStyle>
          <a:p>
            <a:r>
              <a:t>“Notable Quote”</a:t>
            </a:r>
          </a:p>
          <a:p>
            <a:pPr lvl="1"/>
            <a:endParaRPr/>
          </a:p>
          <a:p>
            <a:pPr lvl="2"/>
            <a:endParaRPr/>
          </a:p>
          <a:p>
            <a:pPr lvl="3"/>
            <a:endParaRPr/>
          </a:p>
          <a:p>
            <a:pPr lvl="4"/>
            <a:endParaRPr/>
          </a:p>
        </p:txBody>
      </p:sp>
      <p:sp>
        <p:nvSpPr>
          <p:cNvPr id="137" name="Slide Number"/>
          <p:cNvSpPr txBox="1">
            <a:spLocks noGrp="1"/>
          </p:cNvSpPr>
          <p:nvPr>
            <p:ph type="sldNum" sz="quarter" idx="2"/>
          </p:nvPr>
        </p:nvSpPr>
        <p:spPr>
          <a:xfrm>
            <a:off x="12001499" y="12700000"/>
            <a:ext cx="388621" cy="42926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44" name="Sea against sky at sunset 2"/>
          <p:cNvSpPr>
            <a:spLocks noGrp="1"/>
          </p:cNvSpPr>
          <p:nvPr>
            <p:ph type="pic" sz="quarter" idx="21"/>
          </p:nvPr>
        </p:nvSpPr>
        <p:spPr>
          <a:xfrm>
            <a:off x="15744825" y="5581752"/>
            <a:ext cx="7365408" cy="8280401"/>
          </a:xfrm>
          <a:prstGeom prst="rect">
            <a:avLst/>
          </a:prstGeom>
        </p:spPr>
        <p:txBody>
          <a:bodyPr lIns="91439" tIns="45719" rIns="91439" bIns="45719">
            <a:noAutofit/>
          </a:bodyPr>
          <a:lstStyle/>
          <a:p>
            <a:endParaRPr/>
          </a:p>
        </p:txBody>
      </p:sp>
      <p:sp>
        <p:nvSpPr>
          <p:cNvPr id="145" name="Sea against sky at sunset 1"/>
          <p:cNvSpPr>
            <a:spLocks noGrp="1"/>
          </p:cNvSpPr>
          <p:nvPr>
            <p:ph type="pic" sz="quarter" idx="22"/>
          </p:nvPr>
        </p:nvSpPr>
        <p:spPr>
          <a:xfrm>
            <a:off x="15363825" y="1270000"/>
            <a:ext cx="8115300" cy="5409006"/>
          </a:xfrm>
          <a:prstGeom prst="rect">
            <a:avLst/>
          </a:prstGeom>
        </p:spPr>
        <p:txBody>
          <a:bodyPr lIns="91439" tIns="45719" rIns="91439" bIns="45719">
            <a:noAutofit/>
          </a:bodyPr>
          <a:lstStyle/>
          <a:p>
            <a:endParaRPr/>
          </a:p>
        </p:txBody>
      </p:sp>
      <p:sp>
        <p:nvSpPr>
          <p:cNvPr id="146" name="Beach and sea at sunset"/>
          <p:cNvSpPr>
            <a:spLocks noGrp="1"/>
          </p:cNvSpPr>
          <p:nvPr>
            <p:ph type="pic" idx="23"/>
          </p:nvPr>
        </p:nvSpPr>
        <p:spPr>
          <a:xfrm>
            <a:off x="-63500" y="1270000"/>
            <a:ext cx="16764000" cy="11176000"/>
          </a:xfrm>
          <a:prstGeom prst="rect">
            <a:avLst/>
          </a:prstGeom>
        </p:spPr>
        <p:txBody>
          <a:bodyPr lIns="91439" tIns="45719" rIns="91439" bIns="45719">
            <a:noAutofit/>
          </a:bodyPr>
          <a:lstStyle/>
          <a:p>
            <a:endParaRPr/>
          </a:p>
        </p:txBody>
      </p:sp>
      <p:sp>
        <p:nvSpPr>
          <p:cNvPr id="147" name="Slide Number"/>
          <p:cNvSpPr txBox="1">
            <a:spLocks noGrp="1"/>
          </p:cNvSpPr>
          <p:nvPr>
            <p:ph type="sldNum" sz="quarter" idx="2"/>
          </p:nvPr>
        </p:nvSpPr>
        <p:spPr>
          <a:xfrm>
            <a:off x="12001499" y="12700000"/>
            <a:ext cx="388621" cy="42926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54" name="beach and sea at sunset"/>
          <p:cNvSpPr>
            <a:spLocks noGrp="1"/>
          </p:cNvSpPr>
          <p:nvPr>
            <p:ph type="pic" idx="21"/>
          </p:nvPr>
        </p:nvSpPr>
        <p:spPr>
          <a:xfrm>
            <a:off x="1270000" y="-423334"/>
            <a:ext cx="21844000" cy="14562668"/>
          </a:xfrm>
          <a:prstGeom prst="rect">
            <a:avLst/>
          </a:prstGeom>
        </p:spPr>
        <p:txBody>
          <a:bodyPr lIns="91439" tIns="45719" rIns="91439" bIns="45719">
            <a:noAutofit/>
          </a:bodyPr>
          <a:lstStyle/>
          <a:p>
            <a:endParaRPr/>
          </a:p>
        </p:txBody>
      </p:sp>
      <p:sp>
        <p:nvSpPr>
          <p:cNvPr id="155" name="Slide Number"/>
          <p:cNvSpPr txBox="1">
            <a:spLocks noGrp="1"/>
          </p:cNvSpPr>
          <p:nvPr>
            <p:ph type="sldNum" sz="quarter" idx="2"/>
          </p:nvPr>
        </p:nvSpPr>
        <p:spPr>
          <a:xfrm>
            <a:off x="12001499" y="12700000"/>
            <a:ext cx="388621" cy="42926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62" name="Slide Number"/>
          <p:cNvSpPr txBox="1">
            <a:spLocks noGrp="1"/>
          </p:cNvSpPr>
          <p:nvPr>
            <p:ph type="sldNum" sz="quarter" idx="2"/>
          </p:nvPr>
        </p:nvSpPr>
        <p:spPr>
          <a:xfrm>
            <a:off x="12001499" y="12700000"/>
            <a:ext cx="388621" cy="42926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Agend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859536" y="822960"/>
            <a:ext cx="22091904" cy="3657600"/>
          </a:xfrm>
        </p:spPr>
        <p:txBody>
          <a:bodyPr anchor="t">
            <a:normAutofit/>
          </a:bodyPr>
          <a:lstStyle>
            <a:lvl1pPr>
              <a:defRPr sz="160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12545568" y="4846320"/>
            <a:ext cx="10405872" cy="7717536"/>
          </a:xfrm>
        </p:spPr>
        <p:txBody>
          <a:bodyPr vert="horz" lIns="91440" tIns="45720" rIns="91440" bIns="45720" rtlCol="0">
            <a:normAutofit/>
          </a:bodyPr>
          <a:lstStyle>
            <a:lvl1pPr marL="914400" indent="-914400">
              <a:buFont typeface="+mj-lt"/>
              <a:buAutoNum type="arabicPeriod"/>
              <a:defRPr lang="en-US" dirty="0"/>
            </a:lvl1pPr>
            <a:lvl2pPr marL="1143000" indent="-685800">
              <a:buFont typeface="+mj-lt"/>
              <a:buAutoNum type="alphaLcPeriod"/>
              <a:defRPr lang="en-US" dirty="0"/>
            </a:lvl2pPr>
            <a:lvl3pPr marL="1600200" indent="-685800">
              <a:buFont typeface="+mj-lt"/>
              <a:buAutoNum type="romanLcPeriod"/>
              <a:defRPr lang="en-US" dirty="0"/>
            </a:lvl3pPr>
            <a:lvl4pPr marL="1828800" indent="-457200">
              <a:buFont typeface="+mj-lt"/>
              <a:buAutoNum type="arabicParenR"/>
              <a:defRPr lang="en-US" dirty="0"/>
            </a:lvl4pPr>
            <a:lvl5pPr marL="2286000" indent="-457200">
              <a:buFont typeface="+mj-lt"/>
              <a:buAutoNum type="alphaLcParen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A509C3AC-AAA0-4253-9B0F-7735214E7B12}" type="datetime1">
              <a:rPr lang="lv-LV" smtClean="0"/>
              <a:t>23.04.2026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990021" y="12718892"/>
            <a:ext cx="403957" cy="410369"/>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97563169"/>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50135-E890-B7BE-6849-41AE1808A0E1}"/>
              </a:ext>
            </a:extLst>
          </p:cNvPr>
          <p:cNvSpPr>
            <a:spLocks noGrp="1"/>
          </p:cNvSpPr>
          <p:nvPr>
            <p:ph type="title"/>
          </p:nvPr>
        </p:nvSpPr>
        <p:spPr>
          <a:xfrm>
            <a:off x="1676400" y="273050"/>
            <a:ext cx="21031200" cy="1894416"/>
          </a:xfrm>
        </p:spPr>
        <p:txBody>
          <a:bodyPr anchor="t"/>
          <a:lstStyle>
            <a:lvl1pPr>
              <a:defRPr>
                <a:solidFill>
                  <a:schemeClr val="tx2">
                    <a:lumMod val="75000"/>
                    <a:lumOff val="25000"/>
                  </a:schemeClr>
                </a:solidFill>
              </a:defRPr>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6627867B-28F6-6127-4C01-EEBCDC2E98EB}"/>
              </a:ext>
            </a:extLst>
          </p:cNvPr>
          <p:cNvSpPr>
            <a:spLocks noGrp="1"/>
          </p:cNvSpPr>
          <p:nvPr>
            <p:ph idx="1"/>
          </p:nvPr>
        </p:nvSpPr>
        <p:spPr>
          <a:xfrm>
            <a:off x="1676400" y="2929466"/>
            <a:ext cx="21031200" cy="94244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a:extLst>
              <a:ext uri="{FF2B5EF4-FFF2-40B4-BE49-F238E27FC236}">
                <a16:creationId xmlns:a16="http://schemas.microsoft.com/office/drawing/2014/main" id="{2B7BA8A1-9DFF-B05C-ACA3-4AF68CB1C2D5}"/>
              </a:ext>
            </a:extLst>
          </p:cNvPr>
          <p:cNvSpPr>
            <a:spLocks noGrp="1"/>
          </p:cNvSpPr>
          <p:nvPr>
            <p:ph type="dt" sz="half" idx="10"/>
          </p:nvPr>
        </p:nvSpPr>
        <p:spPr/>
        <p:txBody>
          <a:bodyPr/>
          <a:lstStyle/>
          <a:p>
            <a:fld id="{3B8396E4-0134-41FF-A7E6-702319ECAB0C}" type="datetime1">
              <a:rPr lang="lv-LV" smtClean="0"/>
              <a:t>23.04.2026</a:t>
            </a:fld>
            <a:endParaRPr lang="lv-LV"/>
          </a:p>
        </p:txBody>
      </p:sp>
      <p:sp>
        <p:nvSpPr>
          <p:cNvPr id="5" name="Footer Placeholder 4">
            <a:extLst>
              <a:ext uri="{FF2B5EF4-FFF2-40B4-BE49-F238E27FC236}">
                <a16:creationId xmlns:a16="http://schemas.microsoft.com/office/drawing/2014/main" id="{6A202858-CFA1-D2E7-058D-4AB4A597B5E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088C7A3-EE21-E9BB-2FB4-FE2EB3478BC4}"/>
              </a:ext>
            </a:extLst>
          </p:cNvPr>
          <p:cNvSpPr>
            <a:spLocks noGrp="1"/>
          </p:cNvSpPr>
          <p:nvPr>
            <p:ph type="sldNum" sz="quarter" idx="12"/>
          </p:nvPr>
        </p:nvSpPr>
        <p:spPr>
          <a:xfrm>
            <a:off x="11990021" y="12718892"/>
            <a:ext cx="403957" cy="410369"/>
          </a:xfrm>
        </p:spPr>
        <p:txBody>
          <a:bodyPr/>
          <a:lstStyle/>
          <a:p>
            <a:fld id="{2571DAF7-B345-408B-9378-55954782566B}" type="slidenum">
              <a:rPr lang="lv-LV" smtClean="0"/>
              <a:t>‹#›</a:t>
            </a:fld>
            <a:endParaRPr lang="lv-LV"/>
          </a:p>
        </p:txBody>
      </p:sp>
    </p:spTree>
    <p:extLst>
      <p:ext uri="{BB962C8B-B14F-4D97-AF65-F5344CB8AC3E}">
        <p14:creationId xmlns:p14="http://schemas.microsoft.com/office/powerpoint/2010/main" val="3656421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Slide Title"/>
          <p:cNvSpPr txBox="1">
            <a:spLocks noGrp="1"/>
          </p:cNvSpPr>
          <p:nvPr>
            <p:ph type="title" hasCustomPrompt="1"/>
          </p:nvPr>
        </p:nvSpPr>
        <p:spPr>
          <a:xfrm>
            <a:off x="1215495" y="4585102"/>
            <a:ext cx="9757338" cy="2540001"/>
          </a:xfrm>
          <a:prstGeom prst="rect">
            <a:avLst/>
          </a:prstGeom>
        </p:spPr>
        <p:txBody>
          <a:bodyPr anchor="b"/>
          <a:lstStyle/>
          <a:p>
            <a:r>
              <a:t>Slide Title</a:t>
            </a:r>
          </a:p>
        </p:txBody>
      </p:sp>
      <p:sp>
        <p:nvSpPr>
          <p:cNvPr id="33" name="Sea against sky at sunset"/>
          <p:cNvSpPr>
            <a:spLocks noGrp="1"/>
          </p:cNvSpPr>
          <p:nvPr>
            <p:ph type="pic" idx="21"/>
          </p:nvPr>
        </p:nvSpPr>
        <p:spPr>
          <a:xfrm>
            <a:off x="9283700" y="1270000"/>
            <a:ext cx="16751300" cy="11176000"/>
          </a:xfrm>
          <a:prstGeom prst="rect">
            <a:avLst/>
          </a:prstGeom>
        </p:spPr>
        <p:txBody>
          <a:bodyPr lIns="91439" tIns="45719" rIns="91439" bIns="45719">
            <a:noAutofit/>
          </a:bodyPr>
          <a:lstStyle/>
          <a:p>
            <a:endParaRPr/>
          </a:p>
        </p:txBody>
      </p:sp>
      <p:sp>
        <p:nvSpPr>
          <p:cNvPr id="34" name="Body Level One…"/>
          <p:cNvSpPr txBox="1">
            <a:spLocks noGrp="1"/>
          </p:cNvSpPr>
          <p:nvPr>
            <p:ph type="body" sz="quarter" idx="1" hasCustomPrompt="1"/>
          </p:nvPr>
        </p:nvSpPr>
        <p:spPr>
          <a:xfrm>
            <a:off x="1219200" y="7016750"/>
            <a:ext cx="9753600" cy="5416550"/>
          </a:xfrm>
          <a:prstGeom prst="rect">
            <a:avLst/>
          </a:prstGeom>
        </p:spPr>
        <p:txBody>
          <a:bodyPr/>
          <a:lstStyle>
            <a:lvl1pPr marL="0" indent="0" algn="ctr" defTabSz="825500">
              <a:lnSpc>
                <a:spcPct val="100000"/>
              </a:lnSpc>
              <a:spcBef>
                <a:spcPts val="0"/>
              </a:spcBef>
              <a:buSzTx/>
              <a:buNone/>
              <a:defRPr spc="-44">
                <a:latin typeface="Graphik Semibold"/>
                <a:ea typeface="Graphik Semibold"/>
                <a:cs typeface="Graphik Semibold"/>
                <a:sym typeface="Graphik Semibold"/>
              </a:defRPr>
            </a:lvl1pPr>
            <a:lvl2pPr marL="0" indent="457200" algn="ctr" defTabSz="825500">
              <a:lnSpc>
                <a:spcPct val="100000"/>
              </a:lnSpc>
              <a:spcBef>
                <a:spcPts val="0"/>
              </a:spcBef>
              <a:buSzTx/>
              <a:buNone/>
              <a:defRPr spc="-44">
                <a:latin typeface="Graphik Semibold"/>
                <a:ea typeface="Graphik Semibold"/>
                <a:cs typeface="Graphik Semibold"/>
                <a:sym typeface="Graphik Semibold"/>
              </a:defRPr>
            </a:lvl2pPr>
            <a:lvl3pPr marL="0" indent="914400" algn="ctr" defTabSz="825500">
              <a:lnSpc>
                <a:spcPct val="100000"/>
              </a:lnSpc>
              <a:spcBef>
                <a:spcPts val="0"/>
              </a:spcBef>
              <a:buSzTx/>
              <a:buNone/>
              <a:defRPr spc="-44">
                <a:latin typeface="Graphik Semibold"/>
                <a:ea typeface="Graphik Semibold"/>
                <a:cs typeface="Graphik Semibold"/>
                <a:sym typeface="Graphik Semibold"/>
              </a:defRPr>
            </a:lvl3pPr>
            <a:lvl4pPr marL="0" indent="1371600" algn="ctr" defTabSz="825500">
              <a:lnSpc>
                <a:spcPct val="100000"/>
              </a:lnSpc>
              <a:spcBef>
                <a:spcPts val="0"/>
              </a:spcBef>
              <a:buSzTx/>
              <a:buNone/>
              <a:defRPr spc="-44">
                <a:latin typeface="Graphik Semibold"/>
                <a:ea typeface="Graphik Semibold"/>
                <a:cs typeface="Graphik Semibold"/>
                <a:sym typeface="Graphik Semibold"/>
              </a:defRPr>
            </a:lvl4pPr>
            <a:lvl5pPr marL="0" indent="1828800" algn="ctr" defTabSz="825500">
              <a:lnSpc>
                <a:spcPct val="100000"/>
              </a:lnSpc>
              <a:spcBef>
                <a:spcPts val="0"/>
              </a:spcBef>
              <a:buSzTx/>
              <a:buNone/>
              <a:defRPr spc="-44">
                <a:latin typeface="Graphik Semibold"/>
                <a:ea typeface="Graphik Semibold"/>
                <a:cs typeface="Graphik Semibold"/>
                <a:sym typeface="Graphik Semibold"/>
              </a:defRPr>
            </a:lvl5pPr>
          </a:lstStyle>
          <a:p>
            <a:r>
              <a:t>Slide Subtitle</a:t>
            </a:r>
          </a:p>
          <a:p>
            <a:pPr lvl="1"/>
            <a:endParaRPr/>
          </a:p>
          <a:p>
            <a:pPr lvl="2"/>
            <a:endParaRPr/>
          </a:p>
          <a:p>
            <a:pPr lvl="3"/>
            <a:endParaRPr/>
          </a:p>
          <a:p>
            <a:pPr lvl="4"/>
            <a:endParaRPr/>
          </a:p>
        </p:txBody>
      </p:sp>
      <p:sp>
        <p:nvSpPr>
          <p:cNvPr id="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xfrm>
            <a:off x="1219200" y="4013200"/>
            <a:ext cx="21945600" cy="8487148"/>
          </a:xfrm>
          <a:prstGeom prst="rect">
            <a:avLst/>
          </a:prstGeom>
        </p:spPr>
        <p:txBody>
          <a:bodyPr numCol="2" spcCol="2558384"/>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xfrm>
            <a:off x="12001499" y="12700000"/>
            <a:ext cx="388621" cy="42926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Bullets &amp; Live Video Small">
    <p:spTree>
      <p:nvGrpSpPr>
        <p:cNvPr id="1" name=""/>
        <p:cNvGrpSpPr/>
        <p:nvPr/>
      </p:nvGrpSpPr>
      <p:grpSpPr>
        <a:xfrm>
          <a:off x="0" y="0"/>
          <a:ext cx="0" cy="0"/>
          <a:chOff x="0" y="0"/>
          <a:chExt cx="0" cy="0"/>
        </a:xfrm>
      </p:grpSpPr>
      <p:sp>
        <p:nvSpPr>
          <p:cNvPr id="71" name="Slide Title"/>
          <p:cNvSpPr txBox="1">
            <a:spLocks noGrp="1"/>
          </p:cNvSpPr>
          <p:nvPr>
            <p:ph type="title" hasCustomPrompt="1"/>
          </p:nvPr>
        </p:nvSpPr>
        <p:spPr>
          <a:xfrm>
            <a:off x="1219200" y="774700"/>
            <a:ext cx="9753600" cy="1600200"/>
          </a:xfrm>
          <a:prstGeom prst="rect">
            <a:avLst/>
          </a:prstGeom>
        </p:spPr>
        <p:txBody>
          <a:bodyPr/>
          <a:lstStyle/>
          <a:p>
            <a:r>
              <a:t>Slide Title</a:t>
            </a:r>
          </a:p>
        </p:txBody>
      </p:sp>
      <p:sp>
        <p:nvSpPr>
          <p:cNvPr id="72" name="Slide Subtitle"/>
          <p:cNvSpPr txBox="1">
            <a:spLocks noGrp="1"/>
          </p:cNvSpPr>
          <p:nvPr>
            <p:ph type="body" sz="quarter" idx="21" hasCustomPrompt="1"/>
          </p:nvPr>
        </p:nvSpPr>
        <p:spPr>
          <a:xfrm>
            <a:off x="1219200" y="2387600"/>
            <a:ext cx="9757569" cy="832612"/>
          </a:xfrm>
          <a:prstGeom prst="rect">
            <a:avLst/>
          </a:prstGeom>
        </p:spPr>
        <p:txBody>
          <a:bodyPr/>
          <a:lstStyle>
            <a:lvl1pPr marL="0" indent="0" algn="ctr" defTabSz="825500">
              <a:lnSpc>
                <a:spcPct val="100000"/>
              </a:lnSpc>
              <a:spcBef>
                <a:spcPts val="0"/>
              </a:spcBef>
              <a:buSzTx/>
              <a:buNone/>
              <a:defRPr spc="-44">
                <a:latin typeface="Graphik Semibold"/>
                <a:ea typeface="Graphik Semibold"/>
                <a:cs typeface="Graphik Semibold"/>
                <a:sym typeface="Graphik Semibold"/>
              </a:defRPr>
            </a:lvl1pPr>
          </a:lstStyle>
          <a:p>
            <a:r>
              <a:t>Slide Subtitle</a:t>
            </a:r>
          </a:p>
        </p:txBody>
      </p:sp>
      <p:sp>
        <p:nvSpPr>
          <p:cNvPr id="73" name="Body Level One…"/>
          <p:cNvSpPr txBox="1">
            <a:spLocks noGrp="1"/>
          </p:cNvSpPr>
          <p:nvPr>
            <p:ph type="body" sz="half" idx="1" hasCustomPrompt="1"/>
          </p:nvPr>
        </p:nvSpPr>
        <p:spPr>
          <a:xfrm>
            <a:off x="1219200" y="4023221"/>
            <a:ext cx="9757569" cy="8384679"/>
          </a:xfrm>
          <a:prstGeom prst="rect">
            <a:avLst/>
          </a:prstGeom>
        </p:spPr>
        <p:txBody>
          <a:bodyPr/>
          <a:lstStyle/>
          <a:p>
            <a:r>
              <a:t>Slide bullet text</a:t>
            </a:r>
          </a:p>
          <a:p>
            <a:pPr lvl="1"/>
            <a:endParaRPr/>
          </a:p>
          <a:p>
            <a:pPr lvl="2"/>
            <a:endParaRPr/>
          </a:p>
          <a:p>
            <a:pPr lvl="3"/>
            <a:endParaRPr/>
          </a:p>
          <a:p>
            <a:pPr lvl="4"/>
            <a:endParaRPr/>
          </a:p>
        </p:txBody>
      </p:sp>
      <p:sp>
        <p:nvSpPr>
          <p:cNvPr id="74" name="Slide Number"/>
          <p:cNvSpPr txBox="1">
            <a:spLocks noGrp="1"/>
          </p:cNvSpPr>
          <p:nvPr>
            <p:ph type="sldNum" sz="quarter" idx="2"/>
          </p:nvPr>
        </p:nvSpPr>
        <p:spPr>
          <a:xfrm>
            <a:off x="12004039" y="12700000"/>
            <a:ext cx="388621" cy="42926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Bullets &amp; Live Video Large">
    <p:spTree>
      <p:nvGrpSpPr>
        <p:cNvPr id="1" name=""/>
        <p:cNvGrpSpPr/>
        <p:nvPr/>
      </p:nvGrpSpPr>
      <p:grpSpPr>
        <a:xfrm>
          <a:off x="0" y="0"/>
          <a:ext cx="0" cy="0"/>
          <a:chOff x="0" y="0"/>
          <a:chExt cx="0" cy="0"/>
        </a:xfrm>
      </p:grpSpPr>
      <p:sp>
        <p:nvSpPr>
          <p:cNvPr id="81" name="Slide Title"/>
          <p:cNvSpPr txBox="1">
            <a:spLocks noGrp="1"/>
          </p:cNvSpPr>
          <p:nvPr>
            <p:ph type="title" hasCustomPrompt="1"/>
          </p:nvPr>
        </p:nvSpPr>
        <p:spPr>
          <a:xfrm>
            <a:off x="1219200" y="774700"/>
            <a:ext cx="9753600" cy="1600200"/>
          </a:xfrm>
          <a:prstGeom prst="rect">
            <a:avLst/>
          </a:prstGeom>
        </p:spPr>
        <p:txBody>
          <a:bodyPr/>
          <a:lstStyle/>
          <a:p>
            <a:r>
              <a:t>Slide Title</a:t>
            </a:r>
          </a:p>
        </p:txBody>
      </p:sp>
      <p:sp>
        <p:nvSpPr>
          <p:cNvPr id="82" name="Slide Subtitle"/>
          <p:cNvSpPr txBox="1">
            <a:spLocks noGrp="1"/>
          </p:cNvSpPr>
          <p:nvPr>
            <p:ph type="body" sz="quarter" idx="21" hasCustomPrompt="1"/>
          </p:nvPr>
        </p:nvSpPr>
        <p:spPr>
          <a:xfrm>
            <a:off x="1219200" y="2387600"/>
            <a:ext cx="9757569" cy="832612"/>
          </a:xfrm>
          <a:prstGeom prst="rect">
            <a:avLst/>
          </a:prstGeom>
        </p:spPr>
        <p:txBody>
          <a:bodyPr/>
          <a:lstStyle>
            <a:lvl1pPr marL="0" indent="0" algn="ctr" defTabSz="825500">
              <a:lnSpc>
                <a:spcPct val="100000"/>
              </a:lnSpc>
              <a:spcBef>
                <a:spcPts val="0"/>
              </a:spcBef>
              <a:buSzTx/>
              <a:buNone/>
              <a:defRPr spc="-44">
                <a:latin typeface="Graphik Semibold"/>
                <a:ea typeface="Graphik Semibold"/>
                <a:cs typeface="Graphik Semibold"/>
                <a:sym typeface="Graphik Semibold"/>
              </a:defRPr>
            </a:lvl1pPr>
          </a:lstStyle>
          <a:p>
            <a:r>
              <a:t>Slide Subtitle</a:t>
            </a:r>
          </a:p>
        </p:txBody>
      </p:sp>
      <p:sp>
        <p:nvSpPr>
          <p:cNvPr id="83" name="Body Level One…"/>
          <p:cNvSpPr txBox="1">
            <a:spLocks noGrp="1"/>
          </p:cNvSpPr>
          <p:nvPr>
            <p:ph type="body" sz="half" idx="1" hasCustomPrompt="1"/>
          </p:nvPr>
        </p:nvSpPr>
        <p:spPr>
          <a:xfrm>
            <a:off x="1219200" y="4023221"/>
            <a:ext cx="9757569" cy="8384679"/>
          </a:xfrm>
          <a:prstGeom prst="rect">
            <a:avLst/>
          </a:prstGeom>
        </p:spPr>
        <p:txBody>
          <a:bodyPr/>
          <a:lstStyle/>
          <a:p>
            <a:r>
              <a:t>Slide bullet text</a:t>
            </a:r>
          </a:p>
          <a:p>
            <a:pPr lvl="1"/>
            <a:endParaRPr/>
          </a:p>
          <a:p>
            <a:pPr lvl="2"/>
            <a:endParaRPr/>
          </a:p>
          <a:p>
            <a:pPr lvl="3"/>
            <a:endParaRPr/>
          </a:p>
          <a:p>
            <a:pPr lvl="4"/>
            <a:endParaRPr/>
          </a:p>
        </p:txBody>
      </p:sp>
      <p:sp>
        <p:nvSpPr>
          <p:cNvPr id="84" name="Slide Number"/>
          <p:cNvSpPr txBox="1">
            <a:spLocks noGrp="1"/>
          </p:cNvSpPr>
          <p:nvPr>
            <p:ph type="sldNum" sz="quarter" idx="2"/>
          </p:nvPr>
        </p:nvSpPr>
        <p:spPr>
          <a:xfrm>
            <a:off x="12004039" y="12700000"/>
            <a:ext cx="388621" cy="42926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91" name="Section Title"/>
          <p:cNvSpPr txBox="1">
            <a:spLocks noGrp="1"/>
          </p:cNvSpPr>
          <p:nvPr>
            <p:ph type="title" hasCustomPrompt="1"/>
          </p:nvPr>
        </p:nvSpPr>
        <p:spPr>
          <a:xfrm>
            <a:off x="1219200" y="3242270"/>
            <a:ext cx="21945600" cy="6604001"/>
          </a:xfrm>
          <a:prstGeom prst="rect">
            <a:avLst/>
          </a:prstGeom>
        </p:spPr>
        <p:txBody>
          <a:bodyPr anchor="ctr"/>
          <a:lstStyle>
            <a:lvl1pPr>
              <a:defRPr sz="12800" spc="0"/>
            </a:lvl1pPr>
          </a:lstStyle>
          <a:p>
            <a:r>
              <a:t>Section Title</a:t>
            </a:r>
          </a:p>
        </p:txBody>
      </p:sp>
      <p:sp>
        <p:nvSpPr>
          <p:cNvPr id="92" name="Slide Number"/>
          <p:cNvSpPr txBox="1">
            <a:spLocks noGrp="1"/>
          </p:cNvSpPr>
          <p:nvPr>
            <p:ph type="sldNum" sz="quarter" idx="2"/>
          </p:nvPr>
        </p:nvSpPr>
        <p:spPr>
          <a:xfrm>
            <a:off x="12001499" y="12700000"/>
            <a:ext cx="388621" cy="42926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99" name="Slide Title"/>
          <p:cNvSpPr txBox="1">
            <a:spLocks noGrp="1"/>
          </p:cNvSpPr>
          <p:nvPr>
            <p:ph type="title" hasCustomPrompt="1"/>
          </p:nvPr>
        </p:nvSpPr>
        <p:spPr>
          <a:prstGeom prst="rect">
            <a:avLst/>
          </a:prstGeom>
        </p:spPr>
        <p:txBody>
          <a:bodyPr/>
          <a:lstStyle/>
          <a:p>
            <a:r>
              <a:t>Slide Title</a:t>
            </a:r>
          </a:p>
        </p:txBody>
      </p:sp>
      <p:sp>
        <p:nvSpPr>
          <p:cNvPr id="100" name="Slide Subtitle"/>
          <p:cNvSpPr txBox="1">
            <a:spLocks noGrp="1"/>
          </p:cNvSpPr>
          <p:nvPr>
            <p:ph type="body" sz="quarter" idx="21" hasCustomPrompt="1"/>
          </p:nvPr>
        </p:nvSpPr>
        <p:spPr>
          <a:xfrm>
            <a:off x="1219200" y="2384648"/>
            <a:ext cx="21945602" cy="832613"/>
          </a:xfrm>
          <a:prstGeom prst="rect">
            <a:avLst/>
          </a:prstGeom>
        </p:spPr>
        <p:txBody>
          <a:bodyPr/>
          <a:lstStyle>
            <a:lvl1pPr marL="0" indent="0" algn="ctr" defTabSz="825500">
              <a:lnSpc>
                <a:spcPct val="100000"/>
              </a:lnSpc>
              <a:spcBef>
                <a:spcPts val="0"/>
              </a:spcBef>
              <a:buSzTx/>
              <a:buNone/>
              <a:defRPr spc="-44">
                <a:latin typeface="Graphik Semibold"/>
                <a:ea typeface="Graphik Semibold"/>
                <a:cs typeface="Graphik Semibold"/>
                <a:sym typeface="Graphik Semibold"/>
              </a:defRPr>
            </a:lvl1pPr>
          </a:lstStyle>
          <a:p>
            <a:r>
              <a:t>Slide Subtitle</a:t>
            </a:r>
          </a:p>
        </p:txBody>
      </p:sp>
      <p:sp>
        <p:nvSpPr>
          <p:cNvPr id="101" name="Slide Number"/>
          <p:cNvSpPr txBox="1">
            <a:spLocks noGrp="1"/>
          </p:cNvSpPr>
          <p:nvPr>
            <p:ph type="sldNum" sz="quarter" idx="2"/>
          </p:nvPr>
        </p:nvSpPr>
        <p:spPr>
          <a:xfrm>
            <a:off x="12001499" y="12700000"/>
            <a:ext cx="388621" cy="42926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108" name="Agenda Title"/>
          <p:cNvSpPr txBox="1">
            <a:spLocks noGrp="1"/>
          </p:cNvSpPr>
          <p:nvPr>
            <p:ph type="title" hasCustomPrompt="1"/>
          </p:nvPr>
        </p:nvSpPr>
        <p:spPr>
          <a:prstGeom prst="rect">
            <a:avLst/>
          </a:prstGeom>
        </p:spPr>
        <p:txBody>
          <a:bodyPr/>
          <a:lstStyle/>
          <a:p>
            <a:r>
              <a:t>Agenda Title</a:t>
            </a:r>
          </a:p>
        </p:txBody>
      </p:sp>
      <p:sp>
        <p:nvSpPr>
          <p:cNvPr id="109" name="Body Level One…"/>
          <p:cNvSpPr txBox="1">
            <a:spLocks noGrp="1"/>
          </p:cNvSpPr>
          <p:nvPr>
            <p:ph type="body" idx="1" hasCustomPrompt="1"/>
          </p:nvPr>
        </p:nvSpPr>
        <p:spPr>
          <a:xfrm>
            <a:off x="1219200" y="4013200"/>
            <a:ext cx="21945600" cy="8385548"/>
          </a:xfrm>
          <a:prstGeom prst="rect">
            <a:avLst/>
          </a:prstGeom>
        </p:spPr>
        <p:txBody>
          <a:bodyPr/>
          <a:lstStyle>
            <a:lvl1pPr marL="0" indent="0" defTabSz="825500">
              <a:lnSpc>
                <a:spcPct val="100000"/>
              </a:lnSpc>
              <a:buSzTx/>
              <a:buNone/>
              <a:defRPr sz="6800" spc="-136">
                <a:latin typeface="Canela Deck Regular"/>
                <a:ea typeface="Canela Deck Regular"/>
                <a:cs typeface="Canela Deck Regular"/>
                <a:sym typeface="Canela Deck Regular"/>
              </a:defRPr>
            </a:lvl1pPr>
            <a:lvl2pPr marL="0" indent="457200" defTabSz="825500">
              <a:lnSpc>
                <a:spcPct val="100000"/>
              </a:lnSpc>
              <a:buSzTx/>
              <a:buNone/>
              <a:defRPr sz="6800" spc="-136">
                <a:latin typeface="Canela Deck Regular"/>
                <a:ea typeface="Canela Deck Regular"/>
                <a:cs typeface="Canela Deck Regular"/>
                <a:sym typeface="Canela Deck Regular"/>
              </a:defRPr>
            </a:lvl2pPr>
            <a:lvl3pPr marL="0" indent="914400" defTabSz="825500">
              <a:lnSpc>
                <a:spcPct val="100000"/>
              </a:lnSpc>
              <a:buSzTx/>
              <a:buNone/>
              <a:defRPr sz="6800" spc="-136">
                <a:latin typeface="Canela Deck Regular"/>
                <a:ea typeface="Canela Deck Regular"/>
                <a:cs typeface="Canela Deck Regular"/>
                <a:sym typeface="Canela Deck Regular"/>
              </a:defRPr>
            </a:lvl3pPr>
            <a:lvl4pPr marL="0" indent="1371600" defTabSz="825500">
              <a:lnSpc>
                <a:spcPct val="100000"/>
              </a:lnSpc>
              <a:buSzTx/>
              <a:buNone/>
              <a:defRPr sz="6800" spc="-136">
                <a:latin typeface="Canela Deck Regular"/>
                <a:ea typeface="Canela Deck Regular"/>
                <a:cs typeface="Canela Deck Regular"/>
                <a:sym typeface="Canela Deck Regular"/>
              </a:defRPr>
            </a:lvl4pPr>
            <a:lvl5pPr marL="0" indent="1828800" defTabSz="825500">
              <a:lnSpc>
                <a:spcPct val="100000"/>
              </a:lnSpc>
              <a:buSzTx/>
              <a:buNone/>
              <a:defRPr sz="6800" spc="-136">
                <a:latin typeface="Canela Deck Regular"/>
                <a:ea typeface="Canela Deck Regular"/>
                <a:cs typeface="Canela Deck Regular"/>
                <a:sym typeface="Canela Deck Regular"/>
              </a:defRPr>
            </a:lvl5pPr>
          </a:lstStyle>
          <a:p>
            <a:r>
              <a:t>Agenda Topics</a:t>
            </a:r>
          </a:p>
          <a:p>
            <a:pPr lvl="1"/>
            <a:endParaRPr/>
          </a:p>
          <a:p>
            <a:pPr lvl="2"/>
            <a:endParaRPr/>
          </a:p>
          <a:p>
            <a:pPr lvl="3"/>
            <a:endParaRPr/>
          </a:p>
          <a:p>
            <a:pPr lvl="4"/>
            <a:endParaRPr/>
          </a:p>
        </p:txBody>
      </p:sp>
      <p:sp>
        <p:nvSpPr>
          <p:cNvPr id="110" name="Agenda Subtitle"/>
          <p:cNvSpPr txBox="1">
            <a:spLocks noGrp="1"/>
          </p:cNvSpPr>
          <p:nvPr>
            <p:ph type="body" sz="quarter" idx="21" hasCustomPrompt="1"/>
          </p:nvPr>
        </p:nvSpPr>
        <p:spPr>
          <a:xfrm>
            <a:off x="1219200" y="2387115"/>
            <a:ext cx="21945602" cy="832613"/>
          </a:xfrm>
          <a:prstGeom prst="rect">
            <a:avLst/>
          </a:prstGeom>
        </p:spPr>
        <p:txBody>
          <a:bodyPr/>
          <a:lstStyle>
            <a:lvl1pPr marL="0" indent="0" algn="ctr" defTabSz="825500">
              <a:lnSpc>
                <a:spcPct val="100000"/>
              </a:lnSpc>
              <a:spcBef>
                <a:spcPts val="0"/>
              </a:spcBef>
              <a:buSzTx/>
              <a:buNone/>
              <a:defRPr spc="-44">
                <a:latin typeface="Graphik Semibold"/>
                <a:ea typeface="Graphik Semibold"/>
                <a:cs typeface="Graphik Semibold"/>
                <a:sym typeface="Graphik Semibold"/>
              </a:defRPr>
            </a:lvl1pPr>
          </a:lstStyle>
          <a:p>
            <a:r>
              <a:t>Agenda Subtitle</a:t>
            </a:r>
          </a:p>
        </p:txBody>
      </p:sp>
      <p:sp>
        <p:nvSpPr>
          <p:cNvPr id="111" name="Slide Number"/>
          <p:cNvSpPr txBox="1">
            <a:spLocks noGrp="1"/>
          </p:cNvSpPr>
          <p:nvPr>
            <p:ph type="sldNum" sz="quarter" idx="2"/>
          </p:nvPr>
        </p:nvSpPr>
        <p:spPr>
          <a:xfrm>
            <a:off x="12001499" y="12700000"/>
            <a:ext cx="388621" cy="42926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118" name="Body Level One…"/>
          <p:cNvSpPr txBox="1">
            <a:spLocks noGrp="1"/>
          </p:cNvSpPr>
          <p:nvPr>
            <p:ph type="body" idx="1" hasCustomPrompt="1"/>
          </p:nvPr>
        </p:nvSpPr>
        <p:spPr>
          <a:xfrm>
            <a:off x="1219200" y="3251200"/>
            <a:ext cx="21945600" cy="6604000"/>
          </a:xfrm>
          <a:prstGeom prst="rect">
            <a:avLst/>
          </a:prstGeom>
        </p:spPr>
        <p:txBody>
          <a:bodyPr anchor="ctr"/>
          <a:lstStyle>
            <a:lvl1pPr marL="0" indent="0" algn="ctr" defTabSz="2438400">
              <a:lnSpc>
                <a:spcPct val="80000"/>
              </a:lnSpc>
              <a:spcBef>
                <a:spcPts val="0"/>
              </a:spcBef>
              <a:buSzTx/>
              <a:buNone/>
              <a:defRPr sz="12800">
                <a:latin typeface="Canela Regular"/>
                <a:ea typeface="Canela Regular"/>
                <a:cs typeface="Canela Regular"/>
                <a:sym typeface="Canela Regular"/>
              </a:defRPr>
            </a:lvl1pPr>
            <a:lvl2pPr marL="0" indent="457200" algn="ctr" defTabSz="2438400">
              <a:lnSpc>
                <a:spcPct val="80000"/>
              </a:lnSpc>
              <a:spcBef>
                <a:spcPts val="0"/>
              </a:spcBef>
              <a:buSzTx/>
              <a:buNone/>
              <a:defRPr sz="12800">
                <a:latin typeface="Canela Regular"/>
                <a:ea typeface="Canela Regular"/>
                <a:cs typeface="Canela Regular"/>
                <a:sym typeface="Canela Regular"/>
              </a:defRPr>
            </a:lvl2pPr>
            <a:lvl3pPr marL="0" indent="914400" algn="ctr" defTabSz="2438400">
              <a:lnSpc>
                <a:spcPct val="80000"/>
              </a:lnSpc>
              <a:spcBef>
                <a:spcPts val="0"/>
              </a:spcBef>
              <a:buSzTx/>
              <a:buNone/>
              <a:defRPr sz="12800">
                <a:latin typeface="Canela Regular"/>
                <a:ea typeface="Canela Regular"/>
                <a:cs typeface="Canela Regular"/>
                <a:sym typeface="Canela Regular"/>
              </a:defRPr>
            </a:lvl3pPr>
            <a:lvl4pPr marL="0" indent="1371600" algn="ctr" defTabSz="2438400">
              <a:lnSpc>
                <a:spcPct val="80000"/>
              </a:lnSpc>
              <a:spcBef>
                <a:spcPts val="0"/>
              </a:spcBef>
              <a:buSzTx/>
              <a:buNone/>
              <a:defRPr sz="12800">
                <a:latin typeface="Canela Regular"/>
                <a:ea typeface="Canela Regular"/>
                <a:cs typeface="Canela Regular"/>
                <a:sym typeface="Canela Regular"/>
              </a:defRPr>
            </a:lvl4pPr>
            <a:lvl5pPr marL="0" indent="1828800" algn="ctr" defTabSz="2438400">
              <a:lnSpc>
                <a:spcPct val="80000"/>
              </a:lnSpc>
              <a:spcBef>
                <a:spcPts val="0"/>
              </a:spcBef>
              <a:buSzTx/>
              <a:buNone/>
              <a:defRPr sz="12800">
                <a:latin typeface="Canela Regular"/>
                <a:ea typeface="Canela Regular"/>
                <a:cs typeface="Canela Regular"/>
                <a:sym typeface="Canela Regular"/>
              </a:defRPr>
            </a:lvl5pPr>
          </a:lstStyle>
          <a:p>
            <a:r>
              <a:t>Statement</a:t>
            </a:r>
          </a:p>
          <a:p>
            <a:pPr lvl="1"/>
            <a:endParaRPr/>
          </a:p>
          <a:p>
            <a:pPr lvl="2"/>
            <a:endParaRPr/>
          </a:p>
          <a:p>
            <a:pPr lvl="3"/>
            <a:endParaRPr/>
          </a:p>
          <a:p>
            <a:pPr lvl="4"/>
            <a:endParaRPr/>
          </a:p>
        </p:txBody>
      </p:sp>
      <p:sp>
        <p:nvSpPr>
          <p:cNvPr id="1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19200" y="774700"/>
            <a:ext cx="21945600" cy="1727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1219200" y="4013200"/>
            <a:ext cx="21948577" cy="8483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1997689" y="12700000"/>
            <a:ext cx="388621" cy="429261"/>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2000">
                <a:solidFill>
                  <a:srgbClr val="5E5E5E"/>
                </a:solidFill>
                <a:latin typeface="Graphik"/>
                <a:ea typeface="Graphik"/>
                <a:cs typeface="Graphik"/>
                <a:sym typeface="Graphik"/>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3"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 id="2147483667" r:id="rId16"/>
  </p:sldLayoutIdLst>
  <p:transition spd="med"/>
  <p:txStyles>
    <p:titleStyle>
      <a:lvl1pPr marL="0" marR="0" indent="0" algn="ctr" defTabSz="2438400" rtl="0" latinLnBrk="0">
        <a:lnSpc>
          <a:spcPct val="80000"/>
        </a:lnSpc>
        <a:spcBef>
          <a:spcPts val="0"/>
        </a:spcBef>
        <a:spcAft>
          <a:spcPts val="0"/>
        </a:spcAft>
        <a:buClrTx/>
        <a:buSzTx/>
        <a:buFontTx/>
        <a:buNone/>
        <a:tabLst/>
        <a:defRPr sz="8400" b="0" i="0" u="none" strike="noStrike" cap="none" spc="-84" baseline="0">
          <a:solidFill>
            <a:srgbClr val="000000"/>
          </a:solidFill>
          <a:uFillTx/>
          <a:latin typeface="+mn-lt"/>
          <a:ea typeface="+mn-ea"/>
          <a:cs typeface="+mn-cs"/>
          <a:sym typeface="Canela Bold"/>
        </a:defRPr>
      </a:lvl1pPr>
      <a:lvl2pPr marL="0" marR="0" indent="457200" algn="ctr" defTabSz="2438400" rtl="0" latinLnBrk="0">
        <a:lnSpc>
          <a:spcPct val="80000"/>
        </a:lnSpc>
        <a:spcBef>
          <a:spcPts val="0"/>
        </a:spcBef>
        <a:spcAft>
          <a:spcPts val="0"/>
        </a:spcAft>
        <a:buClrTx/>
        <a:buSzTx/>
        <a:buFontTx/>
        <a:buNone/>
        <a:tabLst/>
        <a:defRPr sz="8400" b="0" i="0" u="none" strike="noStrike" cap="none" spc="-84" baseline="0">
          <a:solidFill>
            <a:srgbClr val="000000"/>
          </a:solidFill>
          <a:uFillTx/>
          <a:latin typeface="+mn-lt"/>
          <a:ea typeface="+mn-ea"/>
          <a:cs typeface="+mn-cs"/>
          <a:sym typeface="Canela Bold"/>
        </a:defRPr>
      </a:lvl2pPr>
      <a:lvl3pPr marL="0" marR="0" indent="914400" algn="ctr" defTabSz="2438400" rtl="0" latinLnBrk="0">
        <a:lnSpc>
          <a:spcPct val="80000"/>
        </a:lnSpc>
        <a:spcBef>
          <a:spcPts val="0"/>
        </a:spcBef>
        <a:spcAft>
          <a:spcPts val="0"/>
        </a:spcAft>
        <a:buClrTx/>
        <a:buSzTx/>
        <a:buFontTx/>
        <a:buNone/>
        <a:tabLst/>
        <a:defRPr sz="8400" b="0" i="0" u="none" strike="noStrike" cap="none" spc="-84" baseline="0">
          <a:solidFill>
            <a:srgbClr val="000000"/>
          </a:solidFill>
          <a:uFillTx/>
          <a:latin typeface="+mn-lt"/>
          <a:ea typeface="+mn-ea"/>
          <a:cs typeface="+mn-cs"/>
          <a:sym typeface="Canela Bold"/>
        </a:defRPr>
      </a:lvl3pPr>
      <a:lvl4pPr marL="0" marR="0" indent="1371600" algn="ctr" defTabSz="2438400" rtl="0" latinLnBrk="0">
        <a:lnSpc>
          <a:spcPct val="80000"/>
        </a:lnSpc>
        <a:spcBef>
          <a:spcPts val="0"/>
        </a:spcBef>
        <a:spcAft>
          <a:spcPts val="0"/>
        </a:spcAft>
        <a:buClrTx/>
        <a:buSzTx/>
        <a:buFontTx/>
        <a:buNone/>
        <a:tabLst/>
        <a:defRPr sz="8400" b="0" i="0" u="none" strike="noStrike" cap="none" spc="-84" baseline="0">
          <a:solidFill>
            <a:srgbClr val="000000"/>
          </a:solidFill>
          <a:uFillTx/>
          <a:latin typeface="+mn-lt"/>
          <a:ea typeface="+mn-ea"/>
          <a:cs typeface="+mn-cs"/>
          <a:sym typeface="Canela Bold"/>
        </a:defRPr>
      </a:lvl4pPr>
      <a:lvl5pPr marL="0" marR="0" indent="1828800" algn="ctr" defTabSz="2438400" rtl="0" latinLnBrk="0">
        <a:lnSpc>
          <a:spcPct val="80000"/>
        </a:lnSpc>
        <a:spcBef>
          <a:spcPts val="0"/>
        </a:spcBef>
        <a:spcAft>
          <a:spcPts val="0"/>
        </a:spcAft>
        <a:buClrTx/>
        <a:buSzTx/>
        <a:buFontTx/>
        <a:buNone/>
        <a:tabLst/>
        <a:defRPr sz="8400" b="0" i="0" u="none" strike="noStrike" cap="none" spc="-84" baseline="0">
          <a:solidFill>
            <a:srgbClr val="000000"/>
          </a:solidFill>
          <a:uFillTx/>
          <a:latin typeface="+mn-lt"/>
          <a:ea typeface="+mn-ea"/>
          <a:cs typeface="+mn-cs"/>
          <a:sym typeface="Canela Bold"/>
        </a:defRPr>
      </a:lvl5pPr>
      <a:lvl6pPr marL="0" marR="0" indent="2286000" algn="ctr" defTabSz="2438400" rtl="0" latinLnBrk="0">
        <a:lnSpc>
          <a:spcPct val="80000"/>
        </a:lnSpc>
        <a:spcBef>
          <a:spcPts val="0"/>
        </a:spcBef>
        <a:spcAft>
          <a:spcPts val="0"/>
        </a:spcAft>
        <a:buClrTx/>
        <a:buSzTx/>
        <a:buFontTx/>
        <a:buNone/>
        <a:tabLst/>
        <a:defRPr sz="8400" b="0" i="0" u="none" strike="noStrike" cap="none" spc="-84" baseline="0">
          <a:solidFill>
            <a:srgbClr val="000000"/>
          </a:solidFill>
          <a:uFillTx/>
          <a:latin typeface="+mn-lt"/>
          <a:ea typeface="+mn-ea"/>
          <a:cs typeface="+mn-cs"/>
          <a:sym typeface="Canela Bold"/>
        </a:defRPr>
      </a:lvl6pPr>
      <a:lvl7pPr marL="0" marR="0" indent="2743200" algn="ctr" defTabSz="2438400" rtl="0" latinLnBrk="0">
        <a:lnSpc>
          <a:spcPct val="80000"/>
        </a:lnSpc>
        <a:spcBef>
          <a:spcPts val="0"/>
        </a:spcBef>
        <a:spcAft>
          <a:spcPts val="0"/>
        </a:spcAft>
        <a:buClrTx/>
        <a:buSzTx/>
        <a:buFontTx/>
        <a:buNone/>
        <a:tabLst/>
        <a:defRPr sz="8400" b="0" i="0" u="none" strike="noStrike" cap="none" spc="-84" baseline="0">
          <a:solidFill>
            <a:srgbClr val="000000"/>
          </a:solidFill>
          <a:uFillTx/>
          <a:latin typeface="+mn-lt"/>
          <a:ea typeface="+mn-ea"/>
          <a:cs typeface="+mn-cs"/>
          <a:sym typeface="Canela Bold"/>
        </a:defRPr>
      </a:lvl7pPr>
      <a:lvl8pPr marL="0" marR="0" indent="3200400" algn="ctr" defTabSz="2438400" rtl="0" latinLnBrk="0">
        <a:lnSpc>
          <a:spcPct val="80000"/>
        </a:lnSpc>
        <a:spcBef>
          <a:spcPts val="0"/>
        </a:spcBef>
        <a:spcAft>
          <a:spcPts val="0"/>
        </a:spcAft>
        <a:buClrTx/>
        <a:buSzTx/>
        <a:buFontTx/>
        <a:buNone/>
        <a:tabLst/>
        <a:defRPr sz="8400" b="0" i="0" u="none" strike="noStrike" cap="none" spc="-84" baseline="0">
          <a:solidFill>
            <a:srgbClr val="000000"/>
          </a:solidFill>
          <a:uFillTx/>
          <a:latin typeface="+mn-lt"/>
          <a:ea typeface="+mn-ea"/>
          <a:cs typeface="+mn-cs"/>
          <a:sym typeface="Canela Bold"/>
        </a:defRPr>
      </a:lvl8pPr>
      <a:lvl9pPr marL="0" marR="0" indent="3657600" algn="ctr" defTabSz="2438400" rtl="0" latinLnBrk="0">
        <a:lnSpc>
          <a:spcPct val="80000"/>
        </a:lnSpc>
        <a:spcBef>
          <a:spcPts val="0"/>
        </a:spcBef>
        <a:spcAft>
          <a:spcPts val="0"/>
        </a:spcAft>
        <a:buClrTx/>
        <a:buSzTx/>
        <a:buFontTx/>
        <a:buNone/>
        <a:tabLst/>
        <a:defRPr sz="8400" b="0" i="0" u="none" strike="noStrike" cap="none" spc="-84" baseline="0">
          <a:solidFill>
            <a:srgbClr val="000000"/>
          </a:solidFill>
          <a:uFillTx/>
          <a:latin typeface="+mn-lt"/>
          <a:ea typeface="+mn-ea"/>
          <a:cs typeface="+mn-cs"/>
          <a:sym typeface="Canela Bold"/>
        </a:defRPr>
      </a:lvl9pPr>
    </p:titleStyle>
    <p:bodyStyle>
      <a:lvl1pPr marL="546100" marR="0" indent="-546100" algn="l" defTabSz="2438338" rtl="0" latinLnBrk="0">
        <a:lnSpc>
          <a:spcPct val="90000"/>
        </a:lnSpc>
        <a:spcBef>
          <a:spcPts val="2400"/>
        </a:spcBef>
        <a:spcAft>
          <a:spcPts val="0"/>
        </a:spcAft>
        <a:buClrTx/>
        <a:buSzPct val="150000"/>
        <a:buFontTx/>
        <a:buChar char="•"/>
        <a:tabLst/>
        <a:defRPr sz="4400" b="0" i="0" u="none" strike="noStrike" cap="none" spc="0" baseline="0">
          <a:solidFill>
            <a:srgbClr val="000000"/>
          </a:solidFill>
          <a:uFillTx/>
          <a:latin typeface="Canela Text Regular"/>
          <a:ea typeface="Canela Text Regular"/>
          <a:cs typeface="Canela Text Regular"/>
          <a:sym typeface="Canela Text Regular"/>
        </a:defRPr>
      </a:lvl1pPr>
      <a:lvl2pPr marL="1092200" marR="0" indent="-546100" algn="l" defTabSz="2438338" rtl="0" latinLnBrk="0">
        <a:lnSpc>
          <a:spcPct val="90000"/>
        </a:lnSpc>
        <a:spcBef>
          <a:spcPts val="2400"/>
        </a:spcBef>
        <a:spcAft>
          <a:spcPts val="0"/>
        </a:spcAft>
        <a:buClrTx/>
        <a:buSzPct val="150000"/>
        <a:buFontTx/>
        <a:buChar char="•"/>
        <a:tabLst/>
        <a:defRPr sz="4400" b="0" i="0" u="none" strike="noStrike" cap="none" spc="0" baseline="0">
          <a:solidFill>
            <a:srgbClr val="000000"/>
          </a:solidFill>
          <a:uFillTx/>
          <a:latin typeface="Canela Text Regular"/>
          <a:ea typeface="Canela Text Regular"/>
          <a:cs typeface="Canela Text Regular"/>
          <a:sym typeface="Canela Text Regular"/>
        </a:defRPr>
      </a:lvl2pPr>
      <a:lvl3pPr marL="1638300" marR="0" indent="-546100" algn="l" defTabSz="2438338" rtl="0" latinLnBrk="0">
        <a:lnSpc>
          <a:spcPct val="90000"/>
        </a:lnSpc>
        <a:spcBef>
          <a:spcPts val="2400"/>
        </a:spcBef>
        <a:spcAft>
          <a:spcPts val="0"/>
        </a:spcAft>
        <a:buClrTx/>
        <a:buSzPct val="150000"/>
        <a:buFontTx/>
        <a:buChar char="•"/>
        <a:tabLst/>
        <a:defRPr sz="4400" b="0" i="0" u="none" strike="noStrike" cap="none" spc="0" baseline="0">
          <a:solidFill>
            <a:srgbClr val="000000"/>
          </a:solidFill>
          <a:uFillTx/>
          <a:latin typeface="Canela Text Regular"/>
          <a:ea typeface="Canela Text Regular"/>
          <a:cs typeface="Canela Text Regular"/>
          <a:sym typeface="Canela Text Regular"/>
        </a:defRPr>
      </a:lvl3pPr>
      <a:lvl4pPr marL="2184400" marR="0" indent="-546100" algn="l" defTabSz="2438338" rtl="0" latinLnBrk="0">
        <a:lnSpc>
          <a:spcPct val="90000"/>
        </a:lnSpc>
        <a:spcBef>
          <a:spcPts val="2400"/>
        </a:spcBef>
        <a:spcAft>
          <a:spcPts val="0"/>
        </a:spcAft>
        <a:buClrTx/>
        <a:buSzPct val="150000"/>
        <a:buFontTx/>
        <a:buChar char="•"/>
        <a:tabLst/>
        <a:defRPr sz="4400" b="0" i="0" u="none" strike="noStrike" cap="none" spc="0" baseline="0">
          <a:solidFill>
            <a:srgbClr val="000000"/>
          </a:solidFill>
          <a:uFillTx/>
          <a:latin typeface="Canela Text Regular"/>
          <a:ea typeface="Canela Text Regular"/>
          <a:cs typeface="Canela Text Regular"/>
          <a:sym typeface="Canela Text Regular"/>
        </a:defRPr>
      </a:lvl4pPr>
      <a:lvl5pPr marL="2730500" marR="0" indent="-546100" algn="l" defTabSz="2438338" rtl="0" latinLnBrk="0">
        <a:lnSpc>
          <a:spcPct val="90000"/>
        </a:lnSpc>
        <a:spcBef>
          <a:spcPts val="2400"/>
        </a:spcBef>
        <a:spcAft>
          <a:spcPts val="0"/>
        </a:spcAft>
        <a:buClrTx/>
        <a:buSzPct val="150000"/>
        <a:buFontTx/>
        <a:buChar char="•"/>
        <a:tabLst/>
        <a:defRPr sz="4400" b="0" i="0" u="none" strike="noStrike" cap="none" spc="0" baseline="0">
          <a:solidFill>
            <a:srgbClr val="000000"/>
          </a:solidFill>
          <a:uFillTx/>
          <a:latin typeface="Canela Text Regular"/>
          <a:ea typeface="Canela Text Regular"/>
          <a:cs typeface="Canela Text Regular"/>
          <a:sym typeface="Canela Text Regular"/>
        </a:defRPr>
      </a:lvl5pPr>
      <a:lvl6pPr marL="3276600" marR="0" indent="-546100" algn="l" defTabSz="2438338" rtl="0" latinLnBrk="0">
        <a:lnSpc>
          <a:spcPct val="90000"/>
        </a:lnSpc>
        <a:spcBef>
          <a:spcPts val="2400"/>
        </a:spcBef>
        <a:spcAft>
          <a:spcPts val="0"/>
        </a:spcAft>
        <a:buClrTx/>
        <a:buSzPct val="150000"/>
        <a:buFontTx/>
        <a:buChar char="•"/>
        <a:tabLst/>
        <a:defRPr sz="4400" b="0" i="0" u="none" strike="noStrike" cap="none" spc="0" baseline="0">
          <a:solidFill>
            <a:srgbClr val="000000"/>
          </a:solidFill>
          <a:uFillTx/>
          <a:latin typeface="Canela Text Regular"/>
          <a:ea typeface="Canela Text Regular"/>
          <a:cs typeface="Canela Text Regular"/>
          <a:sym typeface="Canela Text Regular"/>
        </a:defRPr>
      </a:lvl6pPr>
      <a:lvl7pPr marL="3822700" marR="0" indent="-546100" algn="l" defTabSz="2438338" rtl="0" latinLnBrk="0">
        <a:lnSpc>
          <a:spcPct val="90000"/>
        </a:lnSpc>
        <a:spcBef>
          <a:spcPts val="2400"/>
        </a:spcBef>
        <a:spcAft>
          <a:spcPts val="0"/>
        </a:spcAft>
        <a:buClrTx/>
        <a:buSzPct val="150000"/>
        <a:buFontTx/>
        <a:buChar char="•"/>
        <a:tabLst/>
        <a:defRPr sz="4400" b="0" i="0" u="none" strike="noStrike" cap="none" spc="0" baseline="0">
          <a:solidFill>
            <a:srgbClr val="000000"/>
          </a:solidFill>
          <a:uFillTx/>
          <a:latin typeface="Canela Text Regular"/>
          <a:ea typeface="Canela Text Regular"/>
          <a:cs typeface="Canela Text Regular"/>
          <a:sym typeface="Canela Text Regular"/>
        </a:defRPr>
      </a:lvl7pPr>
      <a:lvl8pPr marL="4368800" marR="0" indent="-546100" algn="l" defTabSz="2438338" rtl="0" latinLnBrk="0">
        <a:lnSpc>
          <a:spcPct val="90000"/>
        </a:lnSpc>
        <a:spcBef>
          <a:spcPts val="2400"/>
        </a:spcBef>
        <a:spcAft>
          <a:spcPts val="0"/>
        </a:spcAft>
        <a:buClrTx/>
        <a:buSzPct val="150000"/>
        <a:buFontTx/>
        <a:buChar char="•"/>
        <a:tabLst/>
        <a:defRPr sz="4400" b="0" i="0" u="none" strike="noStrike" cap="none" spc="0" baseline="0">
          <a:solidFill>
            <a:srgbClr val="000000"/>
          </a:solidFill>
          <a:uFillTx/>
          <a:latin typeface="Canela Text Regular"/>
          <a:ea typeface="Canela Text Regular"/>
          <a:cs typeface="Canela Text Regular"/>
          <a:sym typeface="Canela Text Regular"/>
        </a:defRPr>
      </a:lvl8pPr>
      <a:lvl9pPr marL="4914900" marR="0" indent="-546100" algn="l" defTabSz="2438338" rtl="0" latinLnBrk="0">
        <a:lnSpc>
          <a:spcPct val="90000"/>
        </a:lnSpc>
        <a:spcBef>
          <a:spcPts val="2400"/>
        </a:spcBef>
        <a:spcAft>
          <a:spcPts val="0"/>
        </a:spcAft>
        <a:buClrTx/>
        <a:buSzPct val="150000"/>
        <a:buFontTx/>
        <a:buChar char="•"/>
        <a:tabLst/>
        <a:defRPr sz="4400" b="0" i="0" u="none" strike="noStrike" cap="none" spc="0" baseline="0">
          <a:solidFill>
            <a:srgbClr val="000000"/>
          </a:solidFill>
          <a:uFillTx/>
          <a:latin typeface="Canela Text Regular"/>
          <a:ea typeface="Canela Text Regular"/>
          <a:cs typeface="Canela Text Regular"/>
          <a:sym typeface="Canela Text Regular"/>
        </a:defRPr>
      </a:lvl9pPr>
    </p:bodyStyle>
    <p:otherStyle>
      <a:lvl1pPr marL="0" marR="0" indent="0" algn="ct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Graphik"/>
        </a:defRPr>
      </a:lvl1pPr>
      <a:lvl2pPr marL="0" marR="0" indent="457200" algn="ct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Graphik"/>
        </a:defRPr>
      </a:lvl2pPr>
      <a:lvl3pPr marL="0" marR="0" indent="914400" algn="ct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Graphik"/>
        </a:defRPr>
      </a:lvl3pPr>
      <a:lvl4pPr marL="0" marR="0" indent="1371600" algn="ct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Graphik"/>
        </a:defRPr>
      </a:lvl4pPr>
      <a:lvl5pPr marL="0" marR="0" indent="1828800" algn="ct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Graphik"/>
        </a:defRPr>
      </a:lvl5pPr>
      <a:lvl6pPr marL="0" marR="0" indent="2286000" algn="ct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Graphik"/>
        </a:defRPr>
      </a:lvl6pPr>
      <a:lvl7pPr marL="0" marR="0" indent="2743200" algn="ct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Graphik"/>
        </a:defRPr>
      </a:lvl7pPr>
      <a:lvl8pPr marL="0" marR="0" indent="3200400" algn="ct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Graphik"/>
        </a:defRPr>
      </a:lvl8pPr>
      <a:lvl9pPr marL="0" marR="0" indent="3657600" algn="ct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Graphik"/>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 name="Prezentaciju_bilde.png" descr="Prezentaciju_bilde.png"/>
          <p:cNvPicPr>
            <a:picLocks noChangeAspect="1"/>
          </p:cNvPicPr>
          <p:nvPr/>
        </p:nvPicPr>
        <p:blipFill>
          <a:blip r:embed="rId2"/>
          <a:stretch>
            <a:fillRect/>
          </a:stretch>
        </p:blipFill>
        <p:spPr>
          <a:xfrm>
            <a:off x="0" y="-1"/>
            <a:ext cx="24384001" cy="13716001"/>
          </a:xfrm>
          <a:prstGeom prst="rect">
            <a:avLst/>
          </a:prstGeom>
          <a:ln w="12700">
            <a:miter lim="400000"/>
          </a:ln>
        </p:spPr>
      </p:pic>
      <p:sp>
        <p:nvSpPr>
          <p:cNvPr id="172" name="2026"/>
          <p:cNvSpPr txBox="1">
            <a:spLocks noGrp="1"/>
          </p:cNvSpPr>
          <p:nvPr>
            <p:ph type="body" idx="21"/>
          </p:nvPr>
        </p:nvSpPr>
        <p:spPr>
          <a:xfrm>
            <a:off x="7314148" y="11986162"/>
            <a:ext cx="15850651" cy="60579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lgn="l">
              <a:defRPr b="1">
                <a:solidFill>
                  <a:srgbClr val="FFFFFF"/>
                </a:solidFill>
                <a:latin typeface="Calibri"/>
                <a:ea typeface="Calibri"/>
                <a:cs typeface="Calibri"/>
                <a:sym typeface="Calibri"/>
              </a:defRPr>
            </a:lvl1pPr>
          </a:lstStyle>
          <a:p>
            <a:r>
              <a:rPr lang="lv-LV" dirty="0"/>
              <a:t>                                                 </a:t>
            </a:r>
            <a:endParaRPr dirty="0"/>
          </a:p>
        </p:txBody>
      </p:sp>
      <p:sp>
        <p:nvSpPr>
          <p:cNvPr id="173" name="Prezentācijas tēma"/>
          <p:cNvSpPr txBox="1">
            <a:spLocks noGrp="1"/>
          </p:cNvSpPr>
          <p:nvPr>
            <p:ph type="ctrTitle"/>
          </p:nvPr>
        </p:nvSpPr>
        <p:spPr>
          <a:xfrm>
            <a:off x="1219199" y="2434166"/>
            <a:ext cx="21945601" cy="7058177"/>
          </a:xfrm>
          <a:prstGeom prst="rect">
            <a:avLst/>
          </a:prstGeom>
        </p:spPr>
        <p:txBody>
          <a:bodyPr>
            <a:normAutofit fontScale="90000"/>
          </a:bodyPr>
          <a:lstStyle>
            <a:lvl1pPr>
              <a:defRPr sz="10000" b="1" spc="-100">
                <a:solidFill>
                  <a:srgbClr val="FFFFFF"/>
                </a:solidFill>
                <a:latin typeface="Calibri"/>
                <a:ea typeface="Calibri"/>
                <a:cs typeface="Calibri"/>
                <a:sym typeface="Calibri"/>
              </a:defRPr>
            </a:lvl1pPr>
          </a:lstStyle>
          <a:p>
            <a:br>
              <a:rPr lang="lv-LV" sz="9600" dirty="0">
                <a:latin typeface="Times New Roman" panose="02020603050405020304" pitchFamily="18" charset="0"/>
                <a:cs typeface="Times New Roman" panose="02020603050405020304" pitchFamily="18" charset="0"/>
              </a:rPr>
            </a:br>
            <a:br>
              <a:rPr lang="lv-LV" sz="9600" dirty="0">
                <a:latin typeface="Times New Roman" panose="02020603050405020304" pitchFamily="18" charset="0"/>
                <a:cs typeface="Times New Roman" panose="02020603050405020304" pitchFamily="18" charset="0"/>
              </a:rPr>
            </a:br>
            <a:br>
              <a:rPr lang="lv-LV" sz="9600" dirty="0">
                <a:latin typeface="Times New Roman" panose="02020603050405020304" pitchFamily="18" charset="0"/>
                <a:cs typeface="Times New Roman" panose="02020603050405020304" pitchFamily="18" charset="0"/>
              </a:rPr>
            </a:br>
            <a:r>
              <a:rPr lang="lv-LV" sz="9600" dirty="0">
                <a:latin typeface="Times New Roman" panose="02020603050405020304" pitchFamily="18" charset="0"/>
                <a:cs typeface="Times New Roman" panose="02020603050405020304" pitchFamily="18" charset="0"/>
              </a:rPr>
              <a:t>Ādažu novada pašvaldības domes saistošo noteikumu Nr. 72/2022 «Sabiedrisko ūdenssaimniecības pakalpojumu kārtība Ādažu novadā» grozījumu ierosinājumi</a:t>
            </a:r>
            <a:endParaRPr dirty="0"/>
          </a:p>
        </p:txBody>
      </p:sp>
      <p:pic>
        <p:nvPicPr>
          <p:cNvPr id="175" name="Logo_H_T.png" descr="Logo_H_T.png"/>
          <p:cNvPicPr>
            <a:picLocks noChangeAspect="1"/>
          </p:cNvPicPr>
          <p:nvPr/>
        </p:nvPicPr>
        <p:blipFill>
          <a:blip r:embed="rId3"/>
          <a:stretch>
            <a:fillRect/>
          </a:stretch>
        </p:blipFill>
        <p:spPr>
          <a:xfrm>
            <a:off x="19775792" y="190301"/>
            <a:ext cx="4225619" cy="2482082"/>
          </a:xfrm>
          <a:prstGeom prst="rect">
            <a:avLst/>
          </a:prstGeom>
          <a:ln w="12700">
            <a:miter lim="400000"/>
          </a:ln>
        </p:spPr>
      </p:pic>
      <p:sp>
        <p:nvSpPr>
          <p:cNvPr id="2" name="TextBox 1">
            <a:extLst>
              <a:ext uri="{FF2B5EF4-FFF2-40B4-BE49-F238E27FC236}">
                <a16:creationId xmlns:a16="http://schemas.microsoft.com/office/drawing/2014/main" id="{622E3FD2-9661-AA7F-1CCC-F11066A7A77D}"/>
              </a:ext>
            </a:extLst>
          </p:cNvPr>
          <p:cNvSpPr txBox="1"/>
          <p:nvPr/>
        </p:nvSpPr>
        <p:spPr>
          <a:xfrm>
            <a:off x="18932455" y="2434166"/>
            <a:ext cx="5068956" cy="10997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0" algn="r">
              <a:spcBef>
                <a:spcPts val="0"/>
              </a:spcBef>
            </a:pPr>
            <a:r>
              <a:rPr lang="lv-LV" sz="2400" dirty="0"/>
              <a:t>5. Pielikums</a:t>
            </a:r>
          </a:p>
          <a:p>
            <a:pPr algn="r">
              <a:spcBef>
                <a:spcPts val="0"/>
              </a:spcBef>
            </a:pPr>
            <a:r>
              <a:rPr lang="lv-LV" sz="2400" dirty="0"/>
              <a:t>Finanšu komitejas 15.04.2026.</a:t>
            </a:r>
          </a:p>
          <a:p>
            <a:pPr algn="r">
              <a:spcBef>
                <a:spcPts val="0"/>
              </a:spcBef>
            </a:pPr>
            <a:r>
              <a:rPr lang="lv-LV" sz="2400" dirty="0"/>
              <a:t>sēdes protokolam Nr. 6</a:t>
            </a:r>
          </a:p>
        </p:txBody>
      </p:sp>
    </p:spTree>
    <p:extLst>
      <p:ext uri="{BB962C8B-B14F-4D97-AF65-F5344CB8AC3E}">
        <p14:creationId xmlns:p14="http://schemas.microsoft.com/office/powerpoint/2010/main" val="22621822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7DB28-8F56-88D3-C29C-EA506F2EAF25}"/>
            </a:ext>
          </a:extLst>
        </p:cNvPr>
        <p:cNvGrpSpPr/>
        <p:nvPr/>
      </p:nvGrpSpPr>
      <p:grpSpPr>
        <a:xfrm>
          <a:off x="0" y="0"/>
          <a:ext cx="0" cy="0"/>
          <a:chOff x="0" y="0"/>
          <a:chExt cx="0" cy="0"/>
        </a:xfrm>
      </p:grpSpPr>
      <p:pic>
        <p:nvPicPr>
          <p:cNvPr id="183" name="Logo_B.png" descr="Logo_B.png">
            <a:extLst>
              <a:ext uri="{FF2B5EF4-FFF2-40B4-BE49-F238E27FC236}">
                <a16:creationId xmlns:a16="http://schemas.microsoft.com/office/drawing/2014/main" id="{BC89162A-D751-5D5F-E54E-D38A2760DA41}"/>
              </a:ext>
            </a:extLst>
          </p:cNvPr>
          <p:cNvPicPr>
            <a:picLocks noChangeAspect="1"/>
          </p:cNvPicPr>
          <p:nvPr/>
        </p:nvPicPr>
        <p:blipFill>
          <a:blip r:embed="rId2"/>
          <a:srcRect l="26899" t="12400" r="26912" b="12411"/>
          <a:stretch>
            <a:fillRect/>
          </a:stretch>
        </p:blipFill>
        <p:spPr>
          <a:xfrm>
            <a:off x="22513055" y="483306"/>
            <a:ext cx="1164874" cy="1896270"/>
          </a:xfrm>
          <a:custGeom>
            <a:avLst/>
            <a:gdLst/>
            <a:ahLst/>
            <a:cxnLst>
              <a:cxn ang="0">
                <a:pos x="wd2" y="hd2"/>
              </a:cxn>
              <a:cxn ang="5400000">
                <a:pos x="wd2" y="hd2"/>
              </a:cxn>
              <a:cxn ang="10800000">
                <a:pos x="wd2" y="hd2"/>
              </a:cxn>
              <a:cxn ang="16200000">
                <a:pos x="wd2" y="hd2"/>
              </a:cxn>
            </a:cxnLst>
            <a:rect l="0" t="0" r="r" b="b"/>
            <a:pathLst>
              <a:path w="21586" h="21600" extrusionOk="0">
                <a:moveTo>
                  <a:pt x="10798" y="0"/>
                </a:moveTo>
                <a:cubicBezTo>
                  <a:pt x="10265" y="0"/>
                  <a:pt x="9993" y="143"/>
                  <a:pt x="9599" y="619"/>
                </a:cubicBezTo>
                <a:cubicBezTo>
                  <a:pt x="9456" y="793"/>
                  <a:pt x="9280" y="997"/>
                  <a:pt x="9209" y="1076"/>
                </a:cubicBezTo>
                <a:cubicBezTo>
                  <a:pt x="9139" y="1155"/>
                  <a:pt x="8719" y="1649"/>
                  <a:pt x="8275" y="2170"/>
                </a:cubicBezTo>
                <a:cubicBezTo>
                  <a:pt x="7832" y="2691"/>
                  <a:pt x="7377" y="3219"/>
                  <a:pt x="7268" y="3345"/>
                </a:cubicBezTo>
                <a:cubicBezTo>
                  <a:pt x="7159" y="3472"/>
                  <a:pt x="6829" y="3855"/>
                  <a:pt x="6540" y="4195"/>
                </a:cubicBezTo>
                <a:cubicBezTo>
                  <a:pt x="6251" y="4535"/>
                  <a:pt x="5928" y="4914"/>
                  <a:pt x="5819" y="5041"/>
                </a:cubicBezTo>
                <a:cubicBezTo>
                  <a:pt x="5710" y="5167"/>
                  <a:pt x="5469" y="5452"/>
                  <a:pt x="5282" y="5673"/>
                </a:cubicBezTo>
                <a:cubicBezTo>
                  <a:pt x="4917" y="6106"/>
                  <a:pt x="4591" y="6487"/>
                  <a:pt x="4275" y="6853"/>
                </a:cubicBezTo>
                <a:cubicBezTo>
                  <a:pt x="4045" y="7120"/>
                  <a:pt x="3730" y="7490"/>
                  <a:pt x="3333" y="7956"/>
                </a:cubicBezTo>
                <a:cubicBezTo>
                  <a:pt x="2887" y="8481"/>
                  <a:pt x="2068" y="9442"/>
                  <a:pt x="1826" y="9724"/>
                </a:cubicBezTo>
                <a:cubicBezTo>
                  <a:pt x="1704" y="9866"/>
                  <a:pt x="1374" y="10250"/>
                  <a:pt x="1098" y="10574"/>
                </a:cubicBezTo>
                <a:cubicBezTo>
                  <a:pt x="821" y="10898"/>
                  <a:pt x="468" y="11310"/>
                  <a:pt x="311" y="11491"/>
                </a:cubicBezTo>
                <a:cubicBezTo>
                  <a:pt x="46" y="11797"/>
                  <a:pt x="25" y="11834"/>
                  <a:pt x="24" y="12007"/>
                </a:cubicBezTo>
                <a:cubicBezTo>
                  <a:pt x="23" y="12152"/>
                  <a:pt x="50" y="12218"/>
                  <a:pt x="134" y="12301"/>
                </a:cubicBezTo>
                <a:cubicBezTo>
                  <a:pt x="244" y="12409"/>
                  <a:pt x="466" y="12509"/>
                  <a:pt x="693" y="12554"/>
                </a:cubicBezTo>
                <a:cubicBezTo>
                  <a:pt x="859" y="12586"/>
                  <a:pt x="1181" y="12568"/>
                  <a:pt x="1355" y="12513"/>
                </a:cubicBezTo>
                <a:cubicBezTo>
                  <a:pt x="1430" y="12489"/>
                  <a:pt x="1647" y="12353"/>
                  <a:pt x="1833" y="12215"/>
                </a:cubicBezTo>
                <a:cubicBezTo>
                  <a:pt x="3924" y="10665"/>
                  <a:pt x="6610" y="9507"/>
                  <a:pt x="9371" y="8964"/>
                </a:cubicBezTo>
                <a:cubicBezTo>
                  <a:pt x="10901" y="8664"/>
                  <a:pt x="12384" y="8536"/>
                  <a:pt x="13762" y="8589"/>
                </a:cubicBezTo>
                <a:cubicBezTo>
                  <a:pt x="15397" y="8652"/>
                  <a:pt x="16683" y="9005"/>
                  <a:pt x="17461" y="9597"/>
                </a:cubicBezTo>
                <a:cubicBezTo>
                  <a:pt x="17681" y="9765"/>
                  <a:pt x="18242" y="10386"/>
                  <a:pt x="19388" y="11749"/>
                </a:cubicBezTo>
                <a:cubicBezTo>
                  <a:pt x="19901" y="12359"/>
                  <a:pt x="19976" y="12425"/>
                  <a:pt x="20248" y="12509"/>
                </a:cubicBezTo>
                <a:cubicBezTo>
                  <a:pt x="20555" y="12602"/>
                  <a:pt x="20762" y="12603"/>
                  <a:pt x="21072" y="12509"/>
                </a:cubicBezTo>
                <a:cubicBezTo>
                  <a:pt x="21427" y="12400"/>
                  <a:pt x="21566" y="12257"/>
                  <a:pt x="21565" y="12011"/>
                </a:cubicBezTo>
                <a:cubicBezTo>
                  <a:pt x="21564" y="11836"/>
                  <a:pt x="21547" y="11798"/>
                  <a:pt x="21293" y="11505"/>
                </a:cubicBezTo>
                <a:cubicBezTo>
                  <a:pt x="20883" y="11033"/>
                  <a:pt x="20672" y="10792"/>
                  <a:pt x="20094" y="10113"/>
                </a:cubicBezTo>
                <a:cubicBezTo>
                  <a:pt x="19805" y="9773"/>
                  <a:pt x="19474" y="9378"/>
                  <a:pt x="19351" y="9236"/>
                </a:cubicBezTo>
                <a:cubicBezTo>
                  <a:pt x="19228" y="9093"/>
                  <a:pt x="18783" y="8577"/>
                  <a:pt x="18366" y="8087"/>
                </a:cubicBezTo>
                <a:cubicBezTo>
                  <a:pt x="16933" y="6405"/>
                  <a:pt x="16653" y="6074"/>
                  <a:pt x="16402" y="5786"/>
                </a:cubicBezTo>
                <a:cubicBezTo>
                  <a:pt x="16306" y="5676"/>
                  <a:pt x="16065" y="5395"/>
                  <a:pt x="15865" y="5158"/>
                </a:cubicBezTo>
                <a:cubicBezTo>
                  <a:pt x="15666" y="4921"/>
                  <a:pt x="15443" y="4663"/>
                  <a:pt x="15372" y="4584"/>
                </a:cubicBezTo>
                <a:cubicBezTo>
                  <a:pt x="15302" y="4505"/>
                  <a:pt x="14989" y="4132"/>
                  <a:pt x="14674" y="3761"/>
                </a:cubicBezTo>
                <a:cubicBezTo>
                  <a:pt x="14359" y="3390"/>
                  <a:pt x="13671" y="2583"/>
                  <a:pt x="13144" y="1966"/>
                </a:cubicBezTo>
                <a:cubicBezTo>
                  <a:pt x="12617" y="1350"/>
                  <a:pt x="12081" y="724"/>
                  <a:pt x="11953" y="574"/>
                </a:cubicBezTo>
                <a:cubicBezTo>
                  <a:pt x="11576" y="133"/>
                  <a:pt x="11310" y="0"/>
                  <a:pt x="10798" y="0"/>
                </a:cubicBezTo>
                <a:close/>
                <a:moveTo>
                  <a:pt x="10798" y="1695"/>
                </a:moveTo>
                <a:cubicBezTo>
                  <a:pt x="10811" y="1695"/>
                  <a:pt x="10845" y="1723"/>
                  <a:pt x="10872" y="1759"/>
                </a:cubicBezTo>
                <a:cubicBezTo>
                  <a:pt x="10933" y="1840"/>
                  <a:pt x="11648" y="2687"/>
                  <a:pt x="11850" y="2916"/>
                </a:cubicBezTo>
                <a:cubicBezTo>
                  <a:pt x="11933" y="3011"/>
                  <a:pt x="12130" y="3242"/>
                  <a:pt x="12291" y="3431"/>
                </a:cubicBezTo>
                <a:cubicBezTo>
                  <a:pt x="12864" y="4106"/>
                  <a:pt x="13104" y="4386"/>
                  <a:pt x="13276" y="4584"/>
                </a:cubicBezTo>
                <a:cubicBezTo>
                  <a:pt x="13373" y="4695"/>
                  <a:pt x="13597" y="4964"/>
                  <a:pt x="13784" y="5185"/>
                </a:cubicBezTo>
                <a:cubicBezTo>
                  <a:pt x="13970" y="5406"/>
                  <a:pt x="14228" y="5703"/>
                  <a:pt x="14350" y="5845"/>
                </a:cubicBezTo>
                <a:cubicBezTo>
                  <a:pt x="15353" y="7015"/>
                  <a:pt x="15833" y="7582"/>
                  <a:pt x="15858" y="7622"/>
                </a:cubicBezTo>
                <a:cubicBezTo>
                  <a:pt x="15876" y="7650"/>
                  <a:pt x="15807" y="7648"/>
                  <a:pt x="15571" y="7608"/>
                </a:cubicBezTo>
                <a:cubicBezTo>
                  <a:pt x="14738" y="7468"/>
                  <a:pt x="13472" y="7401"/>
                  <a:pt x="12394" y="7441"/>
                </a:cubicBezTo>
                <a:cubicBezTo>
                  <a:pt x="10257" y="7521"/>
                  <a:pt x="8153" y="7904"/>
                  <a:pt x="6099" y="8585"/>
                </a:cubicBezTo>
                <a:cubicBezTo>
                  <a:pt x="5842" y="8670"/>
                  <a:pt x="5351" y="8847"/>
                  <a:pt x="5010" y="8978"/>
                </a:cubicBezTo>
                <a:cubicBezTo>
                  <a:pt x="4670" y="9109"/>
                  <a:pt x="4392" y="9209"/>
                  <a:pt x="4392" y="9199"/>
                </a:cubicBezTo>
                <a:cubicBezTo>
                  <a:pt x="4392" y="9183"/>
                  <a:pt x="4945" y="8527"/>
                  <a:pt x="5304" y="8115"/>
                </a:cubicBezTo>
                <a:cubicBezTo>
                  <a:pt x="5387" y="8020"/>
                  <a:pt x="5628" y="7734"/>
                  <a:pt x="5841" y="7482"/>
                </a:cubicBezTo>
                <a:cubicBezTo>
                  <a:pt x="6054" y="7229"/>
                  <a:pt x="6286" y="6959"/>
                  <a:pt x="6356" y="6880"/>
                </a:cubicBezTo>
                <a:cubicBezTo>
                  <a:pt x="6426" y="6801"/>
                  <a:pt x="6649" y="6543"/>
                  <a:pt x="6849" y="6306"/>
                </a:cubicBezTo>
                <a:cubicBezTo>
                  <a:pt x="7049" y="6069"/>
                  <a:pt x="7290" y="5784"/>
                  <a:pt x="7386" y="5673"/>
                </a:cubicBezTo>
                <a:cubicBezTo>
                  <a:pt x="7593" y="5435"/>
                  <a:pt x="7839" y="5146"/>
                  <a:pt x="8577" y="4281"/>
                </a:cubicBezTo>
                <a:cubicBezTo>
                  <a:pt x="9622" y="3056"/>
                  <a:pt x="9814" y="2829"/>
                  <a:pt x="10291" y="2265"/>
                </a:cubicBezTo>
                <a:cubicBezTo>
                  <a:pt x="10554" y="1953"/>
                  <a:pt x="10785" y="1695"/>
                  <a:pt x="10798" y="1695"/>
                </a:cubicBezTo>
                <a:close/>
                <a:moveTo>
                  <a:pt x="1083" y="14317"/>
                </a:moveTo>
                <a:cubicBezTo>
                  <a:pt x="687" y="14278"/>
                  <a:pt x="266" y="14396"/>
                  <a:pt x="90" y="14633"/>
                </a:cubicBezTo>
                <a:cubicBezTo>
                  <a:pt x="40" y="14700"/>
                  <a:pt x="9" y="14811"/>
                  <a:pt x="2" y="14959"/>
                </a:cubicBezTo>
                <a:cubicBezTo>
                  <a:pt x="-5" y="15107"/>
                  <a:pt x="10" y="15297"/>
                  <a:pt x="46" y="15515"/>
                </a:cubicBezTo>
                <a:cubicBezTo>
                  <a:pt x="193" y="16391"/>
                  <a:pt x="522" y="17091"/>
                  <a:pt x="1127" y="17852"/>
                </a:cubicBezTo>
                <a:cubicBezTo>
                  <a:pt x="1713" y="18588"/>
                  <a:pt x="2415" y="19180"/>
                  <a:pt x="3400" y="19764"/>
                </a:cubicBezTo>
                <a:cubicBezTo>
                  <a:pt x="4280" y="20287"/>
                  <a:pt x="5003" y="20602"/>
                  <a:pt x="6143" y="20944"/>
                </a:cubicBezTo>
                <a:cubicBezTo>
                  <a:pt x="7229" y="21271"/>
                  <a:pt x="8294" y="21468"/>
                  <a:pt x="9437" y="21559"/>
                </a:cubicBezTo>
                <a:cubicBezTo>
                  <a:pt x="9748" y="21584"/>
                  <a:pt x="10256" y="21599"/>
                  <a:pt x="10761" y="21600"/>
                </a:cubicBezTo>
                <a:cubicBezTo>
                  <a:pt x="11266" y="21600"/>
                  <a:pt x="11768" y="21588"/>
                  <a:pt x="12078" y="21563"/>
                </a:cubicBezTo>
                <a:cubicBezTo>
                  <a:pt x="13266" y="21470"/>
                  <a:pt x="14305" y="21280"/>
                  <a:pt x="15350" y="20971"/>
                </a:cubicBezTo>
                <a:cubicBezTo>
                  <a:pt x="16496" y="20632"/>
                  <a:pt x="17326" y="20281"/>
                  <a:pt x="18219" y="19751"/>
                </a:cubicBezTo>
                <a:cubicBezTo>
                  <a:pt x="20254" y="18541"/>
                  <a:pt x="21432" y="16945"/>
                  <a:pt x="21572" y="15203"/>
                </a:cubicBezTo>
                <a:cubicBezTo>
                  <a:pt x="21595" y="14919"/>
                  <a:pt x="21591" y="14773"/>
                  <a:pt x="21550" y="14697"/>
                </a:cubicBezTo>
                <a:cubicBezTo>
                  <a:pt x="21311" y="14250"/>
                  <a:pt x="20333" y="14168"/>
                  <a:pt x="19888" y="14556"/>
                </a:cubicBezTo>
                <a:cubicBezTo>
                  <a:pt x="19759" y="14669"/>
                  <a:pt x="19750" y="14697"/>
                  <a:pt x="19711" y="15117"/>
                </a:cubicBezTo>
                <a:cubicBezTo>
                  <a:pt x="19599" y="16331"/>
                  <a:pt x="19019" y="17333"/>
                  <a:pt x="17888" y="18263"/>
                </a:cubicBezTo>
                <a:cubicBezTo>
                  <a:pt x="16197" y="19653"/>
                  <a:pt x="13586" y="20465"/>
                  <a:pt x="10798" y="20465"/>
                </a:cubicBezTo>
                <a:cubicBezTo>
                  <a:pt x="8380" y="20465"/>
                  <a:pt x="6083" y="19861"/>
                  <a:pt x="4414" y="18783"/>
                </a:cubicBezTo>
                <a:cubicBezTo>
                  <a:pt x="2869" y="17785"/>
                  <a:pt x="1994" y="16533"/>
                  <a:pt x="1877" y="15153"/>
                </a:cubicBezTo>
                <a:cubicBezTo>
                  <a:pt x="1835" y="14656"/>
                  <a:pt x="1774" y="14549"/>
                  <a:pt x="1458" y="14412"/>
                </a:cubicBezTo>
                <a:cubicBezTo>
                  <a:pt x="1342" y="14361"/>
                  <a:pt x="1215" y="14330"/>
                  <a:pt x="1083" y="14317"/>
                </a:cubicBezTo>
                <a:close/>
              </a:path>
            </a:pathLst>
          </a:custGeom>
          <a:ln w="12700">
            <a:miter lim="400000"/>
          </a:ln>
        </p:spPr>
      </p:pic>
      <p:sp>
        <p:nvSpPr>
          <p:cNvPr id="3" name="Content Placeholder 2">
            <a:extLst>
              <a:ext uri="{FF2B5EF4-FFF2-40B4-BE49-F238E27FC236}">
                <a16:creationId xmlns:a16="http://schemas.microsoft.com/office/drawing/2014/main" id="{FEBE737C-0E88-88F3-00B1-A8A929ABFAC9}"/>
              </a:ext>
            </a:extLst>
          </p:cNvPr>
          <p:cNvSpPr>
            <a:spLocks noGrp="1"/>
          </p:cNvSpPr>
          <p:nvPr>
            <p:ph idx="1"/>
          </p:nvPr>
        </p:nvSpPr>
        <p:spPr>
          <a:xfrm>
            <a:off x="948612" y="483306"/>
            <a:ext cx="21031200" cy="12993208"/>
          </a:xfrm>
        </p:spPr>
        <p:txBody>
          <a:bodyPr>
            <a:normAutofit fontScale="25000" lnSpcReduction="20000"/>
          </a:bodyPr>
          <a:lstStyle/>
          <a:p>
            <a:pPr>
              <a:buFontTx/>
              <a:buChar char="-"/>
            </a:pPr>
            <a:endParaRPr lang="lv-LV" sz="3600" spc="-79" dirty="0">
              <a:solidFill>
                <a:srgbClr val="FF0000"/>
              </a:solidFill>
              <a:latin typeface="Times New Roman" panose="02020603050405020304" pitchFamily="18" charset="0"/>
              <a:cs typeface="Times New Roman" panose="02020603050405020304" pitchFamily="18" charset="0"/>
              <a:sym typeface="Calibri"/>
            </a:endParaRPr>
          </a:p>
          <a:p>
            <a:pPr marL="0" indent="0">
              <a:buNone/>
            </a:pPr>
            <a:r>
              <a:rPr lang="lv-LV" sz="12800" b="1" dirty="0">
                <a:solidFill>
                  <a:srgbClr val="FF0000"/>
                </a:solidFill>
                <a:latin typeface="Times New Roman" panose="02020603050405020304" pitchFamily="18" charset="0"/>
                <a:cs typeface="Times New Roman" panose="02020603050405020304" pitchFamily="18" charset="0"/>
              </a:rPr>
              <a:t>Tekstu: “Ādažu pilsētas un Ādažu pagasta teritorijā” aizstāt ar tekstu: “Ādažu novadā” attiecīgā locījumā</a:t>
            </a:r>
          </a:p>
          <a:p>
            <a:pPr marL="0" indent="0">
              <a:buNone/>
            </a:pPr>
            <a:r>
              <a:rPr lang="lv-LV" sz="12800" b="1" dirty="0">
                <a:solidFill>
                  <a:srgbClr val="FF0000"/>
                </a:solidFill>
                <a:latin typeface="Times New Roman" panose="02020603050405020304" pitchFamily="18" charset="0"/>
                <a:cs typeface="Times New Roman" panose="02020603050405020304" pitchFamily="18" charset="0"/>
              </a:rPr>
              <a:t> </a:t>
            </a:r>
          </a:p>
          <a:p>
            <a:pPr marL="0" indent="0">
              <a:buNone/>
            </a:pPr>
            <a:r>
              <a:rPr lang="lv-LV" sz="12800" dirty="0">
                <a:latin typeface="Times New Roman" panose="02020603050405020304" pitchFamily="18" charset="0"/>
                <a:cs typeface="Times New Roman" panose="02020603050405020304" pitchFamily="18" charset="0"/>
              </a:rPr>
              <a:t>Attiecinām pienākumu maksāt jaudas maksu uz visu Ādažu novadu</a:t>
            </a:r>
          </a:p>
          <a:p>
            <a:pPr marL="0" indent="0">
              <a:buNone/>
            </a:pPr>
            <a:r>
              <a:rPr lang="lv-LV" sz="12800" dirty="0">
                <a:latin typeface="Times New Roman" panose="02020603050405020304" pitchFamily="18" charset="0"/>
                <a:cs typeface="Times New Roman" panose="02020603050405020304" pitchFamily="18" charset="0"/>
              </a:rPr>
              <a:t> </a:t>
            </a:r>
          </a:p>
          <a:p>
            <a:pPr marL="0" indent="0">
              <a:buNone/>
            </a:pPr>
            <a:r>
              <a:rPr lang="lv-LV" sz="12800" b="1" dirty="0">
                <a:solidFill>
                  <a:srgbClr val="FF0000"/>
                </a:solidFill>
                <a:latin typeface="Times New Roman" panose="02020603050405020304" pitchFamily="18" charset="0"/>
                <a:cs typeface="Times New Roman" panose="02020603050405020304" pitchFamily="18" charset="0"/>
              </a:rPr>
              <a:t>Tekstu: “Saimnieciskās darbības veicējs” aizstāt ar tekstu: “Jaudas pieprasītājs” attiecīgā locījumā </a:t>
            </a:r>
          </a:p>
          <a:p>
            <a:pPr marL="0" indent="0">
              <a:buNone/>
            </a:pPr>
            <a:r>
              <a:rPr lang="lv-LV" sz="12800" dirty="0">
                <a:latin typeface="Times New Roman" panose="02020603050405020304" pitchFamily="18" charset="0"/>
                <a:cs typeface="Times New Roman" panose="02020603050405020304" pitchFamily="18" charset="0"/>
              </a:rPr>
              <a:t> </a:t>
            </a:r>
          </a:p>
          <a:p>
            <a:pPr marL="0" indent="0">
              <a:buNone/>
            </a:pPr>
            <a:r>
              <a:rPr lang="lv-LV" sz="12800" dirty="0">
                <a:latin typeface="Times New Roman" panose="02020603050405020304" pitchFamily="18" charset="0"/>
                <a:cs typeface="Times New Roman" panose="02020603050405020304" pitchFamily="18" charset="0"/>
              </a:rPr>
              <a:t>Precizējam un paplašinām noteikumu subjektu  </a:t>
            </a:r>
          </a:p>
          <a:p>
            <a:pPr marL="0" indent="0">
              <a:buNone/>
            </a:pPr>
            <a:r>
              <a:rPr lang="lv-LV" sz="12800" dirty="0">
                <a:latin typeface="Times New Roman" panose="02020603050405020304" pitchFamily="18" charset="0"/>
                <a:cs typeface="Times New Roman" panose="02020603050405020304" pitchFamily="18" charset="0"/>
              </a:rPr>
              <a:t> </a:t>
            </a:r>
          </a:p>
          <a:p>
            <a:pPr marL="0" indent="0">
              <a:buNone/>
            </a:pPr>
            <a:r>
              <a:rPr lang="lv-LV" sz="12800" b="1" dirty="0">
                <a:solidFill>
                  <a:srgbClr val="FF0000"/>
                </a:solidFill>
                <a:latin typeface="Times New Roman" panose="02020603050405020304" pitchFamily="18" charset="0"/>
                <a:cs typeface="Times New Roman" panose="02020603050405020304" pitchFamily="18" charset="0"/>
              </a:rPr>
              <a:t>Izteikt 3.6. apakšpunktu jaunā redakcijā: </a:t>
            </a:r>
            <a:endParaRPr lang="lv-LV" sz="12800" dirty="0">
              <a:solidFill>
                <a:srgbClr val="FF0000"/>
              </a:solidFill>
              <a:latin typeface="Times New Roman" panose="02020603050405020304" pitchFamily="18" charset="0"/>
              <a:cs typeface="Times New Roman" panose="02020603050405020304" pitchFamily="18" charset="0"/>
            </a:endParaRPr>
          </a:p>
          <a:p>
            <a:pPr marL="0" indent="0">
              <a:buNone/>
            </a:pPr>
            <a:r>
              <a:rPr lang="lv-LV" sz="12800" b="1" dirty="0">
                <a:solidFill>
                  <a:srgbClr val="FF0000"/>
                </a:solidFill>
                <a:latin typeface="Times New Roman" panose="02020603050405020304" pitchFamily="18" charset="0"/>
                <a:cs typeface="Times New Roman" panose="02020603050405020304" pitchFamily="18" charset="0"/>
              </a:rPr>
              <a:t> </a:t>
            </a:r>
            <a:endParaRPr lang="lv-LV" sz="12800" dirty="0">
              <a:solidFill>
                <a:srgbClr val="FF0000"/>
              </a:solidFill>
              <a:latin typeface="Times New Roman" panose="02020603050405020304" pitchFamily="18" charset="0"/>
              <a:cs typeface="Times New Roman" panose="02020603050405020304" pitchFamily="18" charset="0"/>
            </a:endParaRPr>
          </a:p>
          <a:p>
            <a:pPr marL="0" indent="0">
              <a:buNone/>
            </a:pPr>
            <a:r>
              <a:rPr lang="lv-LV" sz="12800" b="1" dirty="0">
                <a:solidFill>
                  <a:srgbClr val="FF0000"/>
                </a:solidFill>
                <a:latin typeface="Times New Roman" panose="02020603050405020304" pitchFamily="18" charset="0"/>
                <a:cs typeface="Times New Roman" panose="02020603050405020304" pitchFamily="18" charset="0"/>
              </a:rPr>
              <a:t>“3.6. Jaudas pieprasītājs – fiziska vai juridiska persona: </a:t>
            </a:r>
            <a:endParaRPr lang="lv-LV" sz="12800" dirty="0">
              <a:solidFill>
                <a:srgbClr val="FF0000"/>
              </a:solidFill>
              <a:latin typeface="Times New Roman" panose="02020603050405020304" pitchFamily="18" charset="0"/>
              <a:cs typeface="Times New Roman" panose="02020603050405020304" pitchFamily="18" charset="0"/>
            </a:endParaRPr>
          </a:p>
          <a:p>
            <a:pPr marL="0" indent="0">
              <a:buNone/>
            </a:pPr>
            <a:r>
              <a:rPr lang="lv-LV" sz="12800" b="1" dirty="0">
                <a:solidFill>
                  <a:srgbClr val="FF0000"/>
                </a:solidFill>
                <a:latin typeface="Times New Roman" panose="02020603050405020304" pitchFamily="18" charset="0"/>
                <a:cs typeface="Times New Roman" panose="02020603050405020304" pitchFamily="18" charset="0"/>
              </a:rPr>
              <a:t> </a:t>
            </a:r>
            <a:endParaRPr lang="lv-LV" sz="12800" dirty="0">
              <a:solidFill>
                <a:srgbClr val="FF0000"/>
              </a:solidFill>
              <a:latin typeface="Times New Roman" panose="02020603050405020304" pitchFamily="18" charset="0"/>
              <a:cs typeface="Times New Roman" panose="02020603050405020304" pitchFamily="18" charset="0"/>
            </a:endParaRPr>
          </a:p>
          <a:p>
            <a:pPr marL="0" indent="0">
              <a:buNone/>
            </a:pPr>
            <a:r>
              <a:rPr lang="lv-LV" sz="12800" b="1" dirty="0">
                <a:solidFill>
                  <a:srgbClr val="FF0000"/>
                </a:solidFill>
                <a:latin typeface="Times New Roman" panose="02020603050405020304" pitchFamily="18" charset="0"/>
                <a:cs typeface="Times New Roman" panose="02020603050405020304" pitchFamily="18" charset="0"/>
              </a:rPr>
              <a:t>3.6.1. kurai nepieciešama pieslēgšanās centralizētajai kanalizācijas sistēmai, lai īstenotu būvniecību vismaz vienai būvei, kurā pilnībā vai daļā plānots veikt saimniecisko darbību vai ko plānots atsavināt peļņas gūšanas nolūkā </a:t>
            </a:r>
            <a:endParaRPr lang="lv-LV" sz="12800" dirty="0">
              <a:solidFill>
                <a:srgbClr val="FF0000"/>
              </a:solidFill>
              <a:latin typeface="Times New Roman" panose="02020603050405020304" pitchFamily="18" charset="0"/>
              <a:cs typeface="Times New Roman" panose="02020603050405020304" pitchFamily="18" charset="0"/>
            </a:endParaRPr>
          </a:p>
          <a:p>
            <a:pPr marL="0" indent="0">
              <a:buNone/>
            </a:pPr>
            <a:r>
              <a:rPr lang="lv-LV" sz="12800" b="1" dirty="0">
                <a:solidFill>
                  <a:srgbClr val="FF0000"/>
                </a:solidFill>
                <a:latin typeface="Times New Roman" panose="02020603050405020304" pitchFamily="18" charset="0"/>
                <a:cs typeface="Times New Roman" panose="02020603050405020304" pitchFamily="18" charset="0"/>
              </a:rPr>
              <a:t>3.6.2. kura uzsāk saimniecisko darbību uzbūvētā būvē;</a:t>
            </a:r>
            <a:endParaRPr lang="lv-LV" sz="12800" dirty="0">
              <a:solidFill>
                <a:srgbClr val="FF0000"/>
              </a:solidFill>
              <a:latin typeface="Times New Roman" panose="02020603050405020304" pitchFamily="18" charset="0"/>
              <a:cs typeface="Times New Roman" panose="02020603050405020304" pitchFamily="18" charset="0"/>
            </a:endParaRPr>
          </a:p>
          <a:p>
            <a:pPr marL="0" indent="0">
              <a:buNone/>
            </a:pPr>
            <a:r>
              <a:rPr lang="lv-LV" sz="12800" b="1" dirty="0">
                <a:solidFill>
                  <a:srgbClr val="FF0000"/>
                </a:solidFill>
                <a:latin typeface="Times New Roman" panose="02020603050405020304" pitchFamily="18" charset="0"/>
                <a:cs typeface="Times New Roman" panose="02020603050405020304" pitchFamily="18" charset="0"/>
              </a:rPr>
              <a:t>3.6.3. kura plāno īstenot detālplānojumu vai </a:t>
            </a:r>
            <a:r>
              <a:rPr lang="lv-LV" sz="12800" b="1" dirty="0" err="1">
                <a:solidFill>
                  <a:srgbClr val="FF0000"/>
                </a:solidFill>
                <a:latin typeface="Times New Roman" panose="02020603050405020304" pitchFamily="18" charset="0"/>
                <a:cs typeface="Times New Roman" panose="02020603050405020304" pitchFamily="18" charset="0"/>
              </a:rPr>
              <a:t>lokālplānojumu</a:t>
            </a:r>
            <a:r>
              <a:rPr lang="lv-LV" sz="12800" b="1" dirty="0">
                <a:solidFill>
                  <a:srgbClr val="FF0000"/>
                </a:solidFill>
                <a:latin typeface="Times New Roman" panose="02020603050405020304" pitchFamily="18" charset="0"/>
                <a:cs typeface="Times New Roman" panose="02020603050405020304" pitchFamily="18" charset="0"/>
              </a:rPr>
              <a:t>;</a:t>
            </a:r>
            <a:endParaRPr lang="lv-LV" sz="12800" dirty="0">
              <a:solidFill>
                <a:srgbClr val="FF0000"/>
              </a:solidFill>
              <a:latin typeface="Times New Roman" panose="02020603050405020304" pitchFamily="18" charset="0"/>
              <a:cs typeface="Times New Roman" panose="02020603050405020304" pitchFamily="18" charset="0"/>
            </a:endParaRPr>
          </a:p>
          <a:p>
            <a:pPr marL="0" indent="0">
              <a:buNone/>
            </a:pPr>
            <a:r>
              <a:rPr lang="lv-LV" sz="12800" b="1" dirty="0">
                <a:solidFill>
                  <a:srgbClr val="FF0000"/>
                </a:solidFill>
                <a:latin typeface="Times New Roman" panose="02020603050405020304" pitchFamily="18" charset="0"/>
                <a:cs typeface="Times New Roman" panose="02020603050405020304" pitchFamily="18" charset="0"/>
              </a:rPr>
              <a:t>3.6.4. kurai būves izlaižamo notekūdeņu apjoms ir palielinājies šajos noteikumos noteiktā laika posmā un apjomā.”</a:t>
            </a:r>
            <a:endParaRPr lang="lv-LV" sz="12800" dirty="0">
              <a:solidFill>
                <a:srgbClr val="FF0000"/>
              </a:solidFill>
              <a:latin typeface="Times New Roman" panose="02020603050405020304" pitchFamily="18" charset="0"/>
              <a:cs typeface="Times New Roman" panose="02020603050405020304" pitchFamily="18" charset="0"/>
            </a:endParaRPr>
          </a:p>
          <a:p>
            <a:pPr marL="0" indent="0">
              <a:buNone/>
            </a:pPr>
            <a:r>
              <a:rPr lang="lv-LV" sz="11200" dirty="0">
                <a:latin typeface="Times New Roman" panose="02020603050405020304" pitchFamily="18" charset="0"/>
                <a:cs typeface="Times New Roman" panose="02020603050405020304" pitchFamily="18" charset="0"/>
              </a:rPr>
              <a:t> </a:t>
            </a:r>
            <a:endParaRPr lang="lv-LV" sz="12800" dirty="0">
              <a:latin typeface="Times New Roman" panose="02020603050405020304" pitchFamily="18" charset="0"/>
              <a:cs typeface="Times New Roman" panose="02020603050405020304" pitchFamily="18" charset="0"/>
            </a:endParaRPr>
          </a:p>
          <a:p>
            <a:pPr marL="0" indent="0">
              <a:buNone/>
            </a:pPr>
            <a:r>
              <a:rPr lang="lv-LV" sz="12800" dirty="0">
                <a:latin typeface="Times New Roman" panose="02020603050405020304" pitchFamily="18" charset="0"/>
                <a:cs typeface="Times New Roman" panose="02020603050405020304" pitchFamily="18" charset="0"/>
              </a:rPr>
              <a:t>Pēc iespējas detalizētāk aprakstam kādos gadījumos jāmaksā jaudas maksa</a:t>
            </a:r>
            <a:endParaRPr lang="lv-LV" sz="12800" spc="-79" dirty="0">
              <a:solidFill>
                <a:srgbClr val="FF0000"/>
              </a:solidFill>
              <a:latin typeface="Times New Roman" panose="02020603050405020304" pitchFamily="18" charset="0"/>
              <a:cs typeface="Times New Roman" panose="02020603050405020304" pitchFamily="18" charset="0"/>
              <a:sym typeface="Calibri"/>
            </a:endParaRPr>
          </a:p>
          <a:p>
            <a:pPr>
              <a:buFontTx/>
              <a:buChar char="-"/>
            </a:pPr>
            <a:endParaRPr lang="lv-LV" sz="8000" spc="-79" dirty="0">
              <a:solidFill>
                <a:srgbClr val="FF0000"/>
              </a:solidFill>
              <a:latin typeface="Times New Roman" panose="02020603050405020304" pitchFamily="18" charset="0"/>
              <a:cs typeface="Times New Roman" panose="02020603050405020304" pitchFamily="18" charset="0"/>
              <a:sym typeface="Calibri"/>
            </a:endParaRPr>
          </a:p>
          <a:p>
            <a:pPr marL="1092200" lvl="2" indent="0">
              <a:buNone/>
            </a:pPr>
            <a:endParaRPr lang="lv-LV" sz="5100" spc="-79" dirty="0">
              <a:solidFill>
                <a:srgbClr val="FF0000"/>
              </a:solidFill>
              <a:latin typeface="Times New Roman" panose="02020603050405020304" pitchFamily="18" charset="0"/>
              <a:cs typeface="Times New Roman" panose="02020603050405020304" pitchFamily="18" charset="0"/>
              <a:sym typeface="Calibri"/>
            </a:endParaRPr>
          </a:p>
          <a:p>
            <a:pPr marL="546100" lvl="1" indent="0">
              <a:buNone/>
            </a:pPr>
            <a:endParaRPr lang="lv-LV" sz="7200" spc="-79" dirty="0">
              <a:solidFill>
                <a:srgbClr val="7C9ED0"/>
              </a:solidFill>
              <a:latin typeface="Calibri"/>
              <a:cs typeface="Calibri"/>
              <a:sym typeface="Calibri"/>
            </a:endParaRPr>
          </a:p>
          <a:p>
            <a:pPr marL="546100" lvl="1" indent="0">
              <a:buNone/>
            </a:pPr>
            <a:endParaRPr lang="lv-LV" sz="7200" spc="-79" dirty="0">
              <a:solidFill>
                <a:srgbClr val="7C9ED0"/>
              </a:solidFill>
              <a:latin typeface="Calibri"/>
              <a:cs typeface="Calibri"/>
              <a:sym typeface="Calibri"/>
            </a:endParaRPr>
          </a:p>
        </p:txBody>
      </p:sp>
    </p:spTree>
    <p:extLst>
      <p:ext uri="{BB962C8B-B14F-4D97-AF65-F5344CB8AC3E}">
        <p14:creationId xmlns:p14="http://schemas.microsoft.com/office/powerpoint/2010/main" val="289111072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1676400" y="936171"/>
            <a:ext cx="21031200" cy="11417755"/>
          </a:xfrm>
        </p:spPr>
        <p:txBody>
          <a:bodyPr>
            <a:normAutofit fontScale="92500" lnSpcReduction="20000"/>
          </a:bodyPr>
          <a:lstStyle/>
          <a:p>
            <a:pPr marL="0" indent="0">
              <a:buNone/>
            </a:pPr>
            <a:r>
              <a:rPr lang="lv-LV" sz="3800" b="1" dirty="0">
                <a:solidFill>
                  <a:srgbClr val="FF0000"/>
                </a:solidFill>
                <a:latin typeface="Times New Roman" panose="02020603050405020304" pitchFamily="18" charset="0"/>
                <a:cs typeface="Times New Roman" panose="02020603050405020304" pitchFamily="18" charset="0"/>
              </a:rPr>
              <a:t>Papildināt noteikumus ar jaunu 3.9.apakšpunktu šādā redakcijā:</a:t>
            </a:r>
          </a:p>
          <a:p>
            <a:pPr marL="0" indent="0">
              <a:buNone/>
            </a:pPr>
            <a:r>
              <a:rPr lang="lv-LV" sz="3800" b="1" dirty="0">
                <a:solidFill>
                  <a:srgbClr val="FF0000"/>
                </a:solidFill>
                <a:latin typeface="Times New Roman" panose="02020603050405020304" pitchFamily="18" charset="0"/>
                <a:cs typeface="Times New Roman" panose="02020603050405020304" pitchFamily="18" charset="0"/>
              </a:rPr>
              <a:t>“3.9. saimnieciskā darbība - jebkura darbība preču ražošanai, darba izpildei, tirdzniecībai, nekustamā īpašuma attīstīšanai un pakalpojumu sniegšanai par atlīdzību.”</a:t>
            </a:r>
          </a:p>
          <a:p>
            <a:pPr marL="0" indent="0">
              <a:buNone/>
            </a:pPr>
            <a:endParaRPr lang="lv-LV" sz="3800" b="1" dirty="0">
              <a:solidFill>
                <a:srgbClr val="FF0000"/>
              </a:solidFill>
              <a:latin typeface="Times New Roman" panose="02020603050405020304" pitchFamily="18" charset="0"/>
              <a:cs typeface="Times New Roman" panose="02020603050405020304" pitchFamily="18" charset="0"/>
            </a:endParaRPr>
          </a:p>
          <a:p>
            <a:pPr marL="0" indent="0">
              <a:buNone/>
            </a:pPr>
            <a:r>
              <a:rPr lang="lv-LV" sz="3800" dirty="0">
                <a:latin typeface="Times New Roman" panose="02020603050405020304" pitchFamily="18" charset="0"/>
                <a:cs typeface="Times New Roman" panose="02020603050405020304" pitchFamily="18" charset="0"/>
              </a:rPr>
              <a:t>Skaidrojam jēdzienu “saimnieciskā darbība”</a:t>
            </a:r>
          </a:p>
          <a:p>
            <a:pPr marL="0" indent="0">
              <a:buNone/>
            </a:pPr>
            <a:endParaRPr lang="lv-LV" sz="3800" dirty="0">
              <a:latin typeface="Times New Roman" panose="02020603050405020304" pitchFamily="18" charset="0"/>
              <a:cs typeface="Times New Roman" panose="02020603050405020304" pitchFamily="18" charset="0"/>
            </a:endParaRPr>
          </a:p>
          <a:p>
            <a:pPr marL="0" indent="0">
              <a:lnSpc>
                <a:spcPct val="120000"/>
              </a:lnSpc>
              <a:buNone/>
            </a:pPr>
            <a:r>
              <a:rPr lang="lv-LV" sz="3800" b="1" dirty="0">
                <a:solidFill>
                  <a:srgbClr val="FF0000"/>
                </a:solidFill>
                <a:latin typeface="Times New Roman" panose="02020603050405020304" pitchFamily="18" charset="0"/>
                <a:cs typeface="Times New Roman" panose="02020603050405020304" pitchFamily="18" charset="0"/>
              </a:rPr>
              <a:t>Izteikt 22. apakšpunktu šādā jaunā redakcijā:</a:t>
            </a:r>
            <a:endParaRPr lang="lv-LV" sz="3800" dirty="0">
              <a:solidFill>
                <a:srgbClr val="FF0000"/>
              </a:solidFill>
              <a:latin typeface="Times New Roman" panose="02020603050405020304" pitchFamily="18" charset="0"/>
              <a:cs typeface="Times New Roman" panose="02020603050405020304" pitchFamily="18" charset="0"/>
            </a:endParaRPr>
          </a:p>
          <a:p>
            <a:pPr marL="0" indent="0">
              <a:lnSpc>
                <a:spcPct val="120000"/>
              </a:lnSpc>
              <a:buNone/>
            </a:pPr>
            <a:r>
              <a:rPr lang="lv-LV" sz="3800" b="1" dirty="0">
                <a:solidFill>
                  <a:srgbClr val="FF0000"/>
                </a:solidFill>
                <a:latin typeface="Times New Roman" panose="02020603050405020304" pitchFamily="18" charset="0"/>
                <a:cs typeface="Times New Roman" panose="02020603050405020304" pitchFamily="18" charset="0"/>
              </a:rPr>
              <a:t>“22. SIA “Ādažu ūdens” un Jaudas pieprasītājs pirms attiecīgu tehnisko noteikumu izsniegšanas slēdz līgumu par notekūdeņu attīrīšanas jaudas palielināšanu. Līgumā, cita starpā, iekļauj vismaz šādus nosacījumus:</a:t>
            </a:r>
            <a:endParaRPr lang="lv-LV" sz="3800" dirty="0">
              <a:solidFill>
                <a:srgbClr val="FF0000"/>
              </a:solidFill>
              <a:latin typeface="Times New Roman" panose="02020603050405020304" pitchFamily="18" charset="0"/>
              <a:cs typeface="Times New Roman" panose="02020603050405020304" pitchFamily="18" charset="0"/>
            </a:endParaRPr>
          </a:p>
          <a:p>
            <a:pPr marL="0" indent="0">
              <a:lnSpc>
                <a:spcPct val="120000"/>
              </a:lnSpc>
              <a:buNone/>
            </a:pPr>
            <a:r>
              <a:rPr lang="lv-LV" sz="3800" b="1" dirty="0">
                <a:solidFill>
                  <a:srgbClr val="FF0000"/>
                </a:solidFill>
                <a:latin typeface="Times New Roman" panose="02020603050405020304" pitchFamily="18" charset="0"/>
                <a:cs typeface="Times New Roman" panose="02020603050405020304" pitchFamily="18" charset="0"/>
              </a:rPr>
              <a:t>22.1. jaudas apjomus;</a:t>
            </a:r>
            <a:endParaRPr lang="lv-LV" sz="3800" dirty="0">
              <a:solidFill>
                <a:srgbClr val="FF0000"/>
              </a:solidFill>
              <a:latin typeface="Times New Roman" panose="02020603050405020304" pitchFamily="18" charset="0"/>
              <a:cs typeface="Times New Roman" panose="02020603050405020304" pitchFamily="18" charset="0"/>
            </a:endParaRPr>
          </a:p>
          <a:p>
            <a:pPr marL="0" indent="0">
              <a:lnSpc>
                <a:spcPct val="120000"/>
              </a:lnSpc>
              <a:buNone/>
            </a:pPr>
            <a:r>
              <a:rPr lang="lv-LV" sz="3800" b="1" dirty="0">
                <a:solidFill>
                  <a:srgbClr val="FF0000"/>
                </a:solidFill>
                <a:latin typeface="Times New Roman" panose="02020603050405020304" pitchFamily="18" charset="0"/>
                <a:cs typeface="Times New Roman" panose="02020603050405020304" pitchFamily="18" charset="0"/>
              </a:rPr>
              <a:t>22.2. jaudas maksas apmēru un samaksas kārtību;</a:t>
            </a:r>
            <a:endParaRPr lang="lv-LV" sz="3800" dirty="0">
              <a:solidFill>
                <a:srgbClr val="FF0000"/>
              </a:solidFill>
              <a:latin typeface="Times New Roman" panose="02020603050405020304" pitchFamily="18" charset="0"/>
              <a:cs typeface="Times New Roman" panose="02020603050405020304" pitchFamily="18" charset="0"/>
            </a:endParaRPr>
          </a:p>
          <a:p>
            <a:pPr marL="0" indent="0">
              <a:lnSpc>
                <a:spcPct val="120000"/>
              </a:lnSpc>
              <a:buNone/>
            </a:pPr>
            <a:r>
              <a:rPr lang="lv-LV" sz="3800" b="1" dirty="0">
                <a:solidFill>
                  <a:srgbClr val="FF0000"/>
                </a:solidFill>
                <a:latin typeface="Times New Roman" panose="02020603050405020304" pitchFamily="18" charset="0"/>
                <a:cs typeface="Times New Roman" panose="02020603050405020304" pitchFamily="18" charset="0"/>
              </a:rPr>
              <a:t>22.3. jaudas maksas pārrēķina un apmaksas kārtību Jaudas pieprasītāja paredzamajam jaudas palielinājumam;</a:t>
            </a:r>
            <a:endParaRPr lang="lv-LV" sz="3800" dirty="0">
              <a:solidFill>
                <a:srgbClr val="FF0000"/>
              </a:solidFill>
              <a:latin typeface="Times New Roman" panose="02020603050405020304" pitchFamily="18" charset="0"/>
              <a:cs typeface="Times New Roman" panose="02020603050405020304" pitchFamily="18" charset="0"/>
            </a:endParaRPr>
          </a:p>
          <a:p>
            <a:pPr marL="0" indent="0">
              <a:lnSpc>
                <a:spcPct val="120000"/>
              </a:lnSpc>
              <a:buNone/>
            </a:pPr>
            <a:r>
              <a:rPr lang="lv-LV" sz="3800" b="1" dirty="0">
                <a:solidFill>
                  <a:srgbClr val="FF0000"/>
                </a:solidFill>
                <a:latin typeface="Times New Roman" panose="02020603050405020304" pitchFamily="18" charset="0"/>
                <a:cs typeface="Times New Roman" panose="02020603050405020304" pitchFamily="18" charset="0"/>
              </a:rPr>
              <a:t>22.4. jaudas pieprasījuma vai palielinājuma objekta adresi.”</a:t>
            </a:r>
          </a:p>
          <a:p>
            <a:pPr marL="0" indent="0">
              <a:buNone/>
            </a:pPr>
            <a:endParaRPr lang="lv-LV" sz="3800" dirty="0">
              <a:solidFill>
                <a:srgbClr val="FF0000"/>
              </a:solidFill>
              <a:latin typeface="Times New Roman" panose="02020603050405020304" pitchFamily="18" charset="0"/>
              <a:cs typeface="Times New Roman" panose="02020603050405020304" pitchFamily="18" charset="0"/>
            </a:endParaRPr>
          </a:p>
          <a:p>
            <a:pPr marL="0" indent="0">
              <a:buNone/>
            </a:pPr>
            <a:r>
              <a:rPr lang="lv-LV" sz="3800" dirty="0">
                <a:latin typeface="Times New Roman" panose="02020603050405020304" pitchFamily="18" charset="0"/>
                <a:cs typeface="Times New Roman" panose="02020603050405020304" pitchFamily="18" charset="0"/>
              </a:rPr>
              <a:t>Precizējam līguma saturu, izslēdzot jaudas maksas atmaksas iespēju</a:t>
            </a:r>
            <a:endParaRPr lang="lv-LV" sz="3800" dirty="0">
              <a:solidFill>
                <a:srgbClr val="FF0000"/>
              </a:solidFill>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pic>
        <p:nvPicPr>
          <p:cNvPr id="4" name="Logo_B.png" descr="Logo_B.png">
            <a:extLst>
              <a:ext uri="{FF2B5EF4-FFF2-40B4-BE49-F238E27FC236}">
                <a16:creationId xmlns:a16="http://schemas.microsoft.com/office/drawing/2014/main" id="{BC89162A-D751-5D5F-E54E-D38A2760DA41}"/>
              </a:ext>
            </a:extLst>
          </p:cNvPr>
          <p:cNvPicPr>
            <a:picLocks noChangeAspect="1"/>
          </p:cNvPicPr>
          <p:nvPr/>
        </p:nvPicPr>
        <p:blipFill>
          <a:blip r:embed="rId2"/>
          <a:srcRect l="26899" t="12400" r="26912" b="12411"/>
          <a:stretch>
            <a:fillRect/>
          </a:stretch>
        </p:blipFill>
        <p:spPr>
          <a:xfrm>
            <a:off x="22513055" y="483306"/>
            <a:ext cx="1164874" cy="1896270"/>
          </a:xfrm>
          <a:custGeom>
            <a:avLst/>
            <a:gdLst/>
            <a:ahLst/>
            <a:cxnLst>
              <a:cxn ang="0">
                <a:pos x="wd2" y="hd2"/>
              </a:cxn>
              <a:cxn ang="5400000">
                <a:pos x="wd2" y="hd2"/>
              </a:cxn>
              <a:cxn ang="10800000">
                <a:pos x="wd2" y="hd2"/>
              </a:cxn>
              <a:cxn ang="16200000">
                <a:pos x="wd2" y="hd2"/>
              </a:cxn>
            </a:cxnLst>
            <a:rect l="0" t="0" r="r" b="b"/>
            <a:pathLst>
              <a:path w="21586" h="21600" extrusionOk="0">
                <a:moveTo>
                  <a:pt x="10798" y="0"/>
                </a:moveTo>
                <a:cubicBezTo>
                  <a:pt x="10265" y="0"/>
                  <a:pt x="9993" y="143"/>
                  <a:pt x="9599" y="619"/>
                </a:cubicBezTo>
                <a:cubicBezTo>
                  <a:pt x="9456" y="793"/>
                  <a:pt x="9280" y="997"/>
                  <a:pt x="9209" y="1076"/>
                </a:cubicBezTo>
                <a:cubicBezTo>
                  <a:pt x="9139" y="1155"/>
                  <a:pt x="8719" y="1649"/>
                  <a:pt x="8275" y="2170"/>
                </a:cubicBezTo>
                <a:cubicBezTo>
                  <a:pt x="7832" y="2691"/>
                  <a:pt x="7377" y="3219"/>
                  <a:pt x="7268" y="3345"/>
                </a:cubicBezTo>
                <a:cubicBezTo>
                  <a:pt x="7159" y="3472"/>
                  <a:pt x="6829" y="3855"/>
                  <a:pt x="6540" y="4195"/>
                </a:cubicBezTo>
                <a:cubicBezTo>
                  <a:pt x="6251" y="4535"/>
                  <a:pt x="5928" y="4914"/>
                  <a:pt x="5819" y="5041"/>
                </a:cubicBezTo>
                <a:cubicBezTo>
                  <a:pt x="5710" y="5167"/>
                  <a:pt x="5469" y="5452"/>
                  <a:pt x="5282" y="5673"/>
                </a:cubicBezTo>
                <a:cubicBezTo>
                  <a:pt x="4917" y="6106"/>
                  <a:pt x="4591" y="6487"/>
                  <a:pt x="4275" y="6853"/>
                </a:cubicBezTo>
                <a:cubicBezTo>
                  <a:pt x="4045" y="7120"/>
                  <a:pt x="3730" y="7490"/>
                  <a:pt x="3333" y="7956"/>
                </a:cubicBezTo>
                <a:cubicBezTo>
                  <a:pt x="2887" y="8481"/>
                  <a:pt x="2068" y="9442"/>
                  <a:pt x="1826" y="9724"/>
                </a:cubicBezTo>
                <a:cubicBezTo>
                  <a:pt x="1704" y="9866"/>
                  <a:pt x="1374" y="10250"/>
                  <a:pt x="1098" y="10574"/>
                </a:cubicBezTo>
                <a:cubicBezTo>
                  <a:pt x="821" y="10898"/>
                  <a:pt x="468" y="11310"/>
                  <a:pt x="311" y="11491"/>
                </a:cubicBezTo>
                <a:cubicBezTo>
                  <a:pt x="46" y="11797"/>
                  <a:pt x="25" y="11834"/>
                  <a:pt x="24" y="12007"/>
                </a:cubicBezTo>
                <a:cubicBezTo>
                  <a:pt x="23" y="12152"/>
                  <a:pt x="50" y="12218"/>
                  <a:pt x="134" y="12301"/>
                </a:cubicBezTo>
                <a:cubicBezTo>
                  <a:pt x="244" y="12409"/>
                  <a:pt x="466" y="12509"/>
                  <a:pt x="693" y="12554"/>
                </a:cubicBezTo>
                <a:cubicBezTo>
                  <a:pt x="859" y="12586"/>
                  <a:pt x="1181" y="12568"/>
                  <a:pt x="1355" y="12513"/>
                </a:cubicBezTo>
                <a:cubicBezTo>
                  <a:pt x="1430" y="12489"/>
                  <a:pt x="1647" y="12353"/>
                  <a:pt x="1833" y="12215"/>
                </a:cubicBezTo>
                <a:cubicBezTo>
                  <a:pt x="3924" y="10665"/>
                  <a:pt x="6610" y="9507"/>
                  <a:pt x="9371" y="8964"/>
                </a:cubicBezTo>
                <a:cubicBezTo>
                  <a:pt x="10901" y="8664"/>
                  <a:pt x="12384" y="8536"/>
                  <a:pt x="13762" y="8589"/>
                </a:cubicBezTo>
                <a:cubicBezTo>
                  <a:pt x="15397" y="8652"/>
                  <a:pt x="16683" y="9005"/>
                  <a:pt x="17461" y="9597"/>
                </a:cubicBezTo>
                <a:cubicBezTo>
                  <a:pt x="17681" y="9765"/>
                  <a:pt x="18242" y="10386"/>
                  <a:pt x="19388" y="11749"/>
                </a:cubicBezTo>
                <a:cubicBezTo>
                  <a:pt x="19901" y="12359"/>
                  <a:pt x="19976" y="12425"/>
                  <a:pt x="20248" y="12509"/>
                </a:cubicBezTo>
                <a:cubicBezTo>
                  <a:pt x="20555" y="12602"/>
                  <a:pt x="20762" y="12603"/>
                  <a:pt x="21072" y="12509"/>
                </a:cubicBezTo>
                <a:cubicBezTo>
                  <a:pt x="21427" y="12400"/>
                  <a:pt x="21566" y="12257"/>
                  <a:pt x="21565" y="12011"/>
                </a:cubicBezTo>
                <a:cubicBezTo>
                  <a:pt x="21564" y="11836"/>
                  <a:pt x="21547" y="11798"/>
                  <a:pt x="21293" y="11505"/>
                </a:cubicBezTo>
                <a:cubicBezTo>
                  <a:pt x="20883" y="11033"/>
                  <a:pt x="20672" y="10792"/>
                  <a:pt x="20094" y="10113"/>
                </a:cubicBezTo>
                <a:cubicBezTo>
                  <a:pt x="19805" y="9773"/>
                  <a:pt x="19474" y="9378"/>
                  <a:pt x="19351" y="9236"/>
                </a:cubicBezTo>
                <a:cubicBezTo>
                  <a:pt x="19228" y="9093"/>
                  <a:pt x="18783" y="8577"/>
                  <a:pt x="18366" y="8087"/>
                </a:cubicBezTo>
                <a:cubicBezTo>
                  <a:pt x="16933" y="6405"/>
                  <a:pt x="16653" y="6074"/>
                  <a:pt x="16402" y="5786"/>
                </a:cubicBezTo>
                <a:cubicBezTo>
                  <a:pt x="16306" y="5676"/>
                  <a:pt x="16065" y="5395"/>
                  <a:pt x="15865" y="5158"/>
                </a:cubicBezTo>
                <a:cubicBezTo>
                  <a:pt x="15666" y="4921"/>
                  <a:pt x="15443" y="4663"/>
                  <a:pt x="15372" y="4584"/>
                </a:cubicBezTo>
                <a:cubicBezTo>
                  <a:pt x="15302" y="4505"/>
                  <a:pt x="14989" y="4132"/>
                  <a:pt x="14674" y="3761"/>
                </a:cubicBezTo>
                <a:cubicBezTo>
                  <a:pt x="14359" y="3390"/>
                  <a:pt x="13671" y="2583"/>
                  <a:pt x="13144" y="1966"/>
                </a:cubicBezTo>
                <a:cubicBezTo>
                  <a:pt x="12617" y="1350"/>
                  <a:pt x="12081" y="724"/>
                  <a:pt x="11953" y="574"/>
                </a:cubicBezTo>
                <a:cubicBezTo>
                  <a:pt x="11576" y="133"/>
                  <a:pt x="11310" y="0"/>
                  <a:pt x="10798" y="0"/>
                </a:cubicBezTo>
                <a:close/>
                <a:moveTo>
                  <a:pt x="10798" y="1695"/>
                </a:moveTo>
                <a:cubicBezTo>
                  <a:pt x="10811" y="1695"/>
                  <a:pt x="10845" y="1723"/>
                  <a:pt x="10872" y="1759"/>
                </a:cubicBezTo>
                <a:cubicBezTo>
                  <a:pt x="10933" y="1840"/>
                  <a:pt x="11648" y="2687"/>
                  <a:pt x="11850" y="2916"/>
                </a:cubicBezTo>
                <a:cubicBezTo>
                  <a:pt x="11933" y="3011"/>
                  <a:pt x="12130" y="3242"/>
                  <a:pt x="12291" y="3431"/>
                </a:cubicBezTo>
                <a:cubicBezTo>
                  <a:pt x="12864" y="4106"/>
                  <a:pt x="13104" y="4386"/>
                  <a:pt x="13276" y="4584"/>
                </a:cubicBezTo>
                <a:cubicBezTo>
                  <a:pt x="13373" y="4695"/>
                  <a:pt x="13597" y="4964"/>
                  <a:pt x="13784" y="5185"/>
                </a:cubicBezTo>
                <a:cubicBezTo>
                  <a:pt x="13970" y="5406"/>
                  <a:pt x="14228" y="5703"/>
                  <a:pt x="14350" y="5845"/>
                </a:cubicBezTo>
                <a:cubicBezTo>
                  <a:pt x="15353" y="7015"/>
                  <a:pt x="15833" y="7582"/>
                  <a:pt x="15858" y="7622"/>
                </a:cubicBezTo>
                <a:cubicBezTo>
                  <a:pt x="15876" y="7650"/>
                  <a:pt x="15807" y="7648"/>
                  <a:pt x="15571" y="7608"/>
                </a:cubicBezTo>
                <a:cubicBezTo>
                  <a:pt x="14738" y="7468"/>
                  <a:pt x="13472" y="7401"/>
                  <a:pt x="12394" y="7441"/>
                </a:cubicBezTo>
                <a:cubicBezTo>
                  <a:pt x="10257" y="7521"/>
                  <a:pt x="8153" y="7904"/>
                  <a:pt x="6099" y="8585"/>
                </a:cubicBezTo>
                <a:cubicBezTo>
                  <a:pt x="5842" y="8670"/>
                  <a:pt x="5351" y="8847"/>
                  <a:pt x="5010" y="8978"/>
                </a:cubicBezTo>
                <a:cubicBezTo>
                  <a:pt x="4670" y="9109"/>
                  <a:pt x="4392" y="9209"/>
                  <a:pt x="4392" y="9199"/>
                </a:cubicBezTo>
                <a:cubicBezTo>
                  <a:pt x="4392" y="9183"/>
                  <a:pt x="4945" y="8527"/>
                  <a:pt x="5304" y="8115"/>
                </a:cubicBezTo>
                <a:cubicBezTo>
                  <a:pt x="5387" y="8020"/>
                  <a:pt x="5628" y="7734"/>
                  <a:pt x="5841" y="7482"/>
                </a:cubicBezTo>
                <a:cubicBezTo>
                  <a:pt x="6054" y="7229"/>
                  <a:pt x="6286" y="6959"/>
                  <a:pt x="6356" y="6880"/>
                </a:cubicBezTo>
                <a:cubicBezTo>
                  <a:pt x="6426" y="6801"/>
                  <a:pt x="6649" y="6543"/>
                  <a:pt x="6849" y="6306"/>
                </a:cubicBezTo>
                <a:cubicBezTo>
                  <a:pt x="7049" y="6069"/>
                  <a:pt x="7290" y="5784"/>
                  <a:pt x="7386" y="5673"/>
                </a:cubicBezTo>
                <a:cubicBezTo>
                  <a:pt x="7593" y="5435"/>
                  <a:pt x="7839" y="5146"/>
                  <a:pt x="8577" y="4281"/>
                </a:cubicBezTo>
                <a:cubicBezTo>
                  <a:pt x="9622" y="3056"/>
                  <a:pt x="9814" y="2829"/>
                  <a:pt x="10291" y="2265"/>
                </a:cubicBezTo>
                <a:cubicBezTo>
                  <a:pt x="10554" y="1953"/>
                  <a:pt x="10785" y="1695"/>
                  <a:pt x="10798" y="1695"/>
                </a:cubicBezTo>
                <a:close/>
                <a:moveTo>
                  <a:pt x="1083" y="14317"/>
                </a:moveTo>
                <a:cubicBezTo>
                  <a:pt x="687" y="14278"/>
                  <a:pt x="266" y="14396"/>
                  <a:pt x="90" y="14633"/>
                </a:cubicBezTo>
                <a:cubicBezTo>
                  <a:pt x="40" y="14700"/>
                  <a:pt x="9" y="14811"/>
                  <a:pt x="2" y="14959"/>
                </a:cubicBezTo>
                <a:cubicBezTo>
                  <a:pt x="-5" y="15107"/>
                  <a:pt x="10" y="15297"/>
                  <a:pt x="46" y="15515"/>
                </a:cubicBezTo>
                <a:cubicBezTo>
                  <a:pt x="193" y="16391"/>
                  <a:pt x="522" y="17091"/>
                  <a:pt x="1127" y="17852"/>
                </a:cubicBezTo>
                <a:cubicBezTo>
                  <a:pt x="1713" y="18588"/>
                  <a:pt x="2415" y="19180"/>
                  <a:pt x="3400" y="19764"/>
                </a:cubicBezTo>
                <a:cubicBezTo>
                  <a:pt x="4280" y="20287"/>
                  <a:pt x="5003" y="20602"/>
                  <a:pt x="6143" y="20944"/>
                </a:cubicBezTo>
                <a:cubicBezTo>
                  <a:pt x="7229" y="21271"/>
                  <a:pt x="8294" y="21468"/>
                  <a:pt x="9437" y="21559"/>
                </a:cubicBezTo>
                <a:cubicBezTo>
                  <a:pt x="9748" y="21584"/>
                  <a:pt x="10256" y="21599"/>
                  <a:pt x="10761" y="21600"/>
                </a:cubicBezTo>
                <a:cubicBezTo>
                  <a:pt x="11266" y="21600"/>
                  <a:pt x="11768" y="21588"/>
                  <a:pt x="12078" y="21563"/>
                </a:cubicBezTo>
                <a:cubicBezTo>
                  <a:pt x="13266" y="21470"/>
                  <a:pt x="14305" y="21280"/>
                  <a:pt x="15350" y="20971"/>
                </a:cubicBezTo>
                <a:cubicBezTo>
                  <a:pt x="16496" y="20632"/>
                  <a:pt x="17326" y="20281"/>
                  <a:pt x="18219" y="19751"/>
                </a:cubicBezTo>
                <a:cubicBezTo>
                  <a:pt x="20254" y="18541"/>
                  <a:pt x="21432" y="16945"/>
                  <a:pt x="21572" y="15203"/>
                </a:cubicBezTo>
                <a:cubicBezTo>
                  <a:pt x="21595" y="14919"/>
                  <a:pt x="21591" y="14773"/>
                  <a:pt x="21550" y="14697"/>
                </a:cubicBezTo>
                <a:cubicBezTo>
                  <a:pt x="21311" y="14250"/>
                  <a:pt x="20333" y="14168"/>
                  <a:pt x="19888" y="14556"/>
                </a:cubicBezTo>
                <a:cubicBezTo>
                  <a:pt x="19759" y="14669"/>
                  <a:pt x="19750" y="14697"/>
                  <a:pt x="19711" y="15117"/>
                </a:cubicBezTo>
                <a:cubicBezTo>
                  <a:pt x="19599" y="16331"/>
                  <a:pt x="19019" y="17333"/>
                  <a:pt x="17888" y="18263"/>
                </a:cubicBezTo>
                <a:cubicBezTo>
                  <a:pt x="16197" y="19653"/>
                  <a:pt x="13586" y="20465"/>
                  <a:pt x="10798" y="20465"/>
                </a:cubicBezTo>
                <a:cubicBezTo>
                  <a:pt x="8380" y="20465"/>
                  <a:pt x="6083" y="19861"/>
                  <a:pt x="4414" y="18783"/>
                </a:cubicBezTo>
                <a:cubicBezTo>
                  <a:pt x="2869" y="17785"/>
                  <a:pt x="1994" y="16533"/>
                  <a:pt x="1877" y="15153"/>
                </a:cubicBezTo>
                <a:cubicBezTo>
                  <a:pt x="1835" y="14656"/>
                  <a:pt x="1774" y="14549"/>
                  <a:pt x="1458" y="14412"/>
                </a:cubicBezTo>
                <a:cubicBezTo>
                  <a:pt x="1342" y="14361"/>
                  <a:pt x="1215" y="14330"/>
                  <a:pt x="1083" y="14317"/>
                </a:cubicBezTo>
                <a:close/>
              </a:path>
            </a:pathLst>
          </a:custGeom>
          <a:ln w="12700">
            <a:miter lim="400000"/>
          </a:ln>
        </p:spPr>
      </p:pic>
    </p:spTree>
    <p:extLst>
      <p:ext uri="{BB962C8B-B14F-4D97-AF65-F5344CB8AC3E}">
        <p14:creationId xmlns:p14="http://schemas.microsoft.com/office/powerpoint/2010/main" val="2546400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1177055" y="1001485"/>
            <a:ext cx="21031200" cy="11647714"/>
          </a:xfrm>
        </p:spPr>
        <p:txBody>
          <a:bodyPr>
            <a:normAutofit/>
          </a:bodyPr>
          <a:lstStyle/>
          <a:p>
            <a:pPr algn="just">
              <a:spcBef>
                <a:spcPts val="600"/>
              </a:spcBef>
              <a:buNone/>
            </a:pPr>
            <a:r>
              <a:rPr lang="lv-LV" sz="3200" b="1" dirty="0">
                <a:solidFill>
                  <a:srgbClr val="00B050"/>
                </a:solidFill>
                <a:effectLst/>
                <a:latin typeface="Times New Roman" panose="02020603050405020304" pitchFamily="18" charset="0"/>
                <a:ea typeface="Times New Roman" panose="02020603050405020304" pitchFamily="18" charset="0"/>
              </a:rPr>
              <a:t>22.</a:t>
            </a:r>
            <a:r>
              <a:rPr lang="lv-LV" sz="3200" b="1" baseline="30000" dirty="0">
                <a:solidFill>
                  <a:srgbClr val="00B050"/>
                </a:solidFill>
                <a:effectLst/>
                <a:latin typeface="Times New Roman" panose="02020603050405020304" pitchFamily="18" charset="0"/>
                <a:ea typeface="Times New Roman" panose="02020603050405020304" pitchFamily="18" charset="0"/>
              </a:rPr>
              <a:t>1</a:t>
            </a:r>
            <a:r>
              <a:rPr lang="lv-LV" sz="3200" b="1" dirty="0">
                <a:solidFill>
                  <a:srgbClr val="00B050"/>
                </a:solidFill>
                <a:effectLst/>
                <a:latin typeface="Times New Roman" panose="02020603050405020304" pitchFamily="18" charset="0"/>
                <a:ea typeface="Times New Roman" panose="02020603050405020304" pitchFamily="18" charset="0"/>
              </a:rPr>
              <a:t> Jaudas pieprasītājam ir tiesības apmaksāt Jaudas maksu pa daļām šādā kārībā:</a:t>
            </a:r>
            <a:endParaRPr lang="en-US" sz="2000" dirty="0">
              <a:effectLst/>
              <a:latin typeface="Times New Roman" panose="02020603050405020304" pitchFamily="18" charset="0"/>
              <a:ea typeface="Times New Roman" panose="02020603050405020304" pitchFamily="18" charset="0"/>
            </a:endParaRPr>
          </a:p>
          <a:p>
            <a:pPr algn="just">
              <a:spcBef>
                <a:spcPts val="600"/>
              </a:spcBef>
              <a:buNone/>
            </a:pPr>
            <a:r>
              <a:rPr lang="lv-LV" sz="3200" b="1" dirty="0">
                <a:solidFill>
                  <a:srgbClr val="00B050"/>
                </a:solidFill>
                <a:effectLst/>
                <a:latin typeface="Times New Roman" panose="02020603050405020304" pitchFamily="18" charset="0"/>
                <a:ea typeface="Times New Roman" panose="02020603050405020304" pitchFamily="18" charset="0"/>
              </a:rPr>
              <a:t>22.1.</a:t>
            </a:r>
            <a:r>
              <a:rPr lang="lv-LV" sz="3200" b="1" baseline="30000" dirty="0">
                <a:solidFill>
                  <a:srgbClr val="00B050"/>
                </a:solidFill>
                <a:effectLst/>
                <a:latin typeface="Times New Roman" panose="02020603050405020304" pitchFamily="18" charset="0"/>
                <a:ea typeface="Times New Roman" panose="02020603050405020304" pitchFamily="18" charset="0"/>
              </a:rPr>
              <a:t>1 </a:t>
            </a:r>
            <a:r>
              <a:rPr lang="lv-LV" sz="3200" b="1" dirty="0">
                <a:solidFill>
                  <a:srgbClr val="00B050"/>
                </a:solidFill>
                <a:effectLst/>
                <a:latin typeface="Times New Roman" panose="02020603050405020304" pitchFamily="18" charset="0"/>
                <a:ea typeface="Times New Roman" panose="02020603050405020304" pitchFamily="18" charset="0"/>
              </a:rPr>
              <a:t>Jaudas maksas apmaksu līdz 10 000.00 EUR veic pilnā apmērā pēc Līguma abpusējas parakstīšanas un rēķina saņemšanas</a:t>
            </a:r>
            <a:r>
              <a:rPr lang="lv-LV" sz="3200" b="1" dirty="0">
                <a:solidFill>
                  <a:srgbClr val="FF0000"/>
                </a:solidFill>
                <a:effectLst/>
                <a:latin typeface="Times New Roman" panose="02020603050405020304" pitchFamily="18" charset="0"/>
                <a:ea typeface="Times New Roman" panose="02020603050405020304" pitchFamily="18" charset="0"/>
              </a:rPr>
              <a:t> </a:t>
            </a:r>
            <a:r>
              <a:rPr lang="lv-LV" sz="3200" b="1" dirty="0">
                <a:solidFill>
                  <a:srgbClr val="00B050"/>
                </a:solidFill>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algn="just">
              <a:spcBef>
                <a:spcPts val="600"/>
              </a:spcBef>
              <a:buNone/>
            </a:pPr>
            <a:r>
              <a:rPr lang="lv-LV" sz="3200" b="1" dirty="0">
                <a:solidFill>
                  <a:srgbClr val="00B050"/>
                </a:solidFill>
                <a:effectLst/>
                <a:latin typeface="Times New Roman" panose="02020603050405020304" pitchFamily="18" charset="0"/>
                <a:ea typeface="Times New Roman" panose="02020603050405020304" pitchFamily="18" charset="0"/>
              </a:rPr>
              <a:t>22.2.¹ Jaudas maksas apmaksu no 10 001.00 EUR līdz 20 000.00 EUR veic pēc savstarpēji izstrādāta grafika sadalot maksājumu ne ilgāk kā 24 mēnešu periodā, no Līguma abpusējas parakstīšanas un rēķina par pirmās iemaksas 50% apmērā apmaksas veikšanas;</a:t>
            </a:r>
            <a:endParaRPr lang="en-US" sz="2000" dirty="0">
              <a:effectLst/>
              <a:latin typeface="Times New Roman" panose="02020603050405020304" pitchFamily="18" charset="0"/>
              <a:ea typeface="Times New Roman" panose="02020603050405020304" pitchFamily="18" charset="0"/>
            </a:endParaRPr>
          </a:p>
          <a:p>
            <a:pPr algn="just">
              <a:spcBef>
                <a:spcPts val="600"/>
              </a:spcBef>
              <a:buNone/>
            </a:pPr>
            <a:r>
              <a:rPr lang="lv-LV" sz="3200" b="1" dirty="0">
                <a:solidFill>
                  <a:srgbClr val="00B050"/>
                </a:solidFill>
                <a:effectLst/>
                <a:latin typeface="Times New Roman" panose="02020603050405020304" pitchFamily="18" charset="0"/>
                <a:ea typeface="Times New Roman" panose="02020603050405020304" pitchFamily="18" charset="0"/>
              </a:rPr>
              <a:t>22.3.¹ Jaudas maksas apmaksu no 20 001.00 EUR līdz 100 000.00 EUR veic pēc savstarpēji izstrādāta grafika sadalot maksājumu ne ilgāk kā 24 mēnešu periodā, no Līguma abpusējas parakstīšanas un rēķina par pirmās iemaksas 30% apmērā apmaksas veikšanas;</a:t>
            </a:r>
            <a:endParaRPr lang="en-US" sz="2000" dirty="0">
              <a:effectLst/>
              <a:latin typeface="Times New Roman" panose="02020603050405020304" pitchFamily="18" charset="0"/>
              <a:ea typeface="Times New Roman" panose="02020603050405020304" pitchFamily="18" charset="0"/>
            </a:endParaRPr>
          </a:p>
          <a:p>
            <a:pPr algn="just">
              <a:spcBef>
                <a:spcPts val="600"/>
              </a:spcBef>
              <a:buNone/>
            </a:pPr>
            <a:r>
              <a:rPr lang="lv-LV" sz="3200" b="1" dirty="0">
                <a:solidFill>
                  <a:srgbClr val="00B050"/>
                </a:solidFill>
                <a:effectLst/>
                <a:latin typeface="Times New Roman" panose="02020603050405020304" pitchFamily="18" charset="0"/>
                <a:ea typeface="Times New Roman" panose="02020603050405020304" pitchFamily="18" charset="0"/>
              </a:rPr>
              <a:t>22.4.</a:t>
            </a:r>
            <a:r>
              <a:rPr lang="lv-LV" sz="3200" b="1" baseline="30000" dirty="0">
                <a:solidFill>
                  <a:srgbClr val="00B050"/>
                </a:solidFill>
                <a:effectLst/>
                <a:latin typeface="Times New Roman" panose="02020603050405020304" pitchFamily="18" charset="0"/>
                <a:ea typeface="Times New Roman" panose="02020603050405020304" pitchFamily="18" charset="0"/>
              </a:rPr>
              <a:t>1 </a:t>
            </a:r>
            <a:r>
              <a:rPr lang="lv-LV" sz="3200" b="1" dirty="0">
                <a:solidFill>
                  <a:srgbClr val="00B050"/>
                </a:solidFill>
                <a:effectLst/>
                <a:latin typeface="Times New Roman" panose="02020603050405020304" pitchFamily="18" charset="0"/>
                <a:ea typeface="Times New Roman" panose="02020603050405020304" pitchFamily="18" charset="0"/>
              </a:rPr>
              <a:t>Jaudas maksas apmaksu virs 100 000.00 EUR veic pēc savstarpēji izstrādāta grafika sadalot </a:t>
            </a:r>
            <a:r>
              <a:rPr lang="lv-LV" sz="3200" b="1">
                <a:solidFill>
                  <a:srgbClr val="00B050"/>
                </a:solidFill>
                <a:effectLst/>
                <a:latin typeface="Times New Roman" panose="02020603050405020304" pitchFamily="18" charset="0"/>
                <a:ea typeface="Times New Roman" panose="02020603050405020304" pitchFamily="18" charset="0"/>
              </a:rPr>
              <a:t>maksājumu ne ilgāk kā 24 </a:t>
            </a:r>
            <a:r>
              <a:rPr lang="lv-LV" sz="3200" b="1" dirty="0">
                <a:solidFill>
                  <a:srgbClr val="00B050"/>
                </a:solidFill>
                <a:effectLst/>
                <a:latin typeface="Times New Roman" panose="02020603050405020304" pitchFamily="18" charset="0"/>
                <a:ea typeface="Times New Roman" panose="02020603050405020304" pitchFamily="18" charset="0"/>
              </a:rPr>
              <a:t>mēnešu periodā, no Līguma abpusējas parakstīšanas un rēķina par pirmās iemaksas 20% apmērā apmaksas veikšanas.   </a:t>
            </a:r>
            <a:endParaRPr lang="en-US" sz="2000" dirty="0">
              <a:effectLst/>
              <a:latin typeface="Times New Roman" panose="02020603050405020304" pitchFamily="18" charset="0"/>
              <a:ea typeface="Times New Roman" panose="02020603050405020304" pitchFamily="18" charset="0"/>
            </a:endParaRPr>
          </a:p>
          <a:p>
            <a:pPr marL="0" indent="0" algn="just">
              <a:buNone/>
            </a:pPr>
            <a:r>
              <a:rPr lang="lv-LV" sz="3200" dirty="0">
                <a:latin typeface="Times New Roman" panose="02020603050405020304" pitchFamily="18" charset="0"/>
              </a:rPr>
              <a:t>Nosakām tiesisku pamatu veikt samaksu pa daļām</a:t>
            </a:r>
            <a:endParaRPr lang="lv-LV" sz="3200" dirty="0">
              <a:latin typeface="Times New Roman" panose="02020603050405020304" pitchFamily="18" charset="0"/>
              <a:ea typeface="Times New Roman" panose="02020603050405020304" pitchFamily="18" charset="0"/>
            </a:endParaRPr>
          </a:p>
          <a:p>
            <a:pPr marL="0" indent="0" algn="just">
              <a:buNone/>
            </a:pPr>
            <a:r>
              <a:rPr lang="lv-LV" sz="3200" b="1" dirty="0">
                <a:solidFill>
                  <a:srgbClr val="FF0000"/>
                </a:solidFill>
                <a:latin typeface="Times New Roman" panose="02020603050405020304" pitchFamily="18" charset="0"/>
              </a:rPr>
              <a:t>Papildināt noteikumus ar jaunu 22.² punktu šādā redakcijā:</a:t>
            </a:r>
            <a:endParaRPr lang="lv-LV" sz="3200" dirty="0">
              <a:latin typeface="Times New Roman" panose="02020603050405020304" pitchFamily="18" charset="0"/>
              <a:ea typeface="Times New Roman" panose="02020603050405020304" pitchFamily="18" charset="0"/>
            </a:endParaRPr>
          </a:p>
          <a:p>
            <a:pPr marL="0" indent="0" algn="just">
              <a:lnSpc>
                <a:spcPct val="100000"/>
              </a:lnSpc>
              <a:buNone/>
            </a:pPr>
            <a:r>
              <a:rPr lang="lv-LV" sz="3200" b="1" spc="-80" dirty="0">
                <a:solidFill>
                  <a:srgbClr val="FF0000"/>
                </a:solidFill>
                <a:latin typeface="Times New Roman" panose="02020603050405020304" pitchFamily="18" charset="0"/>
              </a:rPr>
              <a:t>“</a:t>
            </a:r>
            <a:r>
              <a:rPr lang="lv-LV" sz="3200" b="1" dirty="0">
                <a:solidFill>
                  <a:srgbClr val="FF0000"/>
                </a:solidFill>
                <a:latin typeface="Times New Roman" panose="02020603050405020304" pitchFamily="18" charset="0"/>
              </a:rPr>
              <a:t>22.² SIA “Ādažu ūdens” ir tiesības reizi 6 mēnešos veikt Jaudas maksas pārrēķinu, ja centralizētajā kanalizācijas sistēmā izlaižamo notekūdeņu vidējais apjoms šajā periodā ir palielinājies vairāk kā par 10 %. ”</a:t>
            </a:r>
          </a:p>
          <a:p>
            <a:pPr algn="just"/>
            <a:endParaRPr lang="lv-LV" sz="3200" dirty="0">
              <a:latin typeface="Times New Roman" panose="02020603050405020304" pitchFamily="18" charset="0"/>
              <a:ea typeface="Times New Roman" panose="02020603050405020304" pitchFamily="18" charset="0"/>
            </a:endParaRPr>
          </a:p>
          <a:p>
            <a:pPr marL="0" indent="0" algn="just">
              <a:buNone/>
            </a:pPr>
            <a:r>
              <a:rPr lang="lv-LV" sz="3200" dirty="0">
                <a:latin typeface="Times New Roman" panose="02020603050405020304" pitchFamily="18" charset="0"/>
              </a:rPr>
              <a:t>Nosakām kārtību, kādā tiek aprēķināta papildus jaudas maksa</a:t>
            </a:r>
          </a:p>
          <a:p>
            <a:pPr algn="just"/>
            <a:endParaRPr lang="lv-LV" sz="3500" dirty="0">
              <a:latin typeface="Times New Roman" panose="02020603050405020304" pitchFamily="18" charset="0"/>
              <a:ea typeface="Times New Roman" panose="02020603050405020304" pitchFamily="18" charset="0"/>
            </a:endParaRPr>
          </a:p>
          <a:p>
            <a:pPr marL="0" lvl="0" indent="0">
              <a:buNone/>
            </a:pPr>
            <a:endParaRPr lang="lv-LV" sz="3500" b="1" dirty="0">
              <a:solidFill>
                <a:srgbClr val="FF0000"/>
              </a:solidFill>
              <a:latin typeface="Times New Roman" panose="02020603050405020304" pitchFamily="18" charset="0"/>
              <a:cs typeface="Times New Roman" panose="02020603050405020304" pitchFamily="18" charset="0"/>
            </a:endParaRPr>
          </a:p>
          <a:p>
            <a:pPr marL="0" indent="0">
              <a:buNone/>
            </a:pPr>
            <a:endParaRPr lang="lv-LV" sz="3200" dirty="0">
              <a:latin typeface="Times New Roman" panose="02020603050405020304" pitchFamily="18" charset="0"/>
              <a:cs typeface="Times New Roman" panose="02020603050405020304" pitchFamily="18" charset="0"/>
            </a:endParaRPr>
          </a:p>
          <a:p>
            <a:pPr marL="0" indent="0">
              <a:buNone/>
            </a:pPr>
            <a:endParaRPr lang="lv-LV" sz="3200" dirty="0">
              <a:latin typeface="Times New Roman" panose="02020603050405020304" pitchFamily="18" charset="0"/>
              <a:cs typeface="Times New Roman" panose="02020603050405020304" pitchFamily="18" charset="0"/>
            </a:endParaRPr>
          </a:p>
        </p:txBody>
      </p:sp>
      <p:pic>
        <p:nvPicPr>
          <p:cNvPr id="4" name="Logo_B.png" descr="Logo_B.png">
            <a:extLst>
              <a:ext uri="{FF2B5EF4-FFF2-40B4-BE49-F238E27FC236}">
                <a16:creationId xmlns:a16="http://schemas.microsoft.com/office/drawing/2014/main" id="{BC89162A-D751-5D5F-E54E-D38A2760DA41}"/>
              </a:ext>
            </a:extLst>
          </p:cNvPr>
          <p:cNvPicPr>
            <a:picLocks noChangeAspect="1"/>
          </p:cNvPicPr>
          <p:nvPr/>
        </p:nvPicPr>
        <p:blipFill>
          <a:blip r:embed="rId2"/>
          <a:srcRect l="26899" t="12400" r="26912" b="12411"/>
          <a:stretch>
            <a:fillRect/>
          </a:stretch>
        </p:blipFill>
        <p:spPr>
          <a:xfrm>
            <a:off x="22513055" y="483306"/>
            <a:ext cx="1164874" cy="1896270"/>
          </a:xfrm>
          <a:custGeom>
            <a:avLst/>
            <a:gdLst/>
            <a:ahLst/>
            <a:cxnLst>
              <a:cxn ang="0">
                <a:pos x="wd2" y="hd2"/>
              </a:cxn>
              <a:cxn ang="5400000">
                <a:pos x="wd2" y="hd2"/>
              </a:cxn>
              <a:cxn ang="10800000">
                <a:pos x="wd2" y="hd2"/>
              </a:cxn>
              <a:cxn ang="16200000">
                <a:pos x="wd2" y="hd2"/>
              </a:cxn>
            </a:cxnLst>
            <a:rect l="0" t="0" r="r" b="b"/>
            <a:pathLst>
              <a:path w="21586" h="21600" extrusionOk="0">
                <a:moveTo>
                  <a:pt x="10798" y="0"/>
                </a:moveTo>
                <a:cubicBezTo>
                  <a:pt x="10265" y="0"/>
                  <a:pt x="9993" y="143"/>
                  <a:pt x="9599" y="619"/>
                </a:cubicBezTo>
                <a:cubicBezTo>
                  <a:pt x="9456" y="793"/>
                  <a:pt x="9280" y="997"/>
                  <a:pt x="9209" y="1076"/>
                </a:cubicBezTo>
                <a:cubicBezTo>
                  <a:pt x="9139" y="1155"/>
                  <a:pt x="8719" y="1649"/>
                  <a:pt x="8275" y="2170"/>
                </a:cubicBezTo>
                <a:cubicBezTo>
                  <a:pt x="7832" y="2691"/>
                  <a:pt x="7377" y="3219"/>
                  <a:pt x="7268" y="3345"/>
                </a:cubicBezTo>
                <a:cubicBezTo>
                  <a:pt x="7159" y="3472"/>
                  <a:pt x="6829" y="3855"/>
                  <a:pt x="6540" y="4195"/>
                </a:cubicBezTo>
                <a:cubicBezTo>
                  <a:pt x="6251" y="4535"/>
                  <a:pt x="5928" y="4914"/>
                  <a:pt x="5819" y="5041"/>
                </a:cubicBezTo>
                <a:cubicBezTo>
                  <a:pt x="5710" y="5167"/>
                  <a:pt x="5469" y="5452"/>
                  <a:pt x="5282" y="5673"/>
                </a:cubicBezTo>
                <a:cubicBezTo>
                  <a:pt x="4917" y="6106"/>
                  <a:pt x="4591" y="6487"/>
                  <a:pt x="4275" y="6853"/>
                </a:cubicBezTo>
                <a:cubicBezTo>
                  <a:pt x="4045" y="7120"/>
                  <a:pt x="3730" y="7490"/>
                  <a:pt x="3333" y="7956"/>
                </a:cubicBezTo>
                <a:cubicBezTo>
                  <a:pt x="2887" y="8481"/>
                  <a:pt x="2068" y="9442"/>
                  <a:pt x="1826" y="9724"/>
                </a:cubicBezTo>
                <a:cubicBezTo>
                  <a:pt x="1704" y="9866"/>
                  <a:pt x="1374" y="10250"/>
                  <a:pt x="1098" y="10574"/>
                </a:cubicBezTo>
                <a:cubicBezTo>
                  <a:pt x="821" y="10898"/>
                  <a:pt x="468" y="11310"/>
                  <a:pt x="311" y="11491"/>
                </a:cubicBezTo>
                <a:cubicBezTo>
                  <a:pt x="46" y="11797"/>
                  <a:pt x="25" y="11834"/>
                  <a:pt x="24" y="12007"/>
                </a:cubicBezTo>
                <a:cubicBezTo>
                  <a:pt x="23" y="12152"/>
                  <a:pt x="50" y="12218"/>
                  <a:pt x="134" y="12301"/>
                </a:cubicBezTo>
                <a:cubicBezTo>
                  <a:pt x="244" y="12409"/>
                  <a:pt x="466" y="12509"/>
                  <a:pt x="693" y="12554"/>
                </a:cubicBezTo>
                <a:cubicBezTo>
                  <a:pt x="859" y="12586"/>
                  <a:pt x="1181" y="12568"/>
                  <a:pt x="1355" y="12513"/>
                </a:cubicBezTo>
                <a:cubicBezTo>
                  <a:pt x="1430" y="12489"/>
                  <a:pt x="1647" y="12353"/>
                  <a:pt x="1833" y="12215"/>
                </a:cubicBezTo>
                <a:cubicBezTo>
                  <a:pt x="3924" y="10665"/>
                  <a:pt x="6610" y="9507"/>
                  <a:pt x="9371" y="8964"/>
                </a:cubicBezTo>
                <a:cubicBezTo>
                  <a:pt x="10901" y="8664"/>
                  <a:pt x="12384" y="8536"/>
                  <a:pt x="13762" y="8589"/>
                </a:cubicBezTo>
                <a:cubicBezTo>
                  <a:pt x="15397" y="8652"/>
                  <a:pt x="16683" y="9005"/>
                  <a:pt x="17461" y="9597"/>
                </a:cubicBezTo>
                <a:cubicBezTo>
                  <a:pt x="17681" y="9765"/>
                  <a:pt x="18242" y="10386"/>
                  <a:pt x="19388" y="11749"/>
                </a:cubicBezTo>
                <a:cubicBezTo>
                  <a:pt x="19901" y="12359"/>
                  <a:pt x="19976" y="12425"/>
                  <a:pt x="20248" y="12509"/>
                </a:cubicBezTo>
                <a:cubicBezTo>
                  <a:pt x="20555" y="12602"/>
                  <a:pt x="20762" y="12603"/>
                  <a:pt x="21072" y="12509"/>
                </a:cubicBezTo>
                <a:cubicBezTo>
                  <a:pt x="21427" y="12400"/>
                  <a:pt x="21566" y="12257"/>
                  <a:pt x="21565" y="12011"/>
                </a:cubicBezTo>
                <a:cubicBezTo>
                  <a:pt x="21564" y="11836"/>
                  <a:pt x="21547" y="11798"/>
                  <a:pt x="21293" y="11505"/>
                </a:cubicBezTo>
                <a:cubicBezTo>
                  <a:pt x="20883" y="11033"/>
                  <a:pt x="20672" y="10792"/>
                  <a:pt x="20094" y="10113"/>
                </a:cubicBezTo>
                <a:cubicBezTo>
                  <a:pt x="19805" y="9773"/>
                  <a:pt x="19474" y="9378"/>
                  <a:pt x="19351" y="9236"/>
                </a:cubicBezTo>
                <a:cubicBezTo>
                  <a:pt x="19228" y="9093"/>
                  <a:pt x="18783" y="8577"/>
                  <a:pt x="18366" y="8087"/>
                </a:cubicBezTo>
                <a:cubicBezTo>
                  <a:pt x="16933" y="6405"/>
                  <a:pt x="16653" y="6074"/>
                  <a:pt x="16402" y="5786"/>
                </a:cubicBezTo>
                <a:cubicBezTo>
                  <a:pt x="16306" y="5676"/>
                  <a:pt x="16065" y="5395"/>
                  <a:pt x="15865" y="5158"/>
                </a:cubicBezTo>
                <a:cubicBezTo>
                  <a:pt x="15666" y="4921"/>
                  <a:pt x="15443" y="4663"/>
                  <a:pt x="15372" y="4584"/>
                </a:cubicBezTo>
                <a:cubicBezTo>
                  <a:pt x="15302" y="4505"/>
                  <a:pt x="14989" y="4132"/>
                  <a:pt x="14674" y="3761"/>
                </a:cubicBezTo>
                <a:cubicBezTo>
                  <a:pt x="14359" y="3390"/>
                  <a:pt x="13671" y="2583"/>
                  <a:pt x="13144" y="1966"/>
                </a:cubicBezTo>
                <a:cubicBezTo>
                  <a:pt x="12617" y="1350"/>
                  <a:pt x="12081" y="724"/>
                  <a:pt x="11953" y="574"/>
                </a:cubicBezTo>
                <a:cubicBezTo>
                  <a:pt x="11576" y="133"/>
                  <a:pt x="11310" y="0"/>
                  <a:pt x="10798" y="0"/>
                </a:cubicBezTo>
                <a:close/>
                <a:moveTo>
                  <a:pt x="10798" y="1695"/>
                </a:moveTo>
                <a:cubicBezTo>
                  <a:pt x="10811" y="1695"/>
                  <a:pt x="10845" y="1723"/>
                  <a:pt x="10872" y="1759"/>
                </a:cubicBezTo>
                <a:cubicBezTo>
                  <a:pt x="10933" y="1840"/>
                  <a:pt x="11648" y="2687"/>
                  <a:pt x="11850" y="2916"/>
                </a:cubicBezTo>
                <a:cubicBezTo>
                  <a:pt x="11933" y="3011"/>
                  <a:pt x="12130" y="3242"/>
                  <a:pt x="12291" y="3431"/>
                </a:cubicBezTo>
                <a:cubicBezTo>
                  <a:pt x="12864" y="4106"/>
                  <a:pt x="13104" y="4386"/>
                  <a:pt x="13276" y="4584"/>
                </a:cubicBezTo>
                <a:cubicBezTo>
                  <a:pt x="13373" y="4695"/>
                  <a:pt x="13597" y="4964"/>
                  <a:pt x="13784" y="5185"/>
                </a:cubicBezTo>
                <a:cubicBezTo>
                  <a:pt x="13970" y="5406"/>
                  <a:pt x="14228" y="5703"/>
                  <a:pt x="14350" y="5845"/>
                </a:cubicBezTo>
                <a:cubicBezTo>
                  <a:pt x="15353" y="7015"/>
                  <a:pt x="15833" y="7582"/>
                  <a:pt x="15858" y="7622"/>
                </a:cubicBezTo>
                <a:cubicBezTo>
                  <a:pt x="15876" y="7650"/>
                  <a:pt x="15807" y="7648"/>
                  <a:pt x="15571" y="7608"/>
                </a:cubicBezTo>
                <a:cubicBezTo>
                  <a:pt x="14738" y="7468"/>
                  <a:pt x="13472" y="7401"/>
                  <a:pt x="12394" y="7441"/>
                </a:cubicBezTo>
                <a:cubicBezTo>
                  <a:pt x="10257" y="7521"/>
                  <a:pt x="8153" y="7904"/>
                  <a:pt x="6099" y="8585"/>
                </a:cubicBezTo>
                <a:cubicBezTo>
                  <a:pt x="5842" y="8670"/>
                  <a:pt x="5351" y="8847"/>
                  <a:pt x="5010" y="8978"/>
                </a:cubicBezTo>
                <a:cubicBezTo>
                  <a:pt x="4670" y="9109"/>
                  <a:pt x="4392" y="9209"/>
                  <a:pt x="4392" y="9199"/>
                </a:cubicBezTo>
                <a:cubicBezTo>
                  <a:pt x="4392" y="9183"/>
                  <a:pt x="4945" y="8527"/>
                  <a:pt x="5304" y="8115"/>
                </a:cubicBezTo>
                <a:cubicBezTo>
                  <a:pt x="5387" y="8020"/>
                  <a:pt x="5628" y="7734"/>
                  <a:pt x="5841" y="7482"/>
                </a:cubicBezTo>
                <a:cubicBezTo>
                  <a:pt x="6054" y="7229"/>
                  <a:pt x="6286" y="6959"/>
                  <a:pt x="6356" y="6880"/>
                </a:cubicBezTo>
                <a:cubicBezTo>
                  <a:pt x="6426" y="6801"/>
                  <a:pt x="6649" y="6543"/>
                  <a:pt x="6849" y="6306"/>
                </a:cubicBezTo>
                <a:cubicBezTo>
                  <a:pt x="7049" y="6069"/>
                  <a:pt x="7290" y="5784"/>
                  <a:pt x="7386" y="5673"/>
                </a:cubicBezTo>
                <a:cubicBezTo>
                  <a:pt x="7593" y="5435"/>
                  <a:pt x="7839" y="5146"/>
                  <a:pt x="8577" y="4281"/>
                </a:cubicBezTo>
                <a:cubicBezTo>
                  <a:pt x="9622" y="3056"/>
                  <a:pt x="9814" y="2829"/>
                  <a:pt x="10291" y="2265"/>
                </a:cubicBezTo>
                <a:cubicBezTo>
                  <a:pt x="10554" y="1953"/>
                  <a:pt x="10785" y="1695"/>
                  <a:pt x="10798" y="1695"/>
                </a:cubicBezTo>
                <a:close/>
                <a:moveTo>
                  <a:pt x="1083" y="14317"/>
                </a:moveTo>
                <a:cubicBezTo>
                  <a:pt x="687" y="14278"/>
                  <a:pt x="266" y="14396"/>
                  <a:pt x="90" y="14633"/>
                </a:cubicBezTo>
                <a:cubicBezTo>
                  <a:pt x="40" y="14700"/>
                  <a:pt x="9" y="14811"/>
                  <a:pt x="2" y="14959"/>
                </a:cubicBezTo>
                <a:cubicBezTo>
                  <a:pt x="-5" y="15107"/>
                  <a:pt x="10" y="15297"/>
                  <a:pt x="46" y="15515"/>
                </a:cubicBezTo>
                <a:cubicBezTo>
                  <a:pt x="193" y="16391"/>
                  <a:pt x="522" y="17091"/>
                  <a:pt x="1127" y="17852"/>
                </a:cubicBezTo>
                <a:cubicBezTo>
                  <a:pt x="1713" y="18588"/>
                  <a:pt x="2415" y="19180"/>
                  <a:pt x="3400" y="19764"/>
                </a:cubicBezTo>
                <a:cubicBezTo>
                  <a:pt x="4280" y="20287"/>
                  <a:pt x="5003" y="20602"/>
                  <a:pt x="6143" y="20944"/>
                </a:cubicBezTo>
                <a:cubicBezTo>
                  <a:pt x="7229" y="21271"/>
                  <a:pt x="8294" y="21468"/>
                  <a:pt x="9437" y="21559"/>
                </a:cubicBezTo>
                <a:cubicBezTo>
                  <a:pt x="9748" y="21584"/>
                  <a:pt x="10256" y="21599"/>
                  <a:pt x="10761" y="21600"/>
                </a:cubicBezTo>
                <a:cubicBezTo>
                  <a:pt x="11266" y="21600"/>
                  <a:pt x="11768" y="21588"/>
                  <a:pt x="12078" y="21563"/>
                </a:cubicBezTo>
                <a:cubicBezTo>
                  <a:pt x="13266" y="21470"/>
                  <a:pt x="14305" y="21280"/>
                  <a:pt x="15350" y="20971"/>
                </a:cubicBezTo>
                <a:cubicBezTo>
                  <a:pt x="16496" y="20632"/>
                  <a:pt x="17326" y="20281"/>
                  <a:pt x="18219" y="19751"/>
                </a:cubicBezTo>
                <a:cubicBezTo>
                  <a:pt x="20254" y="18541"/>
                  <a:pt x="21432" y="16945"/>
                  <a:pt x="21572" y="15203"/>
                </a:cubicBezTo>
                <a:cubicBezTo>
                  <a:pt x="21595" y="14919"/>
                  <a:pt x="21591" y="14773"/>
                  <a:pt x="21550" y="14697"/>
                </a:cubicBezTo>
                <a:cubicBezTo>
                  <a:pt x="21311" y="14250"/>
                  <a:pt x="20333" y="14168"/>
                  <a:pt x="19888" y="14556"/>
                </a:cubicBezTo>
                <a:cubicBezTo>
                  <a:pt x="19759" y="14669"/>
                  <a:pt x="19750" y="14697"/>
                  <a:pt x="19711" y="15117"/>
                </a:cubicBezTo>
                <a:cubicBezTo>
                  <a:pt x="19599" y="16331"/>
                  <a:pt x="19019" y="17333"/>
                  <a:pt x="17888" y="18263"/>
                </a:cubicBezTo>
                <a:cubicBezTo>
                  <a:pt x="16197" y="19653"/>
                  <a:pt x="13586" y="20465"/>
                  <a:pt x="10798" y="20465"/>
                </a:cubicBezTo>
                <a:cubicBezTo>
                  <a:pt x="8380" y="20465"/>
                  <a:pt x="6083" y="19861"/>
                  <a:pt x="4414" y="18783"/>
                </a:cubicBezTo>
                <a:cubicBezTo>
                  <a:pt x="2869" y="17785"/>
                  <a:pt x="1994" y="16533"/>
                  <a:pt x="1877" y="15153"/>
                </a:cubicBezTo>
                <a:cubicBezTo>
                  <a:pt x="1835" y="14656"/>
                  <a:pt x="1774" y="14549"/>
                  <a:pt x="1458" y="14412"/>
                </a:cubicBezTo>
                <a:cubicBezTo>
                  <a:pt x="1342" y="14361"/>
                  <a:pt x="1215" y="14330"/>
                  <a:pt x="1083" y="14317"/>
                </a:cubicBezTo>
                <a:close/>
              </a:path>
            </a:pathLst>
          </a:custGeom>
          <a:ln w="12700">
            <a:miter lim="400000"/>
          </a:ln>
        </p:spPr>
      </p:pic>
    </p:spTree>
    <p:extLst>
      <p:ext uri="{BB962C8B-B14F-4D97-AF65-F5344CB8AC3E}">
        <p14:creationId xmlns:p14="http://schemas.microsoft.com/office/powerpoint/2010/main" val="39292708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DF91B82B-3D6E-789A-8431-FA7C3EE116FF}"/>
              </a:ext>
            </a:extLst>
          </p:cNvPr>
          <p:cNvSpPr>
            <a:spLocks noGrp="1"/>
          </p:cNvSpPr>
          <p:nvPr>
            <p:ph idx="1"/>
          </p:nvPr>
        </p:nvSpPr>
        <p:spPr>
          <a:xfrm>
            <a:off x="1676400" y="685800"/>
            <a:ext cx="21031200" cy="12547600"/>
          </a:xfrm>
        </p:spPr>
        <p:txBody>
          <a:bodyPr>
            <a:normAutofit/>
          </a:bodyPr>
          <a:lstStyle/>
          <a:p>
            <a:pPr marL="0" marR="0" lvl="0" indent="0" algn="just" defTabSz="2438338" rtl="0" eaLnBrk="1" fontAlgn="auto" latinLnBrk="0" hangingPunct="1">
              <a:lnSpc>
                <a:spcPct val="90000"/>
              </a:lnSpc>
              <a:spcBef>
                <a:spcPts val="2400"/>
              </a:spcBef>
              <a:spcAft>
                <a:spcPts val="0"/>
              </a:spcAft>
              <a:buClrTx/>
              <a:buSzPct val="150000"/>
              <a:buNone/>
              <a:tabLst/>
              <a:defRPr/>
            </a:pPr>
            <a:endParaRPr lang="lv-LV" sz="2800" dirty="0">
              <a:solidFill>
                <a:srgbClr val="FF0000"/>
              </a:solidFill>
              <a:latin typeface="Times New Roman" panose="02020603050405020304" pitchFamily="18" charset="0"/>
              <a:cs typeface="Times New Roman" panose="02020603050405020304" pitchFamily="18" charset="0"/>
            </a:endParaRPr>
          </a:p>
          <a:p>
            <a:pPr marL="0" lvl="0" indent="0">
              <a:buNone/>
            </a:pPr>
            <a:endParaRPr lang="lv-LV" sz="3200" b="1" dirty="0">
              <a:solidFill>
                <a:srgbClr val="FF0000"/>
              </a:solidFill>
              <a:latin typeface="Times New Roman" panose="02020603050405020304" pitchFamily="18" charset="0"/>
              <a:cs typeface="Times New Roman" panose="02020603050405020304" pitchFamily="18" charset="0"/>
            </a:endParaRPr>
          </a:p>
          <a:p>
            <a:pPr marL="0" lvl="0" indent="0">
              <a:buNone/>
            </a:pPr>
            <a:endParaRPr lang="lv-LV" sz="3200" b="1" dirty="0">
              <a:solidFill>
                <a:srgbClr val="FF0000"/>
              </a:solidFill>
              <a:latin typeface="Times New Roman" panose="02020603050405020304" pitchFamily="18" charset="0"/>
              <a:cs typeface="Times New Roman" panose="02020603050405020304" pitchFamily="18" charset="0"/>
            </a:endParaRPr>
          </a:p>
          <a:p>
            <a:pPr marL="0" lvl="0" indent="0">
              <a:buNone/>
            </a:pPr>
            <a:r>
              <a:rPr lang="lv-LV" sz="3200" b="1" dirty="0">
                <a:solidFill>
                  <a:srgbClr val="FF0000"/>
                </a:solidFill>
                <a:latin typeface="Times New Roman" panose="02020603050405020304" pitchFamily="18" charset="0"/>
                <a:cs typeface="Times New Roman" panose="02020603050405020304" pitchFamily="18" charset="0"/>
              </a:rPr>
              <a:t>Izteikt 23.punktu šādā jaunā redakcijā:</a:t>
            </a:r>
          </a:p>
          <a:p>
            <a:pPr marL="0" indent="0">
              <a:buNone/>
            </a:pPr>
            <a:r>
              <a:rPr lang="lv-LV" sz="3200" b="1" dirty="0">
                <a:solidFill>
                  <a:srgbClr val="FF0000"/>
                </a:solidFill>
                <a:latin typeface="Times New Roman" panose="02020603050405020304" pitchFamily="18" charset="0"/>
                <a:cs typeface="Times New Roman" panose="02020603050405020304" pitchFamily="18" charset="0"/>
              </a:rPr>
              <a:t>“23. Notekūdeņu attīrīšanas jaudas maksu administrē SIA “Ādažu ūdens”, nodrošinot naudas līdzekļu nodalītu uzskaiti un izlietošanu tikai Ūdenssaimniecības sistēmas attīstībai.”</a:t>
            </a:r>
          </a:p>
          <a:p>
            <a:endParaRPr lang="lv-LV" sz="3200" dirty="0">
              <a:latin typeface="Times New Roman" panose="02020603050405020304" pitchFamily="18" charset="0"/>
              <a:cs typeface="Times New Roman" panose="02020603050405020304" pitchFamily="18" charset="0"/>
            </a:endParaRPr>
          </a:p>
          <a:p>
            <a:pPr marL="0" indent="0">
              <a:buNone/>
            </a:pPr>
            <a:r>
              <a:rPr lang="lv-LV" sz="3200" dirty="0">
                <a:latin typeface="Times New Roman" panose="02020603050405020304" pitchFamily="18" charset="0"/>
                <a:cs typeface="Times New Roman" panose="02020603050405020304" pitchFamily="18" charset="0"/>
              </a:rPr>
              <a:t>Izslēdzam jaudas maksas atmaksas iespēju</a:t>
            </a:r>
          </a:p>
          <a:p>
            <a:pPr marL="0" lvl="0" indent="0">
              <a:buNone/>
            </a:pPr>
            <a:endParaRPr lang="lv-LV" sz="3200" b="1" dirty="0">
              <a:solidFill>
                <a:srgbClr val="FF0000"/>
              </a:solidFill>
              <a:latin typeface="Times New Roman" panose="02020603050405020304" pitchFamily="18" charset="0"/>
              <a:cs typeface="Times New Roman" panose="02020603050405020304" pitchFamily="18" charset="0"/>
            </a:endParaRPr>
          </a:p>
          <a:p>
            <a:pPr marL="0" lvl="0" indent="0">
              <a:buNone/>
            </a:pPr>
            <a:r>
              <a:rPr lang="lv-LV" sz="3200" b="1" dirty="0">
                <a:solidFill>
                  <a:srgbClr val="FF0000"/>
                </a:solidFill>
                <a:latin typeface="Times New Roman" panose="02020603050405020304" pitchFamily="18" charset="0"/>
                <a:cs typeface="Times New Roman" panose="02020603050405020304" pitchFamily="18" charset="0"/>
              </a:rPr>
              <a:t>Papildināt noteikumus ar jaunu 29.¹ punktu šādā redakcijā:</a:t>
            </a:r>
          </a:p>
          <a:p>
            <a:pPr marL="0" indent="0">
              <a:buNone/>
            </a:pPr>
            <a:r>
              <a:rPr lang="lv-LV" sz="3200" b="1" dirty="0">
                <a:solidFill>
                  <a:srgbClr val="FF0000"/>
                </a:solidFill>
                <a:latin typeface="Times New Roman" panose="02020603050405020304" pitchFamily="18" charset="0"/>
                <a:cs typeface="Times New Roman" panose="02020603050405020304" pitchFamily="18" charset="0"/>
              </a:rPr>
              <a:t>“29.</a:t>
            </a:r>
            <a:r>
              <a:rPr lang="lv-LV" sz="3200" b="1" baseline="30000" dirty="0">
                <a:solidFill>
                  <a:srgbClr val="FF0000"/>
                </a:solidFill>
                <a:latin typeface="Times New Roman" panose="02020603050405020304" pitchFamily="18" charset="0"/>
                <a:cs typeface="Times New Roman" panose="02020603050405020304" pitchFamily="18" charset="0"/>
              </a:rPr>
              <a:t>1</a:t>
            </a:r>
            <a:r>
              <a:rPr lang="lv-LV" sz="3200" b="1" dirty="0">
                <a:solidFill>
                  <a:srgbClr val="FF0000"/>
                </a:solidFill>
                <a:latin typeface="Times New Roman" panose="02020603050405020304" pitchFamily="18" charset="0"/>
                <a:cs typeface="Times New Roman" panose="02020603050405020304" pitchFamily="18" charset="0"/>
              </a:rPr>
              <a:t> Pakalpojuma sniedzējam pēc iesnieguma izvērtēšanas ir tiesības atteikties pārņemt 29. punktā minētos tīklus vadoties no tehniskiem vai finanšu apsvērumiem.”</a:t>
            </a:r>
          </a:p>
          <a:p>
            <a:pPr marL="0" indent="0">
              <a:buNone/>
            </a:pPr>
            <a:endParaRPr lang="lv-LV" sz="3200" b="1" dirty="0">
              <a:solidFill>
                <a:srgbClr val="FF0000"/>
              </a:solidFill>
              <a:latin typeface="Times New Roman" panose="02020603050405020304" pitchFamily="18" charset="0"/>
              <a:cs typeface="Times New Roman" panose="02020603050405020304" pitchFamily="18" charset="0"/>
            </a:endParaRPr>
          </a:p>
          <a:p>
            <a:pPr marL="0" indent="0">
              <a:buNone/>
            </a:pPr>
            <a:r>
              <a:rPr lang="lv-LV" sz="3200" dirty="0">
                <a:latin typeface="Times New Roman" panose="02020603050405020304" pitchFamily="18" charset="0"/>
                <a:cs typeface="Times New Roman" panose="02020603050405020304" pitchFamily="18" charset="0"/>
              </a:rPr>
              <a:t>Radam iespēju vērtēt vai pieņemt bilancē tīklus</a:t>
            </a:r>
          </a:p>
          <a:p>
            <a:pPr marL="546100" marR="0" lvl="0" indent="-546100" algn="just" defTabSz="2438338" rtl="0" eaLnBrk="1" fontAlgn="auto" latinLnBrk="0" hangingPunct="1">
              <a:lnSpc>
                <a:spcPct val="90000"/>
              </a:lnSpc>
              <a:spcBef>
                <a:spcPts val="2400"/>
              </a:spcBef>
              <a:spcAft>
                <a:spcPts val="0"/>
              </a:spcAft>
              <a:buClrTx/>
              <a:buSzPct val="150000"/>
              <a:buFontTx/>
              <a:buChar char="-"/>
              <a:tabLst/>
              <a:defRPr/>
            </a:pPr>
            <a:endParaRPr lang="en-US" sz="3200" dirty="0">
              <a:solidFill>
                <a:srgbClr val="FF0000"/>
              </a:solidFill>
              <a:latin typeface="Times New Roman" panose="02020603050405020304" pitchFamily="18" charset="0"/>
              <a:cs typeface="Times New Roman" panose="02020603050405020304" pitchFamily="18" charset="0"/>
            </a:endParaRPr>
          </a:p>
          <a:p>
            <a:pPr marL="0" indent="0">
              <a:buNone/>
            </a:pPr>
            <a:endParaRPr lang="en-US" dirty="0"/>
          </a:p>
        </p:txBody>
      </p:sp>
      <p:pic>
        <p:nvPicPr>
          <p:cNvPr id="4" name="Logo_B.png" descr="Logo_B.png">
            <a:extLst>
              <a:ext uri="{FF2B5EF4-FFF2-40B4-BE49-F238E27FC236}">
                <a16:creationId xmlns:a16="http://schemas.microsoft.com/office/drawing/2014/main" id="{BC89162A-D751-5D5F-E54E-D38A2760DA41}"/>
              </a:ext>
            </a:extLst>
          </p:cNvPr>
          <p:cNvPicPr>
            <a:picLocks noChangeAspect="1"/>
          </p:cNvPicPr>
          <p:nvPr/>
        </p:nvPicPr>
        <p:blipFill>
          <a:blip r:embed="rId2"/>
          <a:srcRect l="26899" t="12400" r="26912" b="12411"/>
          <a:stretch>
            <a:fillRect/>
          </a:stretch>
        </p:blipFill>
        <p:spPr>
          <a:xfrm>
            <a:off x="22513055" y="483306"/>
            <a:ext cx="1164874" cy="1896270"/>
          </a:xfrm>
          <a:custGeom>
            <a:avLst/>
            <a:gdLst/>
            <a:ahLst/>
            <a:cxnLst>
              <a:cxn ang="0">
                <a:pos x="wd2" y="hd2"/>
              </a:cxn>
              <a:cxn ang="5400000">
                <a:pos x="wd2" y="hd2"/>
              </a:cxn>
              <a:cxn ang="10800000">
                <a:pos x="wd2" y="hd2"/>
              </a:cxn>
              <a:cxn ang="16200000">
                <a:pos x="wd2" y="hd2"/>
              </a:cxn>
            </a:cxnLst>
            <a:rect l="0" t="0" r="r" b="b"/>
            <a:pathLst>
              <a:path w="21586" h="21600" extrusionOk="0">
                <a:moveTo>
                  <a:pt x="10798" y="0"/>
                </a:moveTo>
                <a:cubicBezTo>
                  <a:pt x="10265" y="0"/>
                  <a:pt x="9993" y="143"/>
                  <a:pt x="9599" y="619"/>
                </a:cubicBezTo>
                <a:cubicBezTo>
                  <a:pt x="9456" y="793"/>
                  <a:pt x="9280" y="997"/>
                  <a:pt x="9209" y="1076"/>
                </a:cubicBezTo>
                <a:cubicBezTo>
                  <a:pt x="9139" y="1155"/>
                  <a:pt x="8719" y="1649"/>
                  <a:pt x="8275" y="2170"/>
                </a:cubicBezTo>
                <a:cubicBezTo>
                  <a:pt x="7832" y="2691"/>
                  <a:pt x="7377" y="3219"/>
                  <a:pt x="7268" y="3345"/>
                </a:cubicBezTo>
                <a:cubicBezTo>
                  <a:pt x="7159" y="3472"/>
                  <a:pt x="6829" y="3855"/>
                  <a:pt x="6540" y="4195"/>
                </a:cubicBezTo>
                <a:cubicBezTo>
                  <a:pt x="6251" y="4535"/>
                  <a:pt x="5928" y="4914"/>
                  <a:pt x="5819" y="5041"/>
                </a:cubicBezTo>
                <a:cubicBezTo>
                  <a:pt x="5710" y="5167"/>
                  <a:pt x="5469" y="5452"/>
                  <a:pt x="5282" y="5673"/>
                </a:cubicBezTo>
                <a:cubicBezTo>
                  <a:pt x="4917" y="6106"/>
                  <a:pt x="4591" y="6487"/>
                  <a:pt x="4275" y="6853"/>
                </a:cubicBezTo>
                <a:cubicBezTo>
                  <a:pt x="4045" y="7120"/>
                  <a:pt x="3730" y="7490"/>
                  <a:pt x="3333" y="7956"/>
                </a:cubicBezTo>
                <a:cubicBezTo>
                  <a:pt x="2887" y="8481"/>
                  <a:pt x="2068" y="9442"/>
                  <a:pt x="1826" y="9724"/>
                </a:cubicBezTo>
                <a:cubicBezTo>
                  <a:pt x="1704" y="9866"/>
                  <a:pt x="1374" y="10250"/>
                  <a:pt x="1098" y="10574"/>
                </a:cubicBezTo>
                <a:cubicBezTo>
                  <a:pt x="821" y="10898"/>
                  <a:pt x="468" y="11310"/>
                  <a:pt x="311" y="11491"/>
                </a:cubicBezTo>
                <a:cubicBezTo>
                  <a:pt x="46" y="11797"/>
                  <a:pt x="25" y="11834"/>
                  <a:pt x="24" y="12007"/>
                </a:cubicBezTo>
                <a:cubicBezTo>
                  <a:pt x="23" y="12152"/>
                  <a:pt x="50" y="12218"/>
                  <a:pt x="134" y="12301"/>
                </a:cubicBezTo>
                <a:cubicBezTo>
                  <a:pt x="244" y="12409"/>
                  <a:pt x="466" y="12509"/>
                  <a:pt x="693" y="12554"/>
                </a:cubicBezTo>
                <a:cubicBezTo>
                  <a:pt x="859" y="12586"/>
                  <a:pt x="1181" y="12568"/>
                  <a:pt x="1355" y="12513"/>
                </a:cubicBezTo>
                <a:cubicBezTo>
                  <a:pt x="1430" y="12489"/>
                  <a:pt x="1647" y="12353"/>
                  <a:pt x="1833" y="12215"/>
                </a:cubicBezTo>
                <a:cubicBezTo>
                  <a:pt x="3924" y="10665"/>
                  <a:pt x="6610" y="9507"/>
                  <a:pt x="9371" y="8964"/>
                </a:cubicBezTo>
                <a:cubicBezTo>
                  <a:pt x="10901" y="8664"/>
                  <a:pt x="12384" y="8536"/>
                  <a:pt x="13762" y="8589"/>
                </a:cubicBezTo>
                <a:cubicBezTo>
                  <a:pt x="15397" y="8652"/>
                  <a:pt x="16683" y="9005"/>
                  <a:pt x="17461" y="9597"/>
                </a:cubicBezTo>
                <a:cubicBezTo>
                  <a:pt x="17681" y="9765"/>
                  <a:pt x="18242" y="10386"/>
                  <a:pt x="19388" y="11749"/>
                </a:cubicBezTo>
                <a:cubicBezTo>
                  <a:pt x="19901" y="12359"/>
                  <a:pt x="19976" y="12425"/>
                  <a:pt x="20248" y="12509"/>
                </a:cubicBezTo>
                <a:cubicBezTo>
                  <a:pt x="20555" y="12602"/>
                  <a:pt x="20762" y="12603"/>
                  <a:pt x="21072" y="12509"/>
                </a:cubicBezTo>
                <a:cubicBezTo>
                  <a:pt x="21427" y="12400"/>
                  <a:pt x="21566" y="12257"/>
                  <a:pt x="21565" y="12011"/>
                </a:cubicBezTo>
                <a:cubicBezTo>
                  <a:pt x="21564" y="11836"/>
                  <a:pt x="21547" y="11798"/>
                  <a:pt x="21293" y="11505"/>
                </a:cubicBezTo>
                <a:cubicBezTo>
                  <a:pt x="20883" y="11033"/>
                  <a:pt x="20672" y="10792"/>
                  <a:pt x="20094" y="10113"/>
                </a:cubicBezTo>
                <a:cubicBezTo>
                  <a:pt x="19805" y="9773"/>
                  <a:pt x="19474" y="9378"/>
                  <a:pt x="19351" y="9236"/>
                </a:cubicBezTo>
                <a:cubicBezTo>
                  <a:pt x="19228" y="9093"/>
                  <a:pt x="18783" y="8577"/>
                  <a:pt x="18366" y="8087"/>
                </a:cubicBezTo>
                <a:cubicBezTo>
                  <a:pt x="16933" y="6405"/>
                  <a:pt x="16653" y="6074"/>
                  <a:pt x="16402" y="5786"/>
                </a:cubicBezTo>
                <a:cubicBezTo>
                  <a:pt x="16306" y="5676"/>
                  <a:pt x="16065" y="5395"/>
                  <a:pt x="15865" y="5158"/>
                </a:cubicBezTo>
                <a:cubicBezTo>
                  <a:pt x="15666" y="4921"/>
                  <a:pt x="15443" y="4663"/>
                  <a:pt x="15372" y="4584"/>
                </a:cubicBezTo>
                <a:cubicBezTo>
                  <a:pt x="15302" y="4505"/>
                  <a:pt x="14989" y="4132"/>
                  <a:pt x="14674" y="3761"/>
                </a:cubicBezTo>
                <a:cubicBezTo>
                  <a:pt x="14359" y="3390"/>
                  <a:pt x="13671" y="2583"/>
                  <a:pt x="13144" y="1966"/>
                </a:cubicBezTo>
                <a:cubicBezTo>
                  <a:pt x="12617" y="1350"/>
                  <a:pt x="12081" y="724"/>
                  <a:pt x="11953" y="574"/>
                </a:cubicBezTo>
                <a:cubicBezTo>
                  <a:pt x="11576" y="133"/>
                  <a:pt x="11310" y="0"/>
                  <a:pt x="10798" y="0"/>
                </a:cubicBezTo>
                <a:close/>
                <a:moveTo>
                  <a:pt x="10798" y="1695"/>
                </a:moveTo>
                <a:cubicBezTo>
                  <a:pt x="10811" y="1695"/>
                  <a:pt x="10845" y="1723"/>
                  <a:pt x="10872" y="1759"/>
                </a:cubicBezTo>
                <a:cubicBezTo>
                  <a:pt x="10933" y="1840"/>
                  <a:pt x="11648" y="2687"/>
                  <a:pt x="11850" y="2916"/>
                </a:cubicBezTo>
                <a:cubicBezTo>
                  <a:pt x="11933" y="3011"/>
                  <a:pt x="12130" y="3242"/>
                  <a:pt x="12291" y="3431"/>
                </a:cubicBezTo>
                <a:cubicBezTo>
                  <a:pt x="12864" y="4106"/>
                  <a:pt x="13104" y="4386"/>
                  <a:pt x="13276" y="4584"/>
                </a:cubicBezTo>
                <a:cubicBezTo>
                  <a:pt x="13373" y="4695"/>
                  <a:pt x="13597" y="4964"/>
                  <a:pt x="13784" y="5185"/>
                </a:cubicBezTo>
                <a:cubicBezTo>
                  <a:pt x="13970" y="5406"/>
                  <a:pt x="14228" y="5703"/>
                  <a:pt x="14350" y="5845"/>
                </a:cubicBezTo>
                <a:cubicBezTo>
                  <a:pt x="15353" y="7015"/>
                  <a:pt x="15833" y="7582"/>
                  <a:pt x="15858" y="7622"/>
                </a:cubicBezTo>
                <a:cubicBezTo>
                  <a:pt x="15876" y="7650"/>
                  <a:pt x="15807" y="7648"/>
                  <a:pt x="15571" y="7608"/>
                </a:cubicBezTo>
                <a:cubicBezTo>
                  <a:pt x="14738" y="7468"/>
                  <a:pt x="13472" y="7401"/>
                  <a:pt x="12394" y="7441"/>
                </a:cubicBezTo>
                <a:cubicBezTo>
                  <a:pt x="10257" y="7521"/>
                  <a:pt x="8153" y="7904"/>
                  <a:pt x="6099" y="8585"/>
                </a:cubicBezTo>
                <a:cubicBezTo>
                  <a:pt x="5842" y="8670"/>
                  <a:pt x="5351" y="8847"/>
                  <a:pt x="5010" y="8978"/>
                </a:cubicBezTo>
                <a:cubicBezTo>
                  <a:pt x="4670" y="9109"/>
                  <a:pt x="4392" y="9209"/>
                  <a:pt x="4392" y="9199"/>
                </a:cubicBezTo>
                <a:cubicBezTo>
                  <a:pt x="4392" y="9183"/>
                  <a:pt x="4945" y="8527"/>
                  <a:pt x="5304" y="8115"/>
                </a:cubicBezTo>
                <a:cubicBezTo>
                  <a:pt x="5387" y="8020"/>
                  <a:pt x="5628" y="7734"/>
                  <a:pt x="5841" y="7482"/>
                </a:cubicBezTo>
                <a:cubicBezTo>
                  <a:pt x="6054" y="7229"/>
                  <a:pt x="6286" y="6959"/>
                  <a:pt x="6356" y="6880"/>
                </a:cubicBezTo>
                <a:cubicBezTo>
                  <a:pt x="6426" y="6801"/>
                  <a:pt x="6649" y="6543"/>
                  <a:pt x="6849" y="6306"/>
                </a:cubicBezTo>
                <a:cubicBezTo>
                  <a:pt x="7049" y="6069"/>
                  <a:pt x="7290" y="5784"/>
                  <a:pt x="7386" y="5673"/>
                </a:cubicBezTo>
                <a:cubicBezTo>
                  <a:pt x="7593" y="5435"/>
                  <a:pt x="7839" y="5146"/>
                  <a:pt x="8577" y="4281"/>
                </a:cubicBezTo>
                <a:cubicBezTo>
                  <a:pt x="9622" y="3056"/>
                  <a:pt x="9814" y="2829"/>
                  <a:pt x="10291" y="2265"/>
                </a:cubicBezTo>
                <a:cubicBezTo>
                  <a:pt x="10554" y="1953"/>
                  <a:pt x="10785" y="1695"/>
                  <a:pt x="10798" y="1695"/>
                </a:cubicBezTo>
                <a:close/>
                <a:moveTo>
                  <a:pt x="1083" y="14317"/>
                </a:moveTo>
                <a:cubicBezTo>
                  <a:pt x="687" y="14278"/>
                  <a:pt x="266" y="14396"/>
                  <a:pt x="90" y="14633"/>
                </a:cubicBezTo>
                <a:cubicBezTo>
                  <a:pt x="40" y="14700"/>
                  <a:pt x="9" y="14811"/>
                  <a:pt x="2" y="14959"/>
                </a:cubicBezTo>
                <a:cubicBezTo>
                  <a:pt x="-5" y="15107"/>
                  <a:pt x="10" y="15297"/>
                  <a:pt x="46" y="15515"/>
                </a:cubicBezTo>
                <a:cubicBezTo>
                  <a:pt x="193" y="16391"/>
                  <a:pt x="522" y="17091"/>
                  <a:pt x="1127" y="17852"/>
                </a:cubicBezTo>
                <a:cubicBezTo>
                  <a:pt x="1713" y="18588"/>
                  <a:pt x="2415" y="19180"/>
                  <a:pt x="3400" y="19764"/>
                </a:cubicBezTo>
                <a:cubicBezTo>
                  <a:pt x="4280" y="20287"/>
                  <a:pt x="5003" y="20602"/>
                  <a:pt x="6143" y="20944"/>
                </a:cubicBezTo>
                <a:cubicBezTo>
                  <a:pt x="7229" y="21271"/>
                  <a:pt x="8294" y="21468"/>
                  <a:pt x="9437" y="21559"/>
                </a:cubicBezTo>
                <a:cubicBezTo>
                  <a:pt x="9748" y="21584"/>
                  <a:pt x="10256" y="21599"/>
                  <a:pt x="10761" y="21600"/>
                </a:cubicBezTo>
                <a:cubicBezTo>
                  <a:pt x="11266" y="21600"/>
                  <a:pt x="11768" y="21588"/>
                  <a:pt x="12078" y="21563"/>
                </a:cubicBezTo>
                <a:cubicBezTo>
                  <a:pt x="13266" y="21470"/>
                  <a:pt x="14305" y="21280"/>
                  <a:pt x="15350" y="20971"/>
                </a:cubicBezTo>
                <a:cubicBezTo>
                  <a:pt x="16496" y="20632"/>
                  <a:pt x="17326" y="20281"/>
                  <a:pt x="18219" y="19751"/>
                </a:cubicBezTo>
                <a:cubicBezTo>
                  <a:pt x="20254" y="18541"/>
                  <a:pt x="21432" y="16945"/>
                  <a:pt x="21572" y="15203"/>
                </a:cubicBezTo>
                <a:cubicBezTo>
                  <a:pt x="21595" y="14919"/>
                  <a:pt x="21591" y="14773"/>
                  <a:pt x="21550" y="14697"/>
                </a:cubicBezTo>
                <a:cubicBezTo>
                  <a:pt x="21311" y="14250"/>
                  <a:pt x="20333" y="14168"/>
                  <a:pt x="19888" y="14556"/>
                </a:cubicBezTo>
                <a:cubicBezTo>
                  <a:pt x="19759" y="14669"/>
                  <a:pt x="19750" y="14697"/>
                  <a:pt x="19711" y="15117"/>
                </a:cubicBezTo>
                <a:cubicBezTo>
                  <a:pt x="19599" y="16331"/>
                  <a:pt x="19019" y="17333"/>
                  <a:pt x="17888" y="18263"/>
                </a:cubicBezTo>
                <a:cubicBezTo>
                  <a:pt x="16197" y="19653"/>
                  <a:pt x="13586" y="20465"/>
                  <a:pt x="10798" y="20465"/>
                </a:cubicBezTo>
                <a:cubicBezTo>
                  <a:pt x="8380" y="20465"/>
                  <a:pt x="6083" y="19861"/>
                  <a:pt x="4414" y="18783"/>
                </a:cubicBezTo>
                <a:cubicBezTo>
                  <a:pt x="2869" y="17785"/>
                  <a:pt x="1994" y="16533"/>
                  <a:pt x="1877" y="15153"/>
                </a:cubicBezTo>
                <a:cubicBezTo>
                  <a:pt x="1835" y="14656"/>
                  <a:pt x="1774" y="14549"/>
                  <a:pt x="1458" y="14412"/>
                </a:cubicBezTo>
                <a:cubicBezTo>
                  <a:pt x="1342" y="14361"/>
                  <a:pt x="1215" y="14330"/>
                  <a:pt x="1083" y="14317"/>
                </a:cubicBezTo>
                <a:close/>
              </a:path>
            </a:pathLst>
          </a:custGeom>
          <a:ln w="12700">
            <a:miter lim="400000"/>
          </a:ln>
        </p:spPr>
      </p:pic>
    </p:spTree>
    <p:extLst>
      <p:ext uri="{BB962C8B-B14F-4D97-AF65-F5344CB8AC3E}">
        <p14:creationId xmlns:p14="http://schemas.microsoft.com/office/powerpoint/2010/main" val="917802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atura vietturis 3"/>
          <p:cNvSpPr>
            <a:spLocks noGrp="1"/>
          </p:cNvSpPr>
          <p:nvPr>
            <p:ph idx="1"/>
          </p:nvPr>
        </p:nvSpPr>
        <p:spPr>
          <a:xfrm>
            <a:off x="1676400" y="1197429"/>
            <a:ext cx="21031200" cy="11156497"/>
          </a:xfrm>
        </p:spPr>
        <p:txBody>
          <a:bodyPr>
            <a:normAutofit/>
          </a:bodyPr>
          <a:lstStyle/>
          <a:p>
            <a:pPr marL="0" indent="0">
              <a:buNone/>
            </a:pPr>
            <a:endParaRPr lang="lv-LV" sz="3200" b="1" dirty="0">
              <a:latin typeface="Times New Roman" panose="02020603050405020304" pitchFamily="18" charset="0"/>
              <a:cs typeface="Times New Roman" panose="02020603050405020304" pitchFamily="18" charset="0"/>
            </a:endParaRPr>
          </a:p>
          <a:p>
            <a:pPr marL="0" indent="0">
              <a:buNone/>
            </a:pPr>
            <a:endParaRPr lang="lv-LV" sz="3200" b="1" dirty="0">
              <a:latin typeface="Times New Roman" panose="02020603050405020304" pitchFamily="18" charset="0"/>
              <a:cs typeface="Times New Roman" panose="02020603050405020304" pitchFamily="18" charset="0"/>
            </a:endParaRPr>
          </a:p>
          <a:p>
            <a:pPr marL="0" indent="0">
              <a:buNone/>
            </a:pPr>
            <a:r>
              <a:rPr lang="lv-LV" sz="3200" b="1" dirty="0">
                <a:solidFill>
                  <a:srgbClr val="FF0000"/>
                </a:solidFill>
                <a:latin typeface="Times New Roman" panose="02020603050405020304" pitchFamily="18" charset="0"/>
                <a:cs typeface="Times New Roman" panose="02020603050405020304" pitchFamily="18" charset="0"/>
              </a:rPr>
              <a:t>Izteikt noteikumu 3.pielikuma nosaukumu šādā tekstā:</a:t>
            </a:r>
          </a:p>
          <a:p>
            <a:pPr marL="0" indent="0">
              <a:buNone/>
            </a:pPr>
            <a:r>
              <a:rPr lang="lv-LV" sz="3200" b="1" dirty="0">
                <a:solidFill>
                  <a:srgbClr val="FF0000"/>
                </a:solidFill>
                <a:latin typeface="Times New Roman" panose="02020603050405020304" pitchFamily="18" charset="0"/>
                <a:cs typeface="Times New Roman" panose="02020603050405020304" pitchFamily="18" charset="0"/>
              </a:rPr>
              <a:t>“Jaudas maksas aprēķins”</a:t>
            </a:r>
          </a:p>
          <a:p>
            <a:pPr marL="0" indent="0">
              <a:buNone/>
            </a:pPr>
            <a:endParaRPr lang="lv-LV" sz="3200" b="1" dirty="0">
              <a:latin typeface="Times New Roman" panose="02020603050405020304" pitchFamily="18" charset="0"/>
              <a:cs typeface="Times New Roman" panose="02020603050405020304" pitchFamily="18" charset="0"/>
            </a:endParaRPr>
          </a:p>
          <a:p>
            <a:pPr marL="0" indent="0">
              <a:buNone/>
            </a:pPr>
            <a:r>
              <a:rPr lang="lv-LV" sz="3200" dirty="0">
                <a:latin typeface="Times New Roman" panose="02020603050405020304" pitchFamily="18" charset="0"/>
                <a:cs typeface="Times New Roman" panose="02020603050405020304" pitchFamily="18" charset="0"/>
              </a:rPr>
              <a:t>Vienkāršojam</a:t>
            </a:r>
          </a:p>
          <a:p>
            <a:pPr marL="0" indent="0">
              <a:buNone/>
            </a:pPr>
            <a:endParaRPr lang="lv-LV" sz="3200" dirty="0">
              <a:latin typeface="Times New Roman" panose="02020603050405020304" pitchFamily="18" charset="0"/>
              <a:cs typeface="Times New Roman" panose="02020603050405020304" pitchFamily="18" charset="0"/>
            </a:endParaRPr>
          </a:p>
          <a:p>
            <a:pPr marL="0" indent="0">
              <a:buNone/>
            </a:pPr>
            <a:r>
              <a:rPr lang="lv-LV" sz="3200" b="1" dirty="0">
                <a:solidFill>
                  <a:srgbClr val="FF0000"/>
                </a:solidFill>
                <a:latin typeface="Times New Roman" panose="02020603050405020304" pitchFamily="18" charset="0"/>
                <a:cs typeface="Times New Roman" panose="02020603050405020304" pitchFamily="18" charset="0"/>
              </a:rPr>
              <a:t>Papildināt noteikumu 3.pielikumu ar šādu tekstu: </a:t>
            </a:r>
          </a:p>
          <a:p>
            <a:pPr marL="0" indent="0">
              <a:buNone/>
            </a:pPr>
            <a:r>
              <a:rPr lang="lv-LV" sz="3200" b="1" dirty="0">
                <a:solidFill>
                  <a:srgbClr val="FF0000"/>
                </a:solidFill>
                <a:latin typeface="Times New Roman" panose="02020603050405020304" pitchFamily="18" charset="0"/>
                <a:cs typeface="Times New Roman" panose="02020603050405020304" pitchFamily="18" charset="0"/>
              </a:rPr>
              <a:t> </a:t>
            </a:r>
          </a:p>
          <a:p>
            <a:pPr marL="0" indent="0">
              <a:buNone/>
            </a:pPr>
            <a:r>
              <a:rPr lang="lv-LV" sz="3200" b="1" dirty="0">
                <a:solidFill>
                  <a:srgbClr val="FF0000"/>
                </a:solidFill>
                <a:latin typeface="Times New Roman" panose="02020603050405020304" pitchFamily="18" charset="0"/>
                <a:cs typeface="Times New Roman" panose="02020603050405020304" pitchFamily="18" charset="0"/>
              </a:rPr>
              <a:t>“Dzīvojamajām ēkām jaudas maksas aprēķinā pielietojamo centralizētajā kanalizācijas sistēmā izlaižamo notekūdeņu apjomu nosaka pēc tajās esošo (vai plānoto) mājsaimniecību skaita un ievērojot normatīvu ne mazāk kā 0,30 m3/</a:t>
            </a:r>
            <a:r>
              <a:rPr lang="lv-LV" sz="3200" b="1" dirty="0" err="1">
                <a:solidFill>
                  <a:srgbClr val="FF0000"/>
                </a:solidFill>
                <a:latin typeface="Times New Roman" panose="02020603050405020304" pitchFamily="18" charset="0"/>
                <a:cs typeface="Times New Roman" panose="02020603050405020304" pitchFamily="18" charset="0"/>
              </a:rPr>
              <a:t>dnn</a:t>
            </a:r>
            <a:r>
              <a:rPr lang="lv-LV" sz="3200" b="1" dirty="0">
                <a:solidFill>
                  <a:srgbClr val="FF0000"/>
                </a:solidFill>
                <a:latin typeface="Times New Roman" panose="02020603050405020304" pitchFamily="18" charset="0"/>
                <a:cs typeface="Times New Roman" panose="02020603050405020304" pitchFamily="18" charset="0"/>
              </a:rPr>
              <a:t> vienai mājsaimniecībai”</a:t>
            </a:r>
          </a:p>
          <a:p>
            <a:pPr marL="0" indent="0">
              <a:buNone/>
            </a:pPr>
            <a:endParaRPr lang="lv-LV" sz="3200" b="1" dirty="0">
              <a:solidFill>
                <a:srgbClr val="FF0000"/>
              </a:solidFill>
              <a:latin typeface="Times New Roman" panose="02020603050405020304" pitchFamily="18" charset="0"/>
              <a:cs typeface="Times New Roman" panose="02020603050405020304" pitchFamily="18" charset="0"/>
            </a:endParaRPr>
          </a:p>
          <a:p>
            <a:pPr marL="0" indent="0">
              <a:buNone/>
            </a:pPr>
            <a:r>
              <a:rPr lang="lv-LV" sz="3200" dirty="0">
                <a:solidFill>
                  <a:schemeClr val="tx1"/>
                </a:solidFill>
                <a:latin typeface="Times New Roman" panose="02020603050405020304" pitchFamily="18" charset="0"/>
                <a:cs typeface="Times New Roman" panose="02020603050405020304" pitchFamily="18" charset="0"/>
              </a:rPr>
              <a:t>Ieviešam kritēriju dzīvojamo ēku jaudas maksas aprēķinam</a:t>
            </a:r>
          </a:p>
          <a:p>
            <a:pPr marL="0" indent="0">
              <a:buNone/>
            </a:pPr>
            <a:endParaRPr lang="lv-LV" sz="3200" dirty="0">
              <a:solidFill>
                <a:schemeClr val="tx1"/>
              </a:solidFill>
              <a:latin typeface="Times New Roman" panose="02020603050405020304" pitchFamily="18" charset="0"/>
              <a:cs typeface="Times New Roman" panose="02020603050405020304" pitchFamily="18" charset="0"/>
            </a:endParaRPr>
          </a:p>
        </p:txBody>
      </p:sp>
      <p:pic>
        <p:nvPicPr>
          <p:cNvPr id="5" name="Logo_B.png" descr="Logo_B.png">
            <a:extLst>
              <a:ext uri="{FF2B5EF4-FFF2-40B4-BE49-F238E27FC236}">
                <a16:creationId xmlns:a16="http://schemas.microsoft.com/office/drawing/2014/main" id="{BC89162A-D751-5D5F-E54E-D38A2760DA41}"/>
              </a:ext>
            </a:extLst>
          </p:cNvPr>
          <p:cNvPicPr>
            <a:picLocks noChangeAspect="1"/>
          </p:cNvPicPr>
          <p:nvPr/>
        </p:nvPicPr>
        <p:blipFill>
          <a:blip r:embed="rId2"/>
          <a:srcRect l="26899" t="12400" r="26912" b="12411"/>
          <a:stretch>
            <a:fillRect/>
          </a:stretch>
        </p:blipFill>
        <p:spPr>
          <a:xfrm>
            <a:off x="22513055" y="483306"/>
            <a:ext cx="1164874" cy="1896270"/>
          </a:xfrm>
          <a:custGeom>
            <a:avLst/>
            <a:gdLst/>
            <a:ahLst/>
            <a:cxnLst>
              <a:cxn ang="0">
                <a:pos x="wd2" y="hd2"/>
              </a:cxn>
              <a:cxn ang="5400000">
                <a:pos x="wd2" y="hd2"/>
              </a:cxn>
              <a:cxn ang="10800000">
                <a:pos x="wd2" y="hd2"/>
              </a:cxn>
              <a:cxn ang="16200000">
                <a:pos x="wd2" y="hd2"/>
              </a:cxn>
            </a:cxnLst>
            <a:rect l="0" t="0" r="r" b="b"/>
            <a:pathLst>
              <a:path w="21586" h="21600" extrusionOk="0">
                <a:moveTo>
                  <a:pt x="10798" y="0"/>
                </a:moveTo>
                <a:cubicBezTo>
                  <a:pt x="10265" y="0"/>
                  <a:pt x="9993" y="143"/>
                  <a:pt x="9599" y="619"/>
                </a:cubicBezTo>
                <a:cubicBezTo>
                  <a:pt x="9456" y="793"/>
                  <a:pt x="9280" y="997"/>
                  <a:pt x="9209" y="1076"/>
                </a:cubicBezTo>
                <a:cubicBezTo>
                  <a:pt x="9139" y="1155"/>
                  <a:pt x="8719" y="1649"/>
                  <a:pt x="8275" y="2170"/>
                </a:cubicBezTo>
                <a:cubicBezTo>
                  <a:pt x="7832" y="2691"/>
                  <a:pt x="7377" y="3219"/>
                  <a:pt x="7268" y="3345"/>
                </a:cubicBezTo>
                <a:cubicBezTo>
                  <a:pt x="7159" y="3472"/>
                  <a:pt x="6829" y="3855"/>
                  <a:pt x="6540" y="4195"/>
                </a:cubicBezTo>
                <a:cubicBezTo>
                  <a:pt x="6251" y="4535"/>
                  <a:pt x="5928" y="4914"/>
                  <a:pt x="5819" y="5041"/>
                </a:cubicBezTo>
                <a:cubicBezTo>
                  <a:pt x="5710" y="5167"/>
                  <a:pt x="5469" y="5452"/>
                  <a:pt x="5282" y="5673"/>
                </a:cubicBezTo>
                <a:cubicBezTo>
                  <a:pt x="4917" y="6106"/>
                  <a:pt x="4591" y="6487"/>
                  <a:pt x="4275" y="6853"/>
                </a:cubicBezTo>
                <a:cubicBezTo>
                  <a:pt x="4045" y="7120"/>
                  <a:pt x="3730" y="7490"/>
                  <a:pt x="3333" y="7956"/>
                </a:cubicBezTo>
                <a:cubicBezTo>
                  <a:pt x="2887" y="8481"/>
                  <a:pt x="2068" y="9442"/>
                  <a:pt x="1826" y="9724"/>
                </a:cubicBezTo>
                <a:cubicBezTo>
                  <a:pt x="1704" y="9866"/>
                  <a:pt x="1374" y="10250"/>
                  <a:pt x="1098" y="10574"/>
                </a:cubicBezTo>
                <a:cubicBezTo>
                  <a:pt x="821" y="10898"/>
                  <a:pt x="468" y="11310"/>
                  <a:pt x="311" y="11491"/>
                </a:cubicBezTo>
                <a:cubicBezTo>
                  <a:pt x="46" y="11797"/>
                  <a:pt x="25" y="11834"/>
                  <a:pt x="24" y="12007"/>
                </a:cubicBezTo>
                <a:cubicBezTo>
                  <a:pt x="23" y="12152"/>
                  <a:pt x="50" y="12218"/>
                  <a:pt x="134" y="12301"/>
                </a:cubicBezTo>
                <a:cubicBezTo>
                  <a:pt x="244" y="12409"/>
                  <a:pt x="466" y="12509"/>
                  <a:pt x="693" y="12554"/>
                </a:cubicBezTo>
                <a:cubicBezTo>
                  <a:pt x="859" y="12586"/>
                  <a:pt x="1181" y="12568"/>
                  <a:pt x="1355" y="12513"/>
                </a:cubicBezTo>
                <a:cubicBezTo>
                  <a:pt x="1430" y="12489"/>
                  <a:pt x="1647" y="12353"/>
                  <a:pt x="1833" y="12215"/>
                </a:cubicBezTo>
                <a:cubicBezTo>
                  <a:pt x="3924" y="10665"/>
                  <a:pt x="6610" y="9507"/>
                  <a:pt x="9371" y="8964"/>
                </a:cubicBezTo>
                <a:cubicBezTo>
                  <a:pt x="10901" y="8664"/>
                  <a:pt x="12384" y="8536"/>
                  <a:pt x="13762" y="8589"/>
                </a:cubicBezTo>
                <a:cubicBezTo>
                  <a:pt x="15397" y="8652"/>
                  <a:pt x="16683" y="9005"/>
                  <a:pt x="17461" y="9597"/>
                </a:cubicBezTo>
                <a:cubicBezTo>
                  <a:pt x="17681" y="9765"/>
                  <a:pt x="18242" y="10386"/>
                  <a:pt x="19388" y="11749"/>
                </a:cubicBezTo>
                <a:cubicBezTo>
                  <a:pt x="19901" y="12359"/>
                  <a:pt x="19976" y="12425"/>
                  <a:pt x="20248" y="12509"/>
                </a:cubicBezTo>
                <a:cubicBezTo>
                  <a:pt x="20555" y="12602"/>
                  <a:pt x="20762" y="12603"/>
                  <a:pt x="21072" y="12509"/>
                </a:cubicBezTo>
                <a:cubicBezTo>
                  <a:pt x="21427" y="12400"/>
                  <a:pt x="21566" y="12257"/>
                  <a:pt x="21565" y="12011"/>
                </a:cubicBezTo>
                <a:cubicBezTo>
                  <a:pt x="21564" y="11836"/>
                  <a:pt x="21547" y="11798"/>
                  <a:pt x="21293" y="11505"/>
                </a:cubicBezTo>
                <a:cubicBezTo>
                  <a:pt x="20883" y="11033"/>
                  <a:pt x="20672" y="10792"/>
                  <a:pt x="20094" y="10113"/>
                </a:cubicBezTo>
                <a:cubicBezTo>
                  <a:pt x="19805" y="9773"/>
                  <a:pt x="19474" y="9378"/>
                  <a:pt x="19351" y="9236"/>
                </a:cubicBezTo>
                <a:cubicBezTo>
                  <a:pt x="19228" y="9093"/>
                  <a:pt x="18783" y="8577"/>
                  <a:pt x="18366" y="8087"/>
                </a:cubicBezTo>
                <a:cubicBezTo>
                  <a:pt x="16933" y="6405"/>
                  <a:pt x="16653" y="6074"/>
                  <a:pt x="16402" y="5786"/>
                </a:cubicBezTo>
                <a:cubicBezTo>
                  <a:pt x="16306" y="5676"/>
                  <a:pt x="16065" y="5395"/>
                  <a:pt x="15865" y="5158"/>
                </a:cubicBezTo>
                <a:cubicBezTo>
                  <a:pt x="15666" y="4921"/>
                  <a:pt x="15443" y="4663"/>
                  <a:pt x="15372" y="4584"/>
                </a:cubicBezTo>
                <a:cubicBezTo>
                  <a:pt x="15302" y="4505"/>
                  <a:pt x="14989" y="4132"/>
                  <a:pt x="14674" y="3761"/>
                </a:cubicBezTo>
                <a:cubicBezTo>
                  <a:pt x="14359" y="3390"/>
                  <a:pt x="13671" y="2583"/>
                  <a:pt x="13144" y="1966"/>
                </a:cubicBezTo>
                <a:cubicBezTo>
                  <a:pt x="12617" y="1350"/>
                  <a:pt x="12081" y="724"/>
                  <a:pt x="11953" y="574"/>
                </a:cubicBezTo>
                <a:cubicBezTo>
                  <a:pt x="11576" y="133"/>
                  <a:pt x="11310" y="0"/>
                  <a:pt x="10798" y="0"/>
                </a:cubicBezTo>
                <a:close/>
                <a:moveTo>
                  <a:pt x="10798" y="1695"/>
                </a:moveTo>
                <a:cubicBezTo>
                  <a:pt x="10811" y="1695"/>
                  <a:pt x="10845" y="1723"/>
                  <a:pt x="10872" y="1759"/>
                </a:cubicBezTo>
                <a:cubicBezTo>
                  <a:pt x="10933" y="1840"/>
                  <a:pt x="11648" y="2687"/>
                  <a:pt x="11850" y="2916"/>
                </a:cubicBezTo>
                <a:cubicBezTo>
                  <a:pt x="11933" y="3011"/>
                  <a:pt x="12130" y="3242"/>
                  <a:pt x="12291" y="3431"/>
                </a:cubicBezTo>
                <a:cubicBezTo>
                  <a:pt x="12864" y="4106"/>
                  <a:pt x="13104" y="4386"/>
                  <a:pt x="13276" y="4584"/>
                </a:cubicBezTo>
                <a:cubicBezTo>
                  <a:pt x="13373" y="4695"/>
                  <a:pt x="13597" y="4964"/>
                  <a:pt x="13784" y="5185"/>
                </a:cubicBezTo>
                <a:cubicBezTo>
                  <a:pt x="13970" y="5406"/>
                  <a:pt x="14228" y="5703"/>
                  <a:pt x="14350" y="5845"/>
                </a:cubicBezTo>
                <a:cubicBezTo>
                  <a:pt x="15353" y="7015"/>
                  <a:pt x="15833" y="7582"/>
                  <a:pt x="15858" y="7622"/>
                </a:cubicBezTo>
                <a:cubicBezTo>
                  <a:pt x="15876" y="7650"/>
                  <a:pt x="15807" y="7648"/>
                  <a:pt x="15571" y="7608"/>
                </a:cubicBezTo>
                <a:cubicBezTo>
                  <a:pt x="14738" y="7468"/>
                  <a:pt x="13472" y="7401"/>
                  <a:pt x="12394" y="7441"/>
                </a:cubicBezTo>
                <a:cubicBezTo>
                  <a:pt x="10257" y="7521"/>
                  <a:pt x="8153" y="7904"/>
                  <a:pt x="6099" y="8585"/>
                </a:cubicBezTo>
                <a:cubicBezTo>
                  <a:pt x="5842" y="8670"/>
                  <a:pt x="5351" y="8847"/>
                  <a:pt x="5010" y="8978"/>
                </a:cubicBezTo>
                <a:cubicBezTo>
                  <a:pt x="4670" y="9109"/>
                  <a:pt x="4392" y="9209"/>
                  <a:pt x="4392" y="9199"/>
                </a:cubicBezTo>
                <a:cubicBezTo>
                  <a:pt x="4392" y="9183"/>
                  <a:pt x="4945" y="8527"/>
                  <a:pt x="5304" y="8115"/>
                </a:cubicBezTo>
                <a:cubicBezTo>
                  <a:pt x="5387" y="8020"/>
                  <a:pt x="5628" y="7734"/>
                  <a:pt x="5841" y="7482"/>
                </a:cubicBezTo>
                <a:cubicBezTo>
                  <a:pt x="6054" y="7229"/>
                  <a:pt x="6286" y="6959"/>
                  <a:pt x="6356" y="6880"/>
                </a:cubicBezTo>
                <a:cubicBezTo>
                  <a:pt x="6426" y="6801"/>
                  <a:pt x="6649" y="6543"/>
                  <a:pt x="6849" y="6306"/>
                </a:cubicBezTo>
                <a:cubicBezTo>
                  <a:pt x="7049" y="6069"/>
                  <a:pt x="7290" y="5784"/>
                  <a:pt x="7386" y="5673"/>
                </a:cubicBezTo>
                <a:cubicBezTo>
                  <a:pt x="7593" y="5435"/>
                  <a:pt x="7839" y="5146"/>
                  <a:pt x="8577" y="4281"/>
                </a:cubicBezTo>
                <a:cubicBezTo>
                  <a:pt x="9622" y="3056"/>
                  <a:pt x="9814" y="2829"/>
                  <a:pt x="10291" y="2265"/>
                </a:cubicBezTo>
                <a:cubicBezTo>
                  <a:pt x="10554" y="1953"/>
                  <a:pt x="10785" y="1695"/>
                  <a:pt x="10798" y="1695"/>
                </a:cubicBezTo>
                <a:close/>
                <a:moveTo>
                  <a:pt x="1083" y="14317"/>
                </a:moveTo>
                <a:cubicBezTo>
                  <a:pt x="687" y="14278"/>
                  <a:pt x="266" y="14396"/>
                  <a:pt x="90" y="14633"/>
                </a:cubicBezTo>
                <a:cubicBezTo>
                  <a:pt x="40" y="14700"/>
                  <a:pt x="9" y="14811"/>
                  <a:pt x="2" y="14959"/>
                </a:cubicBezTo>
                <a:cubicBezTo>
                  <a:pt x="-5" y="15107"/>
                  <a:pt x="10" y="15297"/>
                  <a:pt x="46" y="15515"/>
                </a:cubicBezTo>
                <a:cubicBezTo>
                  <a:pt x="193" y="16391"/>
                  <a:pt x="522" y="17091"/>
                  <a:pt x="1127" y="17852"/>
                </a:cubicBezTo>
                <a:cubicBezTo>
                  <a:pt x="1713" y="18588"/>
                  <a:pt x="2415" y="19180"/>
                  <a:pt x="3400" y="19764"/>
                </a:cubicBezTo>
                <a:cubicBezTo>
                  <a:pt x="4280" y="20287"/>
                  <a:pt x="5003" y="20602"/>
                  <a:pt x="6143" y="20944"/>
                </a:cubicBezTo>
                <a:cubicBezTo>
                  <a:pt x="7229" y="21271"/>
                  <a:pt x="8294" y="21468"/>
                  <a:pt x="9437" y="21559"/>
                </a:cubicBezTo>
                <a:cubicBezTo>
                  <a:pt x="9748" y="21584"/>
                  <a:pt x="10256" y="21599"/>
                  <a:pt x="10761" y="21600"/>
                </a:cubicBezTo>
                <a:cubicBezTo>
                  <a:pt x="11266" y="21600"/>
                  <a:pt x="11768" y="21588"/>
                  <a:pt x="12078" y="21563"/>
                </a:cubicBezTo>
                <a:cubicBezTo>
                  <a:pt x="13266" y="21470"/>
                  <a:pt x="14305" y="21280"/>
                  <a:pt x="15350" y="20971"/>
                </a:cubicBezTo>
                <a:cubicBezTo>
                  <a:pt x="16496" y="20632"/>
                  <a:pt x="17326" y="20281"/>
                  <a:pt x="18219" y="19751"/>
                </a:cubicBezTo>
                <a:cubicBezTo>
                  <a:pt x="20254" y="18541"/>
                  <a:pt x="21432" y="16945"/>
                  <a:pt x="21572" y="15203"/>
                </a:cubicBezTo>
                <a:cubicBezTo>
                  <a:pt x="21595" y="14919"/>
                  <a:pt x="21591" y="14773"/>
                  <a:pt x="21550" y="14697"/>
                </a:cubicBezTo>
                <a:cubicBezTo>
                  <a:pt x="21311" y="14250"/>
                  <a:pt x="20333" y="14168"/>
                  <a:pt x="19888" y="14556"/>
                </a:cubicBezTo>
                <a:cubicBezTo>
                  <a:pt x="19759" y="14669"/>
                  <a:pt x="19750" y="14697"/>
                  <a:pt x="19711" y="15117"/>
                </a:cubicBezTo>
                <a:cubicBezTo>
                  <a:pt x="19599" y="16331"/>
                  <a:pt x="19019" y="17333"/>
                  <a:pt x="17888" y="18263"/>
                </a:cubicBezTo>
                <a:cubicBezTo>
                  <a:pt x="16197" y="19653"/>
                  <a:pt x="13586" y="20465"/>
                  <a:pt x="10798" y="20465"/>
                </a:cubicBezTo>
                <a:cubicBezTo>
                  <a:pt x="8380" y="20465"/>
                  <a:pt x="6083" y="19861"/>
                  <a:pt x="4414" y="18783"/>
                </a:cubicBezTo>
                <a:cubicBezTo>
                  <a:pt x="2869" y="17785"/>
                  <a:pt x="1994" y="16533"/>
                  <a:pt x="1877" y="15153"/>
                </a:cubicBezTo>
                <a:cubicBezTo>
                  <a:pt x="1835" y="14656"/>
                  <a:pt x="1774" y="14549"/>
                  <a:pt x="1458" y="14412"/>
                </a:cubicBezTo>
                <a:cubicBezTo>
                  <a:pt x="1342" y="14361"/>
                  <a:pt x="1215" y="14330"/>
                  <a:pt x="1083" y="14317"/>
                </a:cubicBezTo>
                <a:close/>
              </a:path>
            </a:pathLst>
          </a:custGeom>
          <a:ln w="12700">
            <a:miter lim="400000"/>
          </a:ln>
        </p:spPr>
      </p:pic>
    </p:spTree>
    <p:extLst>
      <p:ext uri="{BB962C8B-B14F-4D97-AF65-F5344CB8AC3E}">
        <p14:creationId xmlns:p14="http://schemas.microsoft.com/office/powerpoint/2010/main" val="1870094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C9ED0"/>
        </a:solidFill>
        <a:effectLst/>
      </p:bgPr>
    </p:bg>
    <p:spTree>
      <p:nvGrpSpPr>
        <p:cNvPr id="1" name=""/>
        <p:cNvGrpSpPr/>
        <p:nvPr/>
      </p:nvGrpSpPr>
      <p:grpSpPr>
        <a:xfrm>
          <a:off x="0" y="0"/>
          <a:ext cx="0" cy="0"/>
          <a:chOff x="0" y="0"/>
          <a:chExt cx="0" cy="0"/>
        </a:xfrm>
      </p:grpSpPr>
      <p:pic>
        <p:nvPicPr>
          <p:cNvPr id="185" name="Logo_T.png" descr="Logo_T.png"/>
          <p:cNvPicPr>
            <a:picLocks noChangeAspect="1"/>
          </p:cNvPicPr>
          <p:nvPr/>
        </p:nvPicPr>
        <p:blipFill>
          <a:blip r:embed="rId2"/>
          <a:stretch>
            <a:fillRect/>
          </a:stretch>
        </p:blipFill>
        <p:spPr>
          <a:xfrm>
            <a:off x="21859178" y="190301"/>
            <a:ext cx="2482082" cy="2482082"/>
          </a:xfrm>
          <a:prstGeom prst="rect">
            <a:avLst/>
          </a:prstGeom>
          <a:ln w="12700">
            <a:miter lim="400000"/>
          </a:ln>
        </p:spPr>
      </p:pic>
      <p:sp>
        <p:nvSpPr>
          <p:cNvPr id="186" name="Paldies par uzmanību!"/>
          <p:cNvSpPr txBox="1">
            <a:spLocks noGrp="1"/>
          </p:cNvSpPr>
          <p:nvPr>
            <p:ph type="title" idx="4294967295"/>
          </p:nvPr>
        </p:nvSpPr>
        <p:spPr>
          <a:xfrm>
            <a:off x="1219200" y="2434166"/>
            <a:ext cx="21945600" cy="4267201"/>
          </a:xfrm>
          <a:prstGeom prst="rect">
            <a:avLst/>
          </a:prstGeom>
        </p:spPr>
        <p:txBody>
          <a:bodyPr anchor="b"/>
          <a:lstStyle>
            <a:lvl1pPr>
              <a:defRPr sz="8000" b="1" spc="-79">
                <a:solidFill>
                  <a:srgbClr val="FFFFFF"/>
                </a:solidFill>
                <a:latin typeface="Calibri"/>
                <a:ea typeface="Calibri"/>
                <a:cs typeface="Calibri"/>
                <a:sym typeface="Calibri"/>
              </a:defRPr>
            </a:lvl1pPr>
          </a:lstStyle>
          <a:p>
            <a:r>
              <a:t>Paldies par uzmanību!</a:t>
            </a:r>
          </a:p>
        </p:txBody>
      </p:sp>
    </p:spTree>
  </p:cSld>
  <p:clrMapOvr>
    <a:masterClrMapping/>
  </p:clrMapOvr>
  <p:transition spd="med"/>
</p:sld>
</file>

<file path=ppt/theme/theme1.xml><?xml version="1.0" encoding="utf-8"?>
<a:theme xmlns:a="http://schemas.openxmlformats.org/drawingml/2006/main" name="23_ClassicWhite">
  <a:themeElements>
    <a:clrScheme name="23_ClassicWhite">
      <a:dk1>
        <a:srgbClr val="000000"/>
      </a:dk1>
      <a:lt1>
        <a:srgbClr val="FFFFFF"/>
      </a:lt1>
      <a:dk2>
        <a:srgbClr val="5E5E5E"/>
      </a:dk2>
      <a:lt2>
        <a:srgbClr val="D5D5D5"/>
      </a:lt2>
      <a:accent1>
        <a:srgbClr val="3E74D1"/>
      </a:accent1>
      <a:accent2>
        <a:srgbClr val="33C5B9"/>
      </a:accent2>
      <a:accent3>
        <a:srgbClr val="45B53C"/>
      </a:accent3>
      <a:accent4>
        <a:srgbClr val="FFBD16"/>
      </a:accent4>
      <a:accent5>
        <a:srgbClr val="E22146"/>
      </a:accent5>
      <a:accent6>
        <a:srgbClr val="836BB7"/>
      </a:accent6>
      <a:hlink>
        <a:srgbClr val="0000FF"/>
      </a:hlink>
      <a:folHlink>
        <a:srgbClr val="FF00FF"/>
      </a:folHlink>
    </a:clrScheme>
    <a:fontScheme name="23_ClassicWhite">
      <a:majorFont>
        <a:latin typeface="Canela Bold"/>
        <a:ea typeface="Canela Bold"/>
        <a:cs typeface="Canela Bold"/>
      </a:majorFont>
      <a:minorFont>
        <a:latin typeface="Canela Bold"/>
        <a:ea typeface="Canela Bold"/>
        <a:cs typeface="Canela Bold"/>
      </a:minorFont>
    </a:fontScheme>
    <a:fmtScheme name="23_Clas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11303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Graphik"/>
            <a:ea typeface="Graphik"/>
            <a:cs typeface="Graphik"/>
            <a:sym typeface="Graphik"/>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2400"/>
          </a:spcBef>
          <a:spcAft>
            <a:spcPts val="0"/>
          </a:spcAft>
          <a:buClrTx/>
          <a:buSzTx/>
          <a:buFontTx/>
          <a:buNone/>
          <a:tabLst/>
          <a:defRPr kumimoji="0" sz="4400" b="0" i="0" u="none" strike="noStrike" cap="none" spc="0" normalizeH="0" baseline="0">
            <a:ln>
              <a:noFill/>
            </a:ln>
            <a:solidFill>
              <a:srgbClr val="000000"/>
            </a:solidFill>
            <a:effectLst/>
            <a:uFillTx/>
            <a:latin typeface="Canela Text Regular"/>
            <a:ea typeface="Canela Text Regular"/>
            <a:cs typeface="Canela Text Regular"/>
            <a:sym typeface="Canela Tex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3_ClassicWhite">
  <a:themeElements>
    <a:clrScheme name="23_ClassicWhite">
      <a:dk1>
        <a:srgbClr val="000000"/>
      </a:dk1>
      <a:lt1>
        <a:srgbClr val="FFFFFF"/>
      </a:lt1>
      <a:dk2>
        <a:srgbClr val="5E5E5E"/>
      </a:dk2>
      <a:lt2>
        <a:srgbClr val="D5D5D5"/>
      </a:lt2>
      <a:accent1>
        <a:srgbClr val="3E74D1"/>
      </a:accent1>
      <a:accent2>
        <a:srgbClr val="33C5B9"/>
      </a:accent2>
      <a:accent3>
        <a:srgbClr val="45B53C"/>
      </a:accent3>
      <a:accent4>
        <a:srgbClr val="FFBD16"/>
      </a:accent4>
      <a:accent5>
        <a:srgbClr val="E22146"/>
      </a:accent5>
      <a:accent6>
        <a:srgbClr val="836BB7"/>
      </a:accent6>
      <a:hlink>
        <a:srgbClr val="0000FF"/>
      </a:hlink>
      <a:folHlink>
        <a:srgbClr val="FF00FF"/>
      </a:folHlink>
    </a:clrScheme>
    <a:fontScheme name="23_ClassicWhite">
      <a:majorFont>
        <a:latin typeface="Canela Bold"/>
        <a:ea typeface="Canela Bold"/>
        <a:cs typeface="Canela Bold"/>
      </a:majorFont>
      <a:minorFont>
        <a:latin typeface="Canela Bold"/>
        <a:ea typeface="Canela Bold"/>
        <a:cs typeface="Canela Bold"/>
      </a:minorFont>
    </a:fontScheme>
    <a:fmtScheme name="23_Clas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11303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Graphik"/>
            <a:ea typeface="Graphik"/>
            <a:cs typeface="Graphik"/>
            <a:sym typeface="Graphik"/>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2400"/>
          </a:spcBef>
          <a:spcAft>
            <a:spcPts val="0"/>
          </a:spcAft>
          <a:buClrTx/>
          <a:buSzTx/>
          <a:buFontTx/>
          <a:buNone/>
          <a:tabLst/>
          <a:defRPr kumimoji="0" sz="4400" b="0" i="0" u="none" strike="noStrike" cap="none" spc="0" normalizeH="0" baseline="0">
            <a:ln>
              <a:noFill/>
            </a:ln>
            <a:solidFill>
              <a:srgbClr val="000000"/>
            </a:solidFill>
            <a:effectLst/>
            <a:uFillTx/>
            <a:latin typeface="Canela Text Regular"/>
            <a:ea typeface="Canela Text Regular"/>
            <a:cs typeface="Canela Text Regular"/>
            <a:sym typeface="Canela Tex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89C4A329D024E4DB0FB175EDE2C6529" ma:contentTypeVersion="9" ma:contentTypeDescription="Create a new document." ma:contentTypeScope="" ma:versionID="81aa523f1ab801d938a96a3b8c003ea6">
  <xsd:schema xmlns:xsd="http://www.w3.org/2001/XMLSchema" xmlns:xs="http://www.w3.org/2001/XMLSchema" xmlns:p="http://schemas.microsoft.com/office/2006/metadata/properties" xmlns:ns3="57f3d36d-704b-41f0-be02-5908c114fd3e" targetNamespace="http://schemas.microsoft.com/office/2006/metadata/properties" ma:root="true" ma:fieldsID="89cae9674b53a9675517c4b2442fad42" ns3:_="">
    <xsd:import namespace="57f3d36d-704b-41f0-be02-5908c114fd3e"/>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SystemTags" minOccurs="0"/>
                <xsd:element ref="ns3:MediaServiceGenerationTime" minOccurs="0"/>
                <xsd:element ref="ns3:MediaServiceEventHashCode"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f3d36d-704b-41f0-be02-5908c114fd3e"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SystemTags" ma:index="12" nillable="true" ma:displayName="MediaServiceSystemTags" ma:hidden="true" ma:internalName="MediaServiceSystemTags"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1AF5C47-DE32-42D8-A599-E8AADB07FD0E}">
  <ds:schemaRefs>
    <ds:schemaRef ds:uri="http://schemas.microsoft.com/sharepoint/v3/contenttype/forms"/>
  </ds:schemaRefs>
</ds:datastoreItem>
</file>

<file path=customXml/itemProps2.xml><?xml version="1.0" encoding="utf-8"?>
<ds:datastoreItem xmlns:ds="http://schemas.openxmlformats.org/officeDocument/2006/customXml" ds:itemID="{85B089EE-6C57-446D-A604-311221BA36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f3d36d-704b-41f0-be02-5908c114fd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831178C-9CEE-4476-894D-5B2A0BB2292F}">
  <ds:schemaRefs>
    <ds:schemaRef ds:uri="http://schemas.microsoft.com/office/2006/documentManagement/types"/>
    <ds:schemaRef ds:uri="http://purl.org/dc/dcmitype/"/>
    <ds:schemaRef ds:uri="http://schemas.microsoft.com/office/2006/metadata/properties"/>
    <ds:schemaRef ds:uri="http://schemas.openxmlformats.org/package/2006/metadata/core-properties"/>
    <ds:schemaRef ds:uri="http://www.w3.org/XML/1998/namespace"/>
    <ds:schemaRef ds:uri="http://purl.org/dc/terms/"/>
    <ds:schemaRef ds:uri="http://schemas.microsoft.com/office/infopath/2007/PartnerControls"/>
    <ds:schemaRef ds:uri="57f3d36d-704b-41f0-be02-5908c114fd3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2999</TotalTime>
  <Words>675</Words>
  <Application>Microsoft Office PowerPoint</Application>
  <PresentationFormat>Pielāgots</PresentationFormat>
  <Paragraphs>76</Paragraphs>
  <Slides>7</Slides>
  <Notes>0</Notes>
  <HiddenSlides>0</HiddenSlides>
  <MMClips>0</MMClips>
  <ScaleCrop>false</ScaleCrop>
  <HeadingPairs>
    <vt:vector size="6" baseType="variant">
      <vt:variant>
        <vt:lpstr>Lietotie fonti</vt:lpstr>
      </vt:variant>
      <vt:variant>
        <vt:i4>10</vt:i4>
      </vt:variant>
      <vt:variant>
        <vt:lpstr>Dizains</vt:lpstr>
      </vt:variant>
      <vt:variant>
        <vt:i4>1</vt:i4>
      </vt:variant>
      <vt:variant>
        <vt:lpstr>Slaidu virsraksti</vt:lpstr>
      </vt:variant>
      <vt:variant>
        <vt:i4>7</vt:i4>
      </vt:variant>
    </vt:vector>
  </HeadingPairs>
  <TitlesOfParts>
    <vt:vector size="18" baseType="lpstr">
      <vt:lpstr>Calibri</vt:lpstr>
      <vt:lpstr>Canela Bold</vt:lpstr>
      <vt:lpstr>Canela Deck Regular</vt:lpstr>
      <vt:lpstr>Canela Regular</vt:lpstr>
      <vt:lpstr>Canela Text Regular</vt:lpstr>
      <vt:lpstr>Graphik</vt:lpstr>
      <vt:lpstr>Graphik Medium</vt:lpstr>
      <vt:lpstr>Graphik Semibold</vt:lpstr>
      <vt:lpstr>Helvetica Neue</vt:lpstr>
      <vt:lpstr>Times New Roman</vt:lpstr>
      <vt:lpstr>23_ClassicWhite</vt:lpstr>
      <vt:lpstr>   Ādažu novada pašvaldības domes saistošo noteikumu Nr. 72/2022 «Sabiedrisko ūdenssaimniecības pakalpojumu kārtība Ādažu novadā» grozījumu ierosinājumi</vt:lpstr>
      <vt:lpstr>PowerPoint prezentācija</vt:lpstr>
      <vt:lpstr>PowerPoint prezentācija</vt:lpstr>
      <vt:lpstr>PowerPoint prezentācija</vt:lpstr>
      <vt:lpstr>PowerPoint prezentācija</vt:lpstr>
      <vt:lpstr>PowerPoint prezentācija</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Ūdenssaimniecības attīstība Ādažu novadā un pieslēguma (jaudas) maksas</dc:title>
  <dc:creator>Jānis Veinbergs</dc:creator>
  <cp:lastModifiedBy>Sintija Tenisa</cp:lastModifiedBy>
  <cp:revision>73</cp:revision>
  <cp:lastPrinted>2026-03-12T10:08:13Z</cp:lastPrinted>
  <dcterms:modified xsi:type="dcterms:W3CDTF">2026-04-23T16:30:59Z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0x010100189C4A329D024E4DB0FB175EDE2C6529</vt:lpwstr>
  </property>
</Properties>
</file>