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C607-B9FF-3F3C-447C-C6CAD429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7104C-47DC-DE37-510D-93FB7AAF1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F898-D5E8-97DD-A854-99DA608D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9078-775D-64BF-4879-A7DE6E98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E3A98-79E9-C4FA-41CD-CAD5E2B9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718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36B6-4DC2-41C4-54D6-C458962D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1A14B-3275-8100-6523-ED85B2E5F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1135-337C-C9DB-7C8B-CFA860DC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0AD57-CD5E-6F33-9D44-6F5C8D67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0D9C-50BC-115E-2716-6C35BA6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978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06226-7426-3729-28F8-FBED8B49C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0B837-C853-7718-7B8E-BE6277498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49152-EE2F-A134-5586-BD9D10A7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40D0D-7259-2631-F625-0E54998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EF78-0EFE-7D62-75A4-8088CDAD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441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7D68-2D93-4AE2-F81B-9812FEBC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0767-9979-61DF-4A6B-DBBD3174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B24D1-D091-B2A6-58B6-006FE2EB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64CC-461C-C607-ECBA-F3CF9375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4DD3-B705-17B1-2454-3BCE21F0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838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166B-5E24-9D71-7A46-FAA94077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BEE38-0B23-5E43-78B2-8F184C00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77749-DAAE-B0E4-5721-98B7F2DE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46949-2356-0D5F-5C9E-B4116E44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10778-348E-8056-8975-98AA4C01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186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8E25-53EF-EF9A-6054-81D62B65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98A1-F188-FDB0-DFB0-3C4EDA5FE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7F554-A308-BC24-FA4B-6E7FF52F7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5184A-7451-0B29-3137-31C908F4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FFFDA-3FCE-D1C7-54DF-70FC8EA8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B9E6B-0C5B-EDDA-B332-C060414F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491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1AE-8FC1-1332-C189-BDEA3BFE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73F75-5D1D-C93A-82FE-3DCBFA5A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D4F54-D61E-37BA-D7FC-5C34024D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7B215-26DC-C98C-8478-0455503A0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BFA1D-C4AF-8D43-765E-9305DF5E2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B2E2B-D566-288B-A692-28EB814F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D4D52-08C6-03B9-6324-BA6531AA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9DA0C-3B44-987B-19AF-D7FC229F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92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5EFA-D69C-84A6-6BD7-511BDECC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88456-75FA-4F44-4FB7-5446BEE7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78B73-B3E7-1ABA-5410-ED769C2A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7F437-8344-8CEE-A647-2243B264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489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C6386-A159-E532-678C-33B0C181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CC1DE-2F0E-0B85-2EC9-566907CF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A9AF7-AC0C-6861-8488-6F1D9ACE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01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E192-92C2-89FF-8FBD-2E767850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39DF-6A22-1625-B731-37089F65D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0B321-CCDE-079D-D4DD-1C8E9753A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30873-0123-731D-BB7C-A3C801B7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5ED65-59EB-18EC-3E45-044AFA9A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FD2F6-5B44-D42A-D071-29266AE1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022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778B-0158-A365-4A47-D19D9D93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20E6F-FF32-5ABF-A280-7FBFDC154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42B06-EB9B-E3CA-EF52-B23BF97E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C6EEE-BB77-632D-C980-5171A337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ABA4-55AD-3DBA-BF7F-F9D9DC54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D00B2-98DB-FFEF-027C-FE393257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461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7EFBA-B0DF-0AD7-E581-016C1E5C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2221-8898-FFBB-C282-7AC45C948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6663-2D7D-1445-D4F2-12741296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5D45AF-CDE7-4A68-A416-15C48266364B}" type="datetimeFigureOut">
              <a:rPr lang="lv-LV" smtClean="0"/>
              <a:t>24.03.2026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1B6D6-5EAF-DFBB-2C0E-F5C1322EE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8C61-D3D7-E769-1C81-E3428B36E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CDFA5-96F2-491B-9C7D-44282A4B84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23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410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71271-0AFB-C755-B270-0D57229ED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25" y="1186532"/>
            <a:ext cx="4750121" cy="3204134"/>
          </a:xfrm>
        </p:spPr>
        <p:txBody>
          <a:bodyPr anchor="b">
            <a:normAutofit/>
          </a:bodyPr>
          <a:lstStyle/>
          <a:p>
            <a:pPr algn="l"/>
            <a:r>
              <a:rPr lang="lv-LV" sz="4800" dirty="0"/>
              <a:t>OK Kāpa kluba mājas izveide </a:t>
            </a:r>
            <a:r>
              <a:rPr lang="lv-LV" sz="4800" dirty="0" err="1"/>
              <a:t>Jūraskrastu</a:t>
            </a:r>
            <a:r>
              <a:rPr lang="lv-LV" sz="4800" dirty="0"/>
              <a:t> ielā 20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KĀPA Orientēšanās klubs (@kaapa.ok) • Facebook">
            <a:extLst>
              <a:ext uri="{FF2B5EF4-FFF2-40B4-BE49-F238E27FC236}">
                <a16:creationId xmlns:a16="http://schemas.microsoft.com/office/drawing/2014/main" id="{4328FE2B-ABE2-3FD0-3DD3-7F1EA27E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0603" y="625684"/>
            <a:ext cx="5796341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8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13526-0BDA-1197-92F6-629CEE67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lv-LV" sz="5400"/>
              <a:t>Daži fakti par OK Kāpa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0590-E15D-D3ED-4604-89AECD74F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lv-LV" sz="2200"/>
              <a:t>Dibināšanas gads: 1986. gads.</a:t>
            </a:r>
          </a:p>
          <a:p>
            <a:r>
              <a:rPr lang="lv-LV" sz="2200"/>
              <a:t>Atrašanās vieta: Vēsturiski saistīts ar Carnikavu un Ādažu novadu, taču biedri dzīvo visā Latvijā.</a:t>
            </a:r>
          </a:p>
          <a:p>
            <a:r>
              <a:rPr lang="lv-LV" sz="2200"/>
              <a:t>Lielākais pasākums: Klubs organizē daudzdienu sacensības "Kāpa", kas ir vērienīgākais orientēšanās notikums Baltijā, pulcējot tūkstošiem dalībnieku.</a:t>
            </a:r>
          </a:p>
          <a:p>
            <a:r>
              <a:rPr lang="lv-LV" sz="2200"/>
              <a:t>Orientēšanās kluba </a:t>
            </a:r>
            <a:r>
              <a:rPr lang="lv-LV" sz="2200" b="1"/>
              <a:t>"</a:t>
            </a:r>
            <a:r>
              <a:rPr lang="lv-LV" sz="2200"/>
              <a:t>Kāpa</a:t>
            </a:r>
            <a:r>
              <a:rPr lang="lv-LV" sz="2200" b="1"/>
              <a:t>"</a:t>
            </a:r>
            <a:r>
              <a:rPr lang="lv-LV" sz="2200"/>
              <a:t> biedru skaits svārstās ap 200, kas to padara par vienu no lielākajiem un tradīcijām bagātākajiem orientēšanās klubiem Latvijā.</a:t>
            </a:r>
          </a:p>
          <a:p>
            <a:endParaRPr lang="lv-LV" sz="2200"/>
          </a:p>
        </p:txBody>
      </p:sp>
    </p:spTree>
    <p:extLst>
      <p:ext uri="{BB962C8B-B14F-4D97-AF65-F5344CB8AC3E}">
        <p14:creationId xmlns:p14="http://schemas.microsoft.com/office/powerpoint/2010/main" val="70699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29605-76E8-B3CE-3F99-E20348B0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lv-LV" sz="5000"/>
              <a:t>Plānotā ēkas izmantošana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AF27A-BB5E-77D8-E108-65A6B472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lv-LV" sz="2200" dirty="0"/>
              <a:t>Inventāra glabātuve</a:t>
            </a:r>
          </a:p>
          <a:p>
            <a:r>
              <a:rPr lang="lv-LV" sz="2200" dirty="0"/>
              <a:t>Kluba biedru tikšanās vieta</a:t>
            </a:r>
          </a:p>
          <a:p>
            <a:r>
              <a:rPr lang="lv-LV" sz="2200" dirty="0"/>
              <a:t>Kluba valdes sapulču norises vieta</a:t>
            </a:r>
          </a:p>
          <a:p>
            <a:r>
              <a:rPr lang="lv-LV" sz="2200" dirty="0"/>
              <a:t>Teorijas treniņu un distanču analīzes vieta</a:t>
            </a:r>
          </a:p>
          <a:p>
            <a:r>
              <a:rPr lang="lv-LV" sz="2200" dirty="0"/>
              <a:t>Iekštelpu treniņu (vingrošanas) vieta nelielām grupām</a:t>
            </a:r>
          </a:p>
          <a:p>
            <a:r>
              <a:rPr lang="lv-LV" sz="2200" dirty="0"/>
              <a:t>Pasākumu organizatorisko darbu vieta</a:t>
            </a:r>
          </a:p>
          <a:p>
            <a:endParaRPr lang="lv-LV" sz="2200" dirty="0"/>
          </a:p>
          <a:p>
            <a:endParaRPr lang="lv-LV" sz="2200" dirty="0"/>
          </a:p>
          <a:p>
            <a:endParaRPr lang="lv-LV" sz="2200" dirty="0"/>
          </a:p>
        </p:txBody>
      </p:sp>
    </p:spTree>
    <p:extLst>
      <p:ext uri="{BB962C8B-B14F-4D97-AF65-F5344CB8AC3E}">
        <p14:creationId xmlns:p14="http://schemas.microsoft.com/office/powerpoint/2010/main" val="178989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E2392-3173-BC7A-6E59-CFDE5B47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4200"/>
              <a:t>Ēkas sakārtošanas plāns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6A2A-1B5E-D4C1-A878-DFEE6272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lv-LV" sz="2000" dirty="0"/>
              <a:t>Primāri tiks </a:t>
            </a:r>
            <a:r>
              <a:rPr lang="lv-LV" sz="2000" b="1" dirty="0"/>
              <a:t>sakārtota pieguļošā teritorija</a:t>
            </a:r>
            <a:r>
              <a:rPr lang="lv-LV" sz="2000" dirty="0"/>
              <a:t> un </a:t>
            </a:r>
            <a:r>
              <a:rPr lang="lv-LV" sz="2000" b="1" dirty="0"/>
              <a:t>izveidots stāvlaukums </a:t>
            </a:r>
            <a:r>
              <a:rPr lang="lv-LV" sz="2000" dirty="0"/>
              <a:t>auto novietošanai</a:t>
            </a:r>
          </a:p>
          <a:p>
            <a:r>
              <a:rPr lang="lv-LV" sz="2000" dirty="0"/>
              <a:t>Tālāk sekos darbs pie komunikāciju sakārtošanas – </a:t>
            </a:r>
            <a:r>
              <a:rPr lang="lv-LV" sz="2000" b="1" dirty="0"/>
              <a:t>elektroinstalācijas, ūdensapgādes un kanalizācijas</a:t>
            </a:r>
            <a:r>
              <a:rPr lang="lv-LV" sz="2000" dirty="0"/>
              <a:t>.</a:t>
            </a:r>
          </a:p>
          <a:p>
            <a:r>
              <a:rPr lang="lv-LV" sz="2000" dirty="0"/>
              <a:t>Tiks veikts iekštelpu kosmētiskais remonts, kā arī </a:t>
            </a:r>
            <a:r>
              <a:rPr lang="lv-LV" sz="2000" b="1" dirty="0"/>
              <a:t>izveidotas duša un labierīcības</a:t>
            </a:r>
          </a:p>
          <a:p>
            <a:r>
              <a:rPr lang="lv-LV" sz="2000" dirty="0"/>
              <a:t>Tiks veikta logu un durvju nomaiņa</a:t>
            </a:r>
          </a:p>
          <a:p>
            <a:endParaRPr lang="lv-LV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E8BB7-5069-99B2-2764-7DCDD6BE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r="1001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928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B9CB8-1631-0699-9A00-28301519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4200"/>
              <a:t>Plānotā satiksmes intensitāte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D2D3-BCC1-6E84-2DE5-2B1643C4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lv-LV" sz="1400" dirty="0">
                <a:effectLst/>
              </a:rPr>
              <a:t>Ēkas atrašanās vieta nodrošina ērtu piekļuvi ar </a:t>
            </a:r>
            <a:r>
              <a:rPr lang="lv-LV" sz="1400" b="1" dirty="0">
                <a:effectLst/>
              </a:rPr>
              <a:t>sabiedrisko transportu un </a:t>
            </a:r>
            <a:r>
              <a:rPr lang="lv-LV" sz="1400" b="1" dirty="0" err="1">
                <a:effectLst/>
              </a:rPr>
              <a:t>veloinfrastruktūru</a:t>
            </a:r>
            <a:r>
              <a:rPr lang="lv-LV" sz="1400" b="1" dirty="0">
                <a:effectLst/>
              </a:rPr>
              <a:t> </a:t>
            </a:r>
            <a:r>
              <a:rPr lang="lv-LV" sz="1400" dirty="0">
                <a:effectLst/>
              </a:rPr>
              <a:t>(stacija </a:t>
            </a:r>
            <a:r>
              <a:rPr lang="lv-LV" sz="1400" b="1" dirty="0">
                <a:effectLst/>
              </a:rPr>
              <a:t>“Gauja”, </a:t>
            </a:r>
            <a:r>
              <a:rPr lang="lv-LV" sz="1400" b="1" dirty="0" err="1">
                <a:effectLst/>
              </a:rPr>
              <a:t>EuroVelo</a:t>
            </a:r>
            <a:r>
              <a:rPr lang="lv-LV" sz="1400" b="1" dirty="0">
                <a:effectLst/>
              </a:rPr>
              <a:t> 13 </a:t>
            </a:r>
            <a:r>
              <a:rPr lang="lv-LV" sz="1400" dirty="0">
                <a:effectLst/>
              </a:rPr>
              <a:t>maršruts), samazinot nepieciešamību izmantot individuālo autotransportu. </a:t>
            </a:r>
          </a:p>
          <a:p>
            <a:r>
              <a:rPr lang="lv-LV" sz="1400" dirty="0">
                <a:effectLst/>
              </a:rPr>
              <a:t>Jauniešu nokļūšanu uz treniņiem pārsvarā nodrošina treneri. </a:t>
            </a:r>
          </a:p>
          <a:p>
            <a:r>
              <a:rPr lang="lv-LV" sz="1400" dirty="0">
                <a:effectLst/>
              </a:rPr>
              <a:t>Ikdienas satiksmes intensitāte ir zema aptuveni </a:t>
            </a:r>
            <a:r>
              <a:rPr lang="lv-LV" sz="1400" b="1" dirty="0">
                <a:effectLst/>
              </a:rPr>
              <a:t>3–5 automašīnas reizi nedēļā </a:t>
            </a:r>
            <a:r>
              <a:rPr lang="lv-LV" sz="1400" dirty="0">
                <a:effectLst/>
              </a:rPr>
              <a:t>(treneri, punktu licēji utt.). </a:t>
            </a:r>
          </a:p>
          <a:p>
            <a:r>
              <a:rPr lang="lv-LV" sz="1400" dirty="0">
                <a:effectLst/>
              </a:rPr>
              <a:t>Paaugstināta satiksmes intensitāte iespējama </a:t>
            </a:r>
            <a:r>
              <a:rPr lang="lv-LV" sz="1400" b="1" dirty="0"/>
              <a:t>3</a:t>
            </a:r>
            <a:r>
              <a:rPr lang="lv-LV" sz="1400" b="1" dirty="0">
                <a:effectLst/>
              </a:rPr>
              <a:t> reizes gadā</a:t>
            </a:r>
            <a:r>
              <a:rPr lang="lv-LV" sz="1400" dirty="0">
                <a:effectLst/>
              </a:rPr>
              <a:t>, pirms un pēc lielākajiem pasākumiem – </a:t>
            </a:r>
            <a:r>
              <a:rPr lang="lv-LV" sz="1400" b="1" dirty="0">
                <a:effectLst/>
              </a:rPr>
              <a:t>līdz 10 automašīnām diennaktī</a:t>
            </a:r>
            <a:r>
              <a:rPr lang="lv-LV" sz="1400" dirty="0">
                <a:effectLst/>
              </a:rPr>
              <a:t>.</a:t>
            </a:r>
            <a:endParaRPr lang="lv-LV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36601-E9D4-FEEC-A94F-DD28D2A7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14" r="12755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97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4126-F739-E32B-4B85-247F9A21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4200"/>
              <a:t>Auto novietošanas risinājums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9DCB-9418-FB74-30FC-0B8867AE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lv-LV" sz="2200" dirty="0"/>
              <a:t>Teritorijā iespējams izvietot 6-8 automašīnas</a:t>
            </a:r>
          </a:p>
          <a:p>
            <a:r>
              <a:rPr lang="lv-LV" sz="2200" dirty="0"/>
              <a:t>Tiks labiekārtots laukums, kurā ēkas apmeklētāji varēs ērti novietot automašīnas</a:t>
            </a:r>
          </a:p>
          <a:p>
            <a:endParaRPr lang="lv-LV" sz="2200" dirty="0"/>
          </a:p>
          <a:p>
            <a:endParaRPr lang="lv-LV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48CCD-2B28-C8E2-FF9B-1C4C9CB9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42" t="1871" r="4489" b="-1872"/>
          <a:stretch>
            <a:fillRect/>
          </a:stretch>
        </p:blipFill>
        <p:spPr>
          <a:xfrm>
            <a:off x="5309938" y="10"/>
            <a:ext cx="688054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331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ACFDE-F9B5-E55C-485A-9152083A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4600"/>
              <a:t>Ieguvumi Gaujas iedzīvotājiem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2A1F-9BEB-9228-65B4-C4E36840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lv-LV" sz="2000"/>
              <a:t>Iespēja izmantot telpas Gaujas ciema sapulcēm un vietējām aktivitātēm</a:t>
            </a:r>
          </a:p>
          <a:p>
            <a:r>
              <a:rPr lang="lv-LV" sz="2000"/>
              <a:t>Labiekārtota vide ap Jūraskrastu 20</a:t>
            </a:r>
          </a:p>
          <a:p>
            <a:r>
              <a:rPr lang="lv-LV" sz="2000"/>
              <a:t>Iespēja bērniem un jauniešiem iesaistīties sporta aktivitātes un uzlabot savu fizisko un mentālo veselību</a:t>
            </a:r>
          </a:p>
          <a:p>
            <a:r>
              <a:rPr lang="lv-LV" sz="2000"/>
              <a:t>Uzlabots ciema vizuālais tēls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028EC-8343-0FE7-CD21-BA602A90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6" r="621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147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882B4-04C5-2539-DFF0-E3BB3776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Paldies par uzmanību!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KĀPA Orientēšanās klubs (@kaapa.ok) • Facebook">
            <a:extLst>
              <a:ext uri="{FF2B5EF4-FFF2-40B4-BE49-F238E27FC236}">
                <a16:creationId xmlns:a16="http://schemas.microsoft.com/office/drawing/2014/main" id="{8D32CCB9-A3AB-5329-6823-DC964830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544" y="1387296"/>
            <a:ext cx="4087368" cy="38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7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290</Words>
  <Application>Microsoft Office PowerPoint</Application>
  <PresentationFormat>Platekrāna</PresentationFormat>
  <Paragraphs>33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OK Kāpa kluba mājas izveide Jūraskrastu ielā 20</vt:lpstr>
      <vt:lpstr>Daži fakti par OK Kāpa</vt:lpstr>
      <vt:lpstr>Plānotā ēkas izmantošana</vt:lpstr>
      <vt:lpstr>Ēkas sakārtošanas plāns</vt:lpstr>
      <vt:lpstr>Plānotā satiksmes intensitāte</vt:lpstr>
      <vt:lpstr>Auto novietošanas risinājums</vt:lpstr>
      <vt:lpstr>Ieguvumi Gaujas iedzīvotājiem</vt:lpstr>
      <vt:lpstr>Paldies par uzmanību!</vt:lpstr>
    </vt:vector>
  </TitlesOfParts>
  <Company>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Toms Baltacis</dc:creator>
  <cp:lastModifiedBy>Sintija Tenisa</cp:lastModifiedBy>
  <cp:revision>1</cp:revision>
  <dcterms:created xsi:type="dcterms:W3CDTF">2026-03-17T21:31:25Z</dcterms:created>
  <dcterms:modified xsi:type="dcterms:W3CDTF">2026-03-24T13:45:34Z</dcterms:modified>
</cp:coreProperties>
</file>