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74" r:id="rId2"/>
    <p:sldId id="276" r:id="rId3"/>
    <p:sldId id="278" r:id="rId4"/>
    <p:sldId id="290" r:id="rId5"/>
    <p:sldId id="279" r:id="rId6"/>
    <p:sldId id="291" r:id="rId7"/>
    <p:sldId id="277" r:id="rId8"/>
    <p:sldId id="288" r:id="rId9"/>
  </p:sldIdLst>
  <p:sldSz cx="12192000" cy="6858000"/>
  <p:notesSz cx="6858000" cy="9144000"/>
  <p:embeddedFontLst>
    <p:embeddedFont>
      <p:font typeface="Montserrat" panose="00000500000000000000" pitchFamily="50" charset="-7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Ob2wP8OpNrvQ6WaeKGo55HMzJ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49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9e078fbfa7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g29e078fbfa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9d847175d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g319d847175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a0b6541a4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2a0b6541a4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91612D78-1C11-0E44-8060-E346D0A0C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a0b6541a40_0_13:notes">
            <a:extLst>
              <a:ext uri="{FF2B5EF4-FFF2-40B4-BE49-F238E27FC236}">
                <a16:creationId xmlns:a16="http://schemas.microsoft.com/office/drawing/2014/main" id="{6D760920-734D-92FA-DEA9-6D74A50C22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2a0b6541a40_0_13:notes">
            <a:extLst>
              <a:ext uri="{FF2B5EF4-FFF2-40B4-BE49-F238E27FC236}">
                <a16:creationId xmlns:a16="http://schemas.microsoft.com/office/drawing/2014/main" id="{1F9AA843-6069-4C91-8D5F-D4019A1DD5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0024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e078fbfa7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29e078fbfa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60D7730B-E1FA-0344-3683-84B4DF5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e078fbfa7_0_53:notes">
            <a:extLst>
              <a:ext uri="{FF2B5EF4-FFF2-40B4-BE49-F238E27FC236}">
                <a16:creationId xmlns:a16="http://schemas.microsoft.com/office/drawing/2014/main" id="{710EED0A-FA70-40FC-D42E-43CB703873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29e078fbfa7_0_53:notes">
            <a:extLst>
              <a:ext uri="{FF2B5EF4-FFF2-40B4-BE49-F238E27FC236}">
                <a16:creationId xmlns:a16="http://schemas.microsoft.com/office/drawing/2014/main" id="{38E74034-D715-1907-F544-54DFB17C57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312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0b6541a40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2a0b6541a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a66c9dc291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2a66c9dc29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9e078fbfa7_0_28"/>
          <p:cNvSpPr txBox="1">
            <a:spLocks noGrp="1"/>
          </p:cNvSpPr>
          <p:nvPr>
            <p:ph type="ctrTitle"/>
          </p:nvPr>
        </p:nvSpPr>
        <p:spPr>
          <a:xfrm>
            <a:off x="1697725" y="2044075"/>
            <a:ext cx="9144000" cy="21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lv-LV" sz="4800" b="1" dirty="0">
                <a:latin typeface="Montserrat"/>
                <a:ea typeface="Montserrat"/>
                <a:cs typeface="Montserrat"/>
                <a:sym typeface="Montserrat"/>
              </a:rPr>
              <a:t>Atskaite par darbību Vidzemes tūrisma asociācijā</a:t>
            </a:r>
            <a:endParaRPr sz="4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g29e078fbfa7_0_28"/>
          <p:cNvSpPr txBox="1">
            <a:spLocks noGrp="1"/>
          </p:cNvSpPr>
          <p:nvPr>
            <p:ph type="subTitle" idx="1"/>
          </p:nvPr>
        </p:nvSpPr>
        <p:spPr>
          <a:xfrm>
            <a:off x="1397375" y="4242174"/>
            <a:ext cx="9144000" cy="18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b="1" dirty="0">
                <a:latin typeface="Montserrat"/>
                <a:ea typeface="Montserrat"/>
                <a:cs typeface="Montserrat"/>
                <a:sym typeface="Montserrat"/>
              </a:rPr>
              <a:t>Laika periods: 01.01.2025. – 30.12.2025.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lv-LV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lv-LV" dirty="0">
                <a:latin typeface="Montserrat"/>
                <a:ea typeface="Montserrat"/>
                <a:cs typeface="Montserrat"/>
                <a:sym typeface="Montserrat"/>
              </a:rPr>
              <a:t>ZIŅOJUMS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dirty="0">
                <a:latin typeface="Montserrat"/>
                <a:ea typeface="Montserrat"/>
                <a:cs typeface="Montserrat"/>
                <a:sym typeface="Montserrat"/>
              </a:rPr>
              <a:t>Finanšu komitejas 2026. </a:t>
            </a:r>
            <a:r>
              <a:rPr lang="lv-LV">
                <a:latin typeface="Montserrat"/>
                <a:ea typeface="Montserrat"/>
                <a:cs typeface="Montserrat"/>
                <a:sym typeface="Montserrat"/>
              </a:rPr>
              <a:t>gada 18. </a:t>
            </a:r>
            <a:r>
              <a:rPr lang="lv-LV" dirty="0">
                <a:latin typeface="Montserrat"/>
                <a:ea typeface="Montserrat"/>
                <a:cs typeface="Montserrat"/>
                <a:sym typeface="Montserrat"/>
              </a:rPr>
              <a:t>marta sēdē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5" name="Google Shape;225;g29e078fbfa7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8925" y="349925"/>
            <a:ext cx="1440900" cy="14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9d847175d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lv-LV" b="1" dirty="0">
                <a:latin typeface="Montserrat"/>
                <a:ea typeface="Montserrat"/>
                <a:cs typeface="Montserrat"/>
                <a:sym typeface="Montserrat"/>
              </a:rPr>
              <a:t>Pamatojums: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g319d847175d_0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lv-LV" dirty="0">
                <a:latin typeface="Montserrat"/>
                <a:ea typeface="Montserrat"/>
                <a:cs typeface="Montserrat"/>
                <a:sym typeface="Montserrat"/>
              </a:rPr>
              <a:t>2024. </a:t>
            </a:r>
            <a:r>
              <a:rPr lang="lv-LV" dirty="0" err="1">
                <a:latin typeface="Montserrat"/>
                <a:ea typeface="Montserrat"/>
                <a:cs typeface="Montserrat"/>
                <a:sym typeface="Montserrat"/>
              </a:rPr>
              <a:t>gda</a:t>
            </a:r>
            <a:r>
              <a:rPr lang="lv-LV" dirty="0">
                <a:latin typeface="Montserrat"/>
                <a:ea typeface="Montserrat"/>
                <a:cs typeface="Montserrat"/>
                <a:sym typeface="Montserrat"/>
              </a:rPr>
              <a:t> 9. jūlijā parakstītais sadarbības līgums pamatojoties uz PAŠVALDĪBAS domes 27.06.2024. lēmumu Nr. 257 “Par sadarbības līguma slēgšanu ar biedrību “Vidzemes tūrisma asociācija”.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lv-LV" dirty="0">
                <a:latin typeface="Montserrat"/>
                <a:ea typeface="Montserrat"/>
                <a:cs typeface="Montserrat"/>
                <a:sym typeface="Montserrat"/>
              </a:rPr>
              <a:t>Līguma mērķis - </a:t>
            </a:r>
            <a:r>
              <a:rPr lang="lv-LV" b="1" dirty="0">
                <a:latin typeface="Montserrat"/>
                <a:ea typeface="Montserrat"/>
                <a:cs typeface="Montserrat"/>
                <a:sym typeface="Montserrat"/>
              </a:rPr>
              <a:t>VTA un Ādažu pašvaldības sadarbība Vidzemes reģiona tūrisma veicināšana. </a:t>
            </a:r>
            <a:endParaRPr sz="1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0b6541a40_0_13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99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lv-LV" dirty="0">
                <a:latin typeface="Montserrat"/>
                <a:ea typeface="Montserrat"/>
                <a:cs typeface="Montserrat"/>
                <a:sym typeface="Montserrat"/>
              </a:rPr>
              <a:t>Galvenie darbības virzieni: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g2a0b6541a40_0_13"/>
          <p:cNvSpPr txBox="1">
            <a:spLocks noGrp="1"/>
          </p:cNvSpPr>
          <p:nvPr>
            <p:ph type="body" idx="1"/>
          </p:nvPr>
        </p:nvSpPr>
        <p:spPr>
          <a:xfrm>
            <a:off x="838200" y="1530350"/>
            <a:ext cx="10515600" cy="496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b="1" dirty="0">
                <a:latin typeface="Montserrat"/>
                <a:ea typeface="Montserrat"/>
                <a:cs typeface="Montserrat"/>
                <a:sym typeface="Montserrat"/>
              </a:rPr>
              <a:t>1. Tūrisma sadarbības tīkla projekts</a:t>
            </a: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1100" b="1" dirty="0">
                <a:latin typeface="Montserrat"/>
                <a:ea typeface="Montserrat"/>
                <a:cs typeface="Montserrat"/>
                <a:sym typeface="Montserrat"/>
              </a:rPr>
              <a:t>Projekta mērķis ir nodrošināt atbalstu Latvijas sīkajiem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1100" b="1" dirty="0">
                <a:latin typeface="Montserrat"/>
                <a:ea typeface="Montserrat"/>
                <a:cs typeface="Montserrat"/>
                <a:sym typeface="Montserrat"/>
              </a:rPr>
              <a:t> (mikro), mazajiem un vidējiem komersantiem,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1100" b="1" dirty="0">
                <a:latin typeface="Montserrat"/>
                <a:ea typeface="Montserrat"/>
                <a:cs typeface="Montserrat"/>
                <a:sym typeface="Montserrat"/>
              </a:rPr>
              <a:t> lai izstrādātu jaunus tūrisma produktus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1100" b="1" dirty="0">
                <a:latin typeface="Montserrat"/>
                <a:ea typeface="Montserrat"/>
                <a:cs typeface="Montserrat"/>
                <a:sym typeface="Montserrat"/>
              </a:rPr>
              <a:t>vai pakalpojumus ar augstāku pievienoto vērtību,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1100" b="1" dirty="0">
                <a:latin typeface="Montserrat"/>
                <a:ea typeface="Montserrat"/>
                <a:cs typeface="Montserrat"/>
                <a:sym typeface="Montserrat"/>
              </a:rPr>
              <a:t>tādējādi veicinot tūrisma nozares eksportspējas pieaugumu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1100" b="1" dirty="0">
                <a:latin typeface="Montserrat"/>
                <a:ea typeface="Montserrat"/>
                <a:cs typeface="Montserrat"/>
                <a:sym typeface="Montserrat"/>
              </a:rPr>
              <a:t>un paaugstinot tās konkurētspēju starptautisk</a:t>
            </a:r>
            <a:r>
              <a:rPr lang="lv-LV" sz="1000" b="1" dirty="0">
                <a:latin typeface="Montserrat"/>
                <a:ea typeface="Montserrat"/>
                <a:cs typeface="Montserrat"/>
                <a:sym typeface="Montserrat"/>
              </a:rPr>
              <a:t>ā mērogā.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1000" b="1" dirty="0">
                <a:latin typeface="Montserrat"/>
                <a:ea typeface="Montserrat"/>
                <a:cs typeface="Montserrat"/>
                <a:sym typeface="Montserrat"/>
              </a:rPr>
              <a:t>Projekta īstenošanas laiks: 18.07.2024 līdz 31.12.2029.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b="1" dirty="0">
                <a:latin typeface="Montserrat"/>
                <a:ea typeface="Montserrat"/>
                <a:cs typeface="Montserrat"/>
                <a:sym typeface="Montserrat"/>
              </a:rPr>
              <a:t>2. Jaunā mājaslapa https://vidzeme.com/</a:t>
            </a:r>
          </a:p>
          <a:p>
            <a:pPr marL="914400" indent="-457200">
              <a:spcBef>
                <a:spcPts val="0"/>
              </a:spcBef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indent="-457200">
              <a:spcBef>
                <a:spcPts val="0"/>
              </a:spcBef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C64D0-511F-D88F-1888-22C212C4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21" y="2680498"/>
            <a:ext cx="2552597" cy="1015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00B6F-0CDA-B79F-3DDD-F7F921C0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208" y="2970929"/>
            <a:ext cx="5621705" cy="25946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47">
          <a:extLst>
            <a:ext uri="{FF2B5EF4-FFF2-40B4-BE49-F238E27FC236}">
              <a16:creationId xmlns:a16="http://schemas.microsoft.com/office/drawing/2014/main" id="{4EC81548-6038-11C5-1B04-7C1692CE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0b6541a40_0_13">
            <a:extLst>
              <a:ext uri="{FF2B5EF4-FFF2-40B4-BE49-F238E27FC236}">
                <a16:creationId xmlns:a16="http://schemas.microsoft.com/office/drawing/2014/main" id="{C2A2C6A7-89D5-2DE2-094C-8F09B33C8D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99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lv-LV" dirty="0">
                <a:latin typeface="Montserrat"/>
                <a:ea typeface="Montserrat"/>
                <a:cs typeface="Montserrat"/>
                <a:sym typeface="Montserrat"/>
              </a:rPr>
            </a:b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g2a0b6541a40_0_13">
            <a:extLst>
              <a:ext uri="{FF2B5EF4-FFF2-40B4-BE49-F238E27FC236}">
                <a16:creationId xmlns:a16="http://schemas.microsoft.com/office/drawing/2014/main" id="{1052E540-CAF3-318C-ACAA-7B56AE8010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914400"/>
            <a:ext cx="10515600" cy="526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b="1" dirty="0">
                <a:latin typeface="Montserrat"/>
                <a:ea typeface="Montserrat"/>
                <a:cs typeface="Montserrat"/>
                <a:sym typeface="Montserrat"/>
              </a:rPr>
              <a:t>Jaunais tūrisma produkts: Vidzemes Piekrastes garšas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indent="0">
              <a:spcBef>
                <a:spcPts val="0"/>
              </a:spcBef>
              <a:buNone/>
            </a:pPr>
            <a:endParaRPr lang="lv-LV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indent="-457200">
              <a:spcBef>
                <a:spcPts val="0"/>
              </a:spcBef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AC6C8-D98A-6F28-4A43-8DE3F825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01" y="1947141"/>
            <a:ext cx="2436200" cy="4149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EFED0-0330-05DE-C113-485844910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202" y="1848830"/>
            <a:ext cx="2436200" cy="485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DF9C0-BFDB-071B-93D1-0067DF94D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2" y="1947140"/>
            <a:ext cx="2514601" cy="4470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0D778-F190-0A74-DBBC-E3F0FED31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3" y="1753768"/>
            <a:ext cx="2610462" cy="48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e078fbfa7_0_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2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lv-LV" sz="2800" b="1" dirty="0">
                <a:latin typeface="Montserrat"/>
                <a:ea typeface="Montserrat"/>
                <a:cs typeface="Montserrat"/>
                <a:sym typeface="Montserrat"/>
              </a:rPr>
              <a:t>Projekta darba grupas tiešsaistes sanāksmes ar TIC pārstāvjiem un marketinga un </a:t>
            </a:r>
            <a:r>
              <a:rPr lang="lv-LV" sz="2800" b="1" dirty="0" err="1">
                <a:latin typeface="Montserrat"/>
                <a:ea typeface="Montserrat"/>
                <a:cs typeface="Montserrat"/>
                <a:sym typeface="Montserrat"/>
              </a:rPr>
              <a:t>digitalizācijas</a:t>
            </a:r>
            <a:r>
              <a:rPr lang="lv-LV" sz="2800" b="1" dirty="0">
                <a:latin typeface="Montserrat"/>
                <a:ea typeface="Montserrat"/>
                <a:cs typeface="Montserrat"/>
                <a:sym typeface="Montserrat"/>
              </a:rPr>
              <a:t> risinājumiem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g29e078fbfa7_0_53"/>
          <p:cNvSpPr txBox="1">
            <a:spLocks noGrp="1"/>
          </p:cNvSpPr>
          <p:nvPr>
            <p:ph type="body" idx="1"/>
          </p:nvPr>
        </p:nvSpPr>
        <p:spPr>
          <a:xfrm>
            <a:off x="550606" y="1278194"/>
            <a:ext cx="5712542" cy="5214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endParaRPr lang="lv-LV"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333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br>
              <a:rPr lang="lv-LV" sz="2000" dirty="0"/>
            </a:br>
            <a:br>
              <a:rPr lang="lv-LV" sz="2000" dirty="0"/>
            </a:br>
            <a:endParaRPr lang="lv-LV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78EA5-9266-A6A8-2FC0-A909FAD1A0CF}"/>
              </a:ext>
            </a:extLst>
          </p:cNvPr>
          <p:cNvSpPr txBox="1"/>
          <p:nvPr/>
        </p:nvSpPr>
        <p:spPr>
          <a:xfrm>
            <a:off x="1061884" y="2287089"/>
            <a:ext cx="394273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Laika posmā 01.01.2025 līdz 31.12.2025. Carnikavas Novadpētniecības centra darbinieki un Ādažu Tūrisma centra darbinieki aktīvi iesaistās LIAA </a:t>
            </a:r>
            <a:r>
              <a:rPr lang="lv-LV" dirty="0" err="1"/>
              <a:t>klāsteru</a:t>
            </a:r>
            <a:r>
              <a:rPr lang="lv-LV" dirty="0"/>
              <a:t> programmas “ Vidzemes tūrisma sadarbības tīkls Nr. 1.2.3.6/2/24/A/004” iekšējās darba grupas sanāksmēs tiešsaistes formātā un ar savu viedokli un idejām spēj ietekmēt, plānot un risināt plānotā produkta virzību.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r>
              <a:rPr lang="lv-LV" dirty="0"/>
              <a:t>Foto no produkta idejiska zīmola tiešsaistes prezentācijas 30. maijā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D9F2ED-0917-16E8-2D9B-D3C2E30BE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545" y="2094271"/>
            <a:ext cx="2972421" cy="3822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4F0626-B0B0-4CAA-4A7F-CFF853BA8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898" y="2397126"/>
            <a:ext cx="2851354" cy="40957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53">
          <a:extLst>
            <a:ext uri="{FF2B5EF4-FFF2-40B4-BE49-F238E27FC236}">
              <a16:creationId xmlns:a16="http://schemas.microsoft.com/office/drawing/2014/main" id="{D562F35D-F457-4862-D229-D32CFCC52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e078fbfa7_0_53">
            <a:extLst>
              <a:ext uri="{FF2B5EF4-FFF2-40B4-BE49-F238E27FC236}">
                <a16:creationId xmlns:a16="http://schemas.microsoft.com/office/drawing/2014/main" id="{54A95655-E741-7ED5-56B3-A7DA9236BF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lv-LV" sz="2800" b="1" dirty="0">
                <a:latin typeface="Montserrat"/>
                <a:ea typeface="Montserrat"/>
                <a:cs typeface="Montserrat"/>
                <a:sym typeface="Montserrat"/>
              </a:rPr>
              <a:t>VTA pasākumi un Ādažu novada pārstāvju dalība tajos 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g29e078fbfa7_0_53">
            <a:extLst>
              <a:ext uri="{FF2B5EF4-FFF2-40B4-BE49-F238E27FC236}">
                <a16:creationId xmlns:a16="http://schemas.microsoft.com/office/drawing/2014/main" id="{B95B3FBF-649C-D990-4157-50E1CDCD55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0606" y="1140542"/>
            <a:ext cx="5712542" cy="535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endParaRPr lang="lv-LV"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295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lang="lv-LV" sz="2000" b="1" dirty="0"/>
              <a:t>8.februāris</a:t>
            </a:r>
            <a:br>
              <a:rPr lang="lv-LV" sz="2000" dirty="0"/>
            </a:br>
            <a:r>
              <a:rPr lang="lv-LV" sz="2000" dirty="0"/>
              <a:t>Starptautiskās tūrisma izstādes “</a:t>
            </a:r>
            <a:r>
              <a:rPr lang="lv-LV" sz="2000" dirty="0" err="1"/>
              <a:t>Balttour</a:t>
            </a:r>
            <a:r>
              <a:rPr lang="lv-LV" sz="2000" dirty="0"/>
              <a:t> 2025” ietvaros BT1 telpās norisinājās Vidzemes tūrisma sadarbības tīkla darba grupas sapulce.</a:t>
            </a:r>
            <a:br>
              <a:rPr lang="lv-LV" sz="2000" dirty="0"/>
            </a:br>
            <a:endParaRPr lang="lv-LV" sz="2000" dirty="0"/>
          </a:p>
          <a:p>
            <a:pPr marL="342900" marR="0" lvl="0" indent="-3295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lang="lv-LV" sz="2000" b="1" dirty="0"/>
              <a:t>7.maijs</a:t>
            </a:r>
            <a:br>
              <a:rPr lang="lv-LV" sz="2000" dirty="0"/>
            </a:br>
            <a:r>
              <a:rPr lang="lv-LV" sz="2000" dirty="0"/>
              <a:t>Saulkrastu kultūras namā “Zvejniekciems” norisinājās Vidzemes Tūrisma asociācijas seminārs par Vidzemes tūrisma sadarbības tīkla jauno tūrisma produktu attīstību.</a:t>
            </a:r>
          </a:p>
          <a:p>
            <a:pPr marL="1333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lang="lv-LV" sz="2000" dirty="0"/>
          </a:p>
          <a:p>
            <a:pPr marL="342900" marR="0" lvl="0" indent="-3295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lang="lv-LV" sz="2000" b="1" dirty="0"/>
              <a:t>27. maijs</a:t>
            </a:r>
          </a:p>
          <a:p>
            <a:pPr marL="1333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lv-LV" sz="2000" dirty="0"/>
              <a:t>       Vidzemes Tūrisma  konference </a:t>
            </a:r>
            <a:r>
              <a:rPr lang="lv-LV" sz="2000" dirty="0" err="1"/>
              <a:t>Stāmerienes</a:t>
            </a:r>
            <a:r>
              <a:rPr lang="lv-LV" sz="2000" dirty="0"/>
              <a:t> pilī</a:t>
            </a:r>
          </a:p>
          <a:p>
            <a:pPr marL="1333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br>
              <a:rPr lang="lv-LV" sz="2000" dirty="0"/>
            </a:br>
            <a:br>
              <a:rPr lang="lv-LV" sz="2000" dirty="0"/>
            </a:br>
            <a:endParaRPr lang="lv-LV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03DF4-0666-9C14-BC0D-13B6D497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83" y="1690825"/>
            <a:ext cx="4508411" cy="2814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C09BF-8E1A-66BF-D130-16E601E4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909" y="3726425"/>
            <a:ext cx="4051095" cy="24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a0b6541a40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19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lv-LV" sz="2800" b="1" dirty="0">
                <a:latin typeface="Montserrat"/>
                <a:ea typeface="Montserrat"/>
                <a:cs typeface="Montserrat"/>
                <a:sym typeface="Montserrat"/>
              </a:rPr>
              <a:t>        VTA dalība tūrisma gadatirgos un izstādēs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g2a0b6541a40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Starptautiskā tūrisma izstāde MATKA 2025 Somijā, Helsinkos no 2025, gada 17. līdz 19. janvārim </a:t>
            </a: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endParaRPr lang="lv-LV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Starptautiskā tūrisma izstāde FITUR Spānijā, </a:t>
            </a:r>
            <a:r>
              <a:rPr lang="lv-LV" sz="2400" dirty="0" err="1">
                <a:latin typeface="Montserrat"/>
                <a:ea typeface="Montserrat"/>
                <a:cs typeface="Montserrat"/>
                <a:sym typeface="Montserrat"/>
              </a:rPr>
              <a:t>Madrīdē</a:t>
            </a: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 no 2025. gada 21. līdz 25 janvārim</a:t>
            </a: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endParaRPr lang="lv-LV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Starptautiskā tūrisma izstāde </a:t>
            </a:r>
            <a:r>
              <a:rPr lang="lv-LV" sz="2400" dirty="0" err="1">
                <a:latin typeface="Montserrat"/>
                <a:ea typeface="Montserrat"/>
                <a:cs typeface="Montserrat"/>
                <a:sym typeface="Montserrat"/>
              </a:rPr>
              <a:t>Adventure</a:t>
            </a: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 2025 Lietuvā, Viļņā no 24. līdz 25. janvārim</a:t>
            </a: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endParaRPr lang="lv-LV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Starptautiskā tūrisma izstāde </a:t>
            </a:r>
            <a:r>
              <a:rPr lang="lv-LV" sz="2400" dirty="0" err="1">
                <a:latin typeface="Montserrat"/>
                <a:ea typeface="Montserrat"/>
                <a:cs typeface="Montserrat"/>
                <a:sym typeface="Montserrat"/>
              </a:rPr>
              <a:t>Balttour</a:t>
            </a: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 2025, Rīgā, no 7.līdz 9. februārim</a:t>
            </a: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endParaRPr lang="lv-LV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194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Char char="•"/>
            </a:pP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Starptautiskā tūrisma izstāde-</a:t>
            </a:r>
            <a:r>
              <a:rPr lang="lv-LV" sz="2400" dirty="0" err="1">
                <a:latin typeface="Montserrat"/>
                <a:ea typeface="Montserrat"/>
                <a:cs typeface="Montserrat"/>
                <a:sym typeface="Montserrat"/>
              </a:rPr>
              <a:t>kontaktbirža</a:t>
            </a:r>
            <a:r>
              <a:rPr lang="lv-LV" sz="2400" dirty="0">
                <a:latin typeface="Montserrat"/>
                <a:ea typeface="Montserrat"/>
                <a:cs typeface="Montserrat"/>
                <a:sym typeface="Montserrat"/>
              </a:rPr>
              <a:t> ITB Berlin Vācijā, Berlīnē no 4. līdz 6. martam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a66c9dc291_0_48"/>
          <p:cNvSpPr txBox="1">
            <a:spLocks noGrp="1"/>
          </p:cNvSpPr>
          <p:nvPr>
            <p:ph type="body" idx="1"/>
          </p:nvPr>
        </p:nvSpPr>
        <p:spPr>
          <a:xfrm>
            <a:off x="1818968" y="1790825"/>
            <a:ext cx="8632722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lv-LV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lv-LV" dirty="0"/>
              <a:t>    </a:t>
            </a:r>
            <a:r>
              <a:rPr lang="lv-LV" sz="4800" b="1" dirty="0"/>
              <a:t>    Paldies par uzmanību!</a:t>
            </a: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lv-LV" sz="4800" b="1" dirty="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lv-LV" sz="3300" dirty="0"/>
              <a:t>ZIŅOJUMU sagatavoja ĀNKC struktūrvienības «Carnikavas novadpētniecības centrs» </a:t>
            </a: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lv-LV" sz="3300" dirty="0"/>
              <a:t>vadītāja Olga Rinkus</a:t>
            </a: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4800" b="1" dirty="0"/>
          </a:p>
        </p:txBody>
      </p:sp>
      <p:pic>
        <p:nvPicPr>
          <p:cNvPr id="323" name="Google Shape;323;g2a66c9dc291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0435" y="900531"/>
            <a:ext cx="1440900" cy="14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400</Words>
  <Application>Microsoft Office PowerPoint</Application>
  <PresentationFormat>Platekrāna</PresentationFormat>
  <Paragraphs>63</Paragraphs>
  <Slides>8</Slides>
  <Notes>8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8</vt:i4>
      </vt:variant>
    </vt:vector>
  </HeadingPairs>
  <TitlesOfParts>
    <vt:vector size="12" baseType="lpstr">
      <vt:lpstr>Montserrat</vt:lpstr>
      <vt:lpstr>Arial</vt:lpstr>
      <vt:lpstr>Calibri</vt:lpstr>
      <vt:lpstr>Office Theme</vt:lpstr>
      <vt:lpstr>Atskaite par darbību Vidzemes tūrisma asociācijā</vt:lpstr>
      <vt:lpstr>Pamatojums: </vt:lpstr>
      <vt:lpstr>Galvenie darbības virzieni: </vt:lpstr>
      <vt:lpstr> </vt:lpstr>
      <vt:lpstr>Projekta darba grupas tiešsaistes sanāksmes ar TIC pārstāvjiem un marketinga un digitalizācijas risinājumiem</vt:lpstr>
      <vt:lpstr>VTA pasākumi un Ādažu novada pārstāvju dalība tajos </vt:lpstr>
      <vt:lpstr>        VTA dalība tūrisma gadatirgos un izstādēs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Carnikavas novada domes Tūrisma informācijas centrs</dc:creator>
  <cp:lastModifiedBy>Sintija Tenisa</cp:lastModifiedBy>
  <cp:revision>3</cp:revision>
  <dcterms:created xsi:type="dcterms:W3CDTF">2022-10-04T12:00:49Z</dcterms:created>
  <dcterms:modified xsi:type="dcterms:W3CDTF">2026-03-24T17:48:19Z</dcterms:modified>
</cp:coreProperties>
</file>