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73" r:id="rId3"/>
    <p:sldId id="274" r:id="rId4"/>
    <p:sldId id="258" r:id="rId5"/>
    <p:sldId id="259" r:id="rId6"/>
    <p:sldId id="270" r:id="rId7"/>
    <p:sldId id="275" r:id="rId8"/>
    <p:sldId id="269" r:id="rId9"/>
    <p:sldId id="271" r:id="rId10"/>
    <p:sldId id="276" r:id="rId11"/>
    <p:sldId id="267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2EE5-C40C-4DE8-8772-C2628B4547D7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2138-9830-4767-A43C-B0D94F81C6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057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B13914-A7A8-4819-9746-D27C1B051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62375D0-6BC0-4F09-AD29-70CA555E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5AF816D-A991-4C35-9D25-46BBA2ED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B30F56D-FF97-47AF-B758-E39DE41F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9C81BBA-B921-46E1-87A3-FEA5070C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7915924-F392-4E87-833F-5AF4AB21E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49875"/>
            <a:ext cx="10668000" cy="747999"/>
          </a:xfrm>
          <a:prstGeom prst="rect">
            <a:avLst/>
          </a:prstGeom>
        </p:spPr>
      </p:pic>
      <p:pic>
        <p:nvPicPr>
          <p:cNvPr id="1026" name="Picture 2" descr="Jūras Zeme - Home | Facebook">
            <a:extLst>
              <a:ext uri="{FF2B5EF4-FFF2-40B4-BE49-F238E27FC236}">
                <a16:creationId xmlns:a16="http://schemas.microsoft.com/office/drawing/2014/main" id="{9A36A955-6E37-44B2-A608-A08179D9F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336" y="4245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5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276FF0-E530-4628-9DB5-DEDD387B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4B8C0F8-F67A-4759-9C3F-0F5089CA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D901DFF-9C7F-485B-8C03-7BAEDE6E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65E4EFD-7748-48B8-B316-80C947DC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5876125-1D52-444E-9C6B-EB81037B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86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15F091F4-949F-49BB-9F1D-CC8070DDB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7EF686D-A190-4EED-945C-ACCB063AC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A251E4D-C2DF-48F1-A104-D63BFC22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26D1185-27B7-47C1-8BC3-10A1FF6E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871419F-6C26-4116-846F-F3DDCFE8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48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C3C5E4-83B6-45E5-8B8B-6AD44CFA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59" y="365125"/>
            <a:ext cx="11353800" cy="944691"/>
          </a:xfrm>
        </p:spPr>
        <p:txBody>
          <a:bodyPr>
            <a:normAutofit/>
          </a:bodyPr>
          <a:lstStyle>
            <a:lvl1pPr>
              <a:defRPr sz="36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AE95C9B-4095-4E26-A9BC-0D8C1196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532238"/>
            <a:ext cx="11353800" cy="4644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E3932E8-487D-4970-8F22-B3895AD0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27"/>
            <a:ext cx="2743200" cy="322090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26.01.2021.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C8D35CC-2D30-4DEF-9F1A-95875F0F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27"/>
            <a:ext cx="4114800" cy="346804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C906E92-C3CC-43FA-A289-57AD1BA6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27"/>
            <a:ext cx="2743200" cy="346804"/>
          </a:xfrm>
        </p:spPr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72390746-0C52-421D-90B1-9C1C6DBDA3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08098"/>
            <a:ext cx="11353800" cy="701514"/>
          </a:xfrm>
          <a:prstGeom prst="rect">
            <a:avLst/>
          </a:prstGeom>
        </p:spPr>
      </p:pic>
      <p:pic>
        <p:nvPicPr>
          <p:cNvPr id="2050" name="Picture 2" descr="Jūras Zeme - Home | Facebook">
            <a:extLst>
              <a:ext uri="{FF2B5EF4-FFF2-40B4-BE49-F238E27FC236}">
                <a16:creationId xmlns:a16="http://schemas.microsoft.com/office/drawing/2014/main" id="{3BD2906A-8E2F-48E3-B426-7B6C18BCA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86" y="5807863"/>
            <a:ext cx="682487" cy="6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6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A762E96-A7B2-4287-BAB2-99AA7F9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28CAEB9-64B1-43BE-9179-1CB6BE6C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A48A82F-19BF-4C51-AB1E-5E9B4CA1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607667B-BDAD-4C6D-B9A6-AAA7307E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636208B-D638-443A-8FEC-59544900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898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547FE49-91E7-4D7D-9789-7DFF412A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7337FA2-85AD-4A68-BDCF-790C83D43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6B94506-0C3B-40D0-A2A2-451599F40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66170D9-C0A1-44E0-9211-EB7BD352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C8DC3A7-E3E0-466F-A3C6-0E12BA99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914AECF-F93F-4B95-9B80-5DC652A1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19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03E16C-B73F-42F0-8903-4E31610A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5FC3415-25FC-43EB-98ED-E8AABC77E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A6380B0-88C4-4582-9FD9-1126E02D8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4905396-97B1-4BDD-A0D3-550E0E24E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74A80FA-1CF4-464E-ABBB-0BB38C1B7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59075774-0A4B-4820-9EC1-D00788A0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AAD8FD3-FA71-4C11-9E6A-2CC29CB5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8F4C4E26-FDE9-43AF-83A1-7A63B75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73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E4CEC3E-B1EE-4392-8091-AD3FEB2F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FE38D2F-190A-4D3C-9A38-893514C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33F5EBF-C819-46C9-8DAA-38741F19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CC80E33-E446-427C-88F9-7E8555AF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1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2422551-4FE1-4563-81DF-D48522A0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8B7910F-B7FC-43F5-A1E8-D4C015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2C7013F-44BB-4E35-8CEC-DCF5B553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805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D345A0-6FB8-4879-B2F8-62C4118F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8B1F322-6F3D-41A5-AA48-C2696FCF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FCE8A52-C5F1-42F2-A689-8ECA0D857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6C16FC0-B25C-41AF-947A-CD9D0691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F2E054E-EBB7-479A-81A2-B233B4AF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2D687A3-EC26-4760-BDAB-2B3192CE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373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69538C-0C68-496A-A4B3-667A1617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D09B4658-AFDE-41CC-B22E-3C261B882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169501F-C815-4D20-B3FA-EEBC71DBB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977C5A8-B33A-4DF8-B8E4-9DAC5216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89B3A35-2F53-46D6-9B34-7DB048CD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524CA4-2E6A-4A2E-B41D-61A91F5D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52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CD27F0B-E42E-4709-8F9D-D4E46C57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215DD7B-F538-4492-A473-EADD8191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7A90AD4-9765-45CC-B1A4-144FE77DC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CD8D-E2FF-483A-AF8D-C7E5F7CB5CF3}" type="datetimeFigureOut">
              <a:rPr lang="lv-LV" smtClean="0"/>
              <a:t>01.02.2026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84E9F45-F7D7-4AAC-8D53-5AD25674C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81F9131-5615-4741-949A-F60110054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562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62F0079-36EF-405D-89A1-1CF4E9721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22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Par biedrības «Jūras Zeme» darbību (2025.gada 2.pusgadā)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40B1BC7-35B4-4AA1-864A-DB4D1FCA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022" y="3602038"/>
            <a:ext cx="9144000" cy="1655762"/>
          </a:xfrm>
        </p:spPr>
        <p:txBody>
          <a:bodyPr/>
          <a:lstStyle/>
          <a:p>
            <a:r>
              <a:rPr lang="lv-LV" dirty="0"/>
              <a:t>21.01.2026.</a:t>
            </a:r>
          </a:p>
          <a:p>
            <a:r>
              <a:rPr lang="lv-LV" dirty="0"/>
              <a:t>Kristīne Zaķe, Inga Pērkone</a:t>
            </a:r>
          </a:p>
        </p:txBody>
      </p:sp>
    </p:spTree>
    <p:extLst>
      <p:ext uri="{BB962C8B-B14F-4D97-AF65-F5344CB8AC3E}">
        <p14:creationId xmlns:p14="http://schemas.microsoft.com/office/powerpoint/2010/main" val="340783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78E1-701E-DAD9-9D0D-60116F431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771AF0-CEAB-1A09-59FD-26B74B11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Priekšlikums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A22C0AE-761F-CCD1-C50A-517F41F6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600200"/>
            <a:ext cx="11228244" cy="3600450"/>
          </a:xfrm>
        </p:spPr>
        <p:txBody>
          <a:bodyPr>
            <a:normAutofit/>
          </a:bodyPr>
          <a:lstStyle/>
          <a:p>
            <a:r>
              <a:rPr lang="lv-LV" dirty="0"/>
              <a:t>Pieņemt informāciju zināšanai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3029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E8813D-5BAE-4985-B005-AEFDDCD64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345" y="1619478"/>
            <a:ext cx="9144000" cy="1470956"/>
          </a:xfrm>
        </p:spPr>
        <p:txBody>
          <a:bodyPr/>
          <a:lstStyle/>
          <a:p>
            <a:pPr algn="ctr"/>
            <a:r>
              <a:rPr lang="lv-LV" b="1" dirty="0"/>
              <a:t>Paldies par uzmanību!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8A7EAD-F24D-4FA4-A042-AFB070353529}"/>
              </a:ext>
            </a:extLst>
          </p:cNvPr>
          <p:cNvSpPr txBox="1">
            <a:spLocks/>
          </p:cNvSpPr>
          <p:nvPr/>
        </p:nvSpPr>
        <p:spPr>
          <a:xfrm>
            <a:off x="3454707" y="3595816"/>
            <a:ext cx="4701320" cy="15542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solidFill>
                  <a:schemeClr val="bg1"/>
                </a:solidFill>
              </a:rPr>
              <a:t>Biedrība «Jūras Zeme»</a:t>
            </a:r>
          </a:p>
          <a:p>
            <a:r>
              <a:rPr lang="lv-LV" sz="2000" dirty="0">
                <a:solidFill>
                  <a:schemeClr val="bg1"/>
                </a:solidFill>
              </a:rPr>
              <a:t>Valdes priekšsēdētāja</a:t>
            </a:r>
          </a:p>
          <a:p>
            <a:r>
              <a:rPr lang="lv-LV" sz="2000" dirty="0">
                <a:solidFill>
                  <a:schemeClr val="bg1"/>
                </a:solidFill>
              </a:rPr>
              <a:t>Kristīne Zaķe</a:t>
            </a:r>
          </a:p>
          <a:p>
            <a:r>
              <a:rPr lang="lv-LV" sz="2000" dirty="0">
                <a:solidFill>
                  <a:schemeClr val="bg1"/>
                </a:solidFill>
              </a:rPr>
              <a:t>26100933, pasts.juraszeme@gmail.com</a:t>
            </a:r>
          </a:p>
        </p:txBody>
      </p:sp>
    </p:spTree>
    <p:extLst>
      <p:ext uri="{BB962C8B-B14F-4D97-AF65-F5344CB8AC3E}">
        <p14:creationId xmlns:p14="http://schemas.microsoft.com/office/powerpoint/2010/main" val="268083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DE7D20-01E7-421B-A896-F5D032405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27124" b="12321"/>
          <a:stretch/>
        </p:blipFill>
        <p:spPr>
          <a:xfrm>
            <a:off x="4954772" y="667976"/>
            <a:ext cx="7230047" cy="568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AF7FC9A5-B5B2-4331-AF86-CE8EEDCB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biedrību «Jūras Zeme»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00C63A1-4656-4FB3-AE52-12657A42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289329"/>
            <a:ext cx="4825122" cy="857551"/>
          </a:xfrm>
        </p:spPr>
        <p:txBody>
          <a:bodyPr>
            <a:normAutofit lnSpcReduction="10000"/>
          </a:bodyPr>
          <a:lstStyle/>
          <a:p>
            <a:r>
              <a:rPr lang="lv-LV" sz="2800" dirty="0"/>
              <a:t>Biedrība reģistrēta 07.09.2009.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83A27D2F-C2FA-4F43-9AB1-EDE80099D781}"/>
              </a:ext>
            </a:extLst>
          </p:cNvPr>
          <p:cNvSpPr txBox="1">
            <a:spLocks/>
          </p:cNvSpPr>
          <p:nvPr/>
        </p:nvSpPr>
        <p:spPr>
          <a:xfrm>
            <a:off x="459257" y="3091571"/>
            <a:ext cx="4495513" cy="2311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/>
              <a:t>Biedru skaits uz 01.01.2026. – 34 t.sk. 2 pašvaldības, 7 biedrības, 1 kooperatīvs, 13 uzņēmēji (5 juridiskas personas un 8 fiziskas personas), 6 zvejnieki un 5 fiziskas personas.</a:t>
            </a: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0D840D94-ED90-49B6-951A-6BDCB122A95C}"/>
              </a:ext>
            </a:extLst>
          </p:cNvPr>
          <p:cNvSpPr txBox="1">
            <a:spLocks/>
          </p:cNvSpPr>
          <p:nvPr/>
        </p:nvSpPr>
        <p:spPr>
          <a:xfrm>
            <a:off x="459258" y="2146880"/>
            <a:ext cx="4601839" cy="94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/>
              <a:t>Darbības teritorija – Ādažu novads un Saulkrastu novads</a:t>
            </a:r>
          </a:p>
        </p:txBody>
      </p:sp>
    </p:spTree>
    <p:extLst>
      <p:ext uri="{BB962C8B-B14F-4D97-AF65-F5344CB8AC3E}">
        <p14:creationId xmlns:p14="http://schemas.microsoft.com/office/powerpoint/2010/main" val="401291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AFAAE-8330-42E9-8667-D8D24346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6" y="276446"/>
            <a:ext cx="8387500" cy="5459819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AF7FC9A5-B5B2-4331-AF86-CE8EEDCB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biedrību «Jūras Zeme»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00C63A1-4656-4FB3-AE52-12657A42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60" y="1396551"/>
            <a:ext cx="7897932" cy="3345570"/>
          </a:xfrm>
        </p:spPr>
        <p:txBody>
          <a:bodyPr>
            <a:normAutofit/>
          </a:bodyPr>
          <a:lstStyle/>
          <a:p>
            <a:r>
              <a:rPr lang="lv-LV" altLang="lv-LV" sz="2800" dirty="0"/>
              <a:t>Jau trešais plānošanas periods, kura laikā tiek apgūts ELFLA un EJZAF finansējums</a:t>
            </a:r>
          </a:p>
          <a:p>
            <a:r>
              <a:rPr lang="lv-LV" altLang="lv-LV" sz="2800" dirty="0"/>
              <a:t>Trešajā periodā pieejamais finansējums:</a:t>
            </a:r>
          </a:p>
          <a:p>
            <a:pPr marL="0" indent="0">
              <a:buNone/>
            </a:pPr>
            <a:endParaRPr lang="lv-LV" altLang="lv-LV" sz="1000" dirty="0"/>
          </a:p>
          <a:p>
            <a:r>
              <a:rPr lang="lv-LV" altLang="lv-LV" sz="2000" dirty="0"/>
              <a:t>ELFLA 306 510.90 EUR</a:t>
            </a:r>
          </a:p>
          <a:p>
            <a:r>
              <a:rPr lang="lv-LV" altLang="lv-LV" sz="2000" dirty="0"/>
              <a:t>EJZAF 2 921 330.30 EUR,</a:t>
            </a:r>
          </a:p>
          <a:p>
            <a:pPr marL="0" indent="0">
              <a:buNone/>
            </a:pPr>
            <a:r>
              <a:rPr lang="lv-LV" altLang="lv-LV" sz="2000" dirty="0"/>
              <a:t>    t.sk.Ostu finansējums 1 481 262.18 EUR</a:t>
            </a:r>
          </a:p>
        </p:txBody>
      </p:sp>
    </p:spTree>
    <p:extLst>
      <p:ext uri="{BB962C8B-B14F-4D97-AF65-F5344CB8AC3E}">
        <p14:creationId xmlns:p14="http://schemas.microsoft.com/office/powerpoint/2010/main" val="150555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3DE9AB-5F69-443C-A1BA-40FDECC1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biedrību «Jūras Zeme»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7F4FE4-27B7-4A5D-8F11-FF7E6EB4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062682"/>
            <a:ext cx="11353800" cy="5114282"/>
          </a:xfrm>
        </p:spPr>
        <p:txBody>
          <a:bodyPr/>
          <a:lstStyle/>
          <a:p>
            <a:pPr marL="0" indent="0">
              <a:buNone/>
            </a:pPr>
            <a:r>
              <a:rPr lang="lv-LV" b="1" dirty="0"/>
              <a:t>Darbības mērķi</a:t>
            </a:r>
            <a:r>
              <a:rPr lang="lv-LV" dirty="0"/>
              <a:t>:</a:t>
            </a:r>
          </a:p>
          <a:p>
            <a:r>
              <a:rPr lang="lv-LV" dirty="0"/>
              <a:t>Veicināt un atbalstīt sabiedrības iesaistīšanos lauku un zivsaimniecībai nozīmīgas teritorijas attīstībā;</a:t>
            </a:r>
          </a:p>
          <a:p>
            <a:r>
              <a:rPr lang="lv-LV" dirty="0"/>
              <a:t>Izstrādāt un īstenot stratēģiju ilgtspējīgai lauku un zivsaimniecībai nozīmīgas teritorijas attīstībai, izmantojot sabiedrības līdzdalības principus;</a:t>
            </a:r>
          </a:p>
          <a:p>
            <a:r>
              <a:rPr lang="lv-LV" dirty="0"/>
              <a:t>Attīstīt sadarbību ar valsts, pašvaldību un nevalstiskajām organizācijām, uzņēmumiem un citām institūcijām Latvijā un ārvalstīs, veicinot Biedrības darbības teritorijas attīstību;</a:t>
            </a:r>
          </a:p>
          <a:p>
            <a:r>
              <a:rPr lang="lv-LV" dirty="0"/>
              <a:t>Veicināt kopienu sadarbības tīkla veidošanos;</a:t>
            </a:r>
          </a:p>
          <a:p>
            <a:r>
              <a:rPr lang="lv-LV" dirty="0"/>
              <a:t>Koordinēt un piesaistīt finansiālos, materiālos, intelektuālos un cita veida resursus Biedrības mērķu sasniegšanai.</a:t>
            </a:r>
          </a:p>
          <a:p>
            <a:r>
              <a:rPr lang="lv-LV" dirty="0"/>
              <a:t>Pārstāvēt Biedrības darbības teritorijas lauku iedzīvotāju un zivsaimniecībai nozīmīgu nozaru pārstāvju intereses nacionālā un starptautiskā līmenī.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5374CF7-78CD-4C3C-B5ED-9091A2E1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297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CF09B7-9882-4523-9CE4-19521D5F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Biedrības veiktās aktivitātes 2025.gada 2.pusgadā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2FD3D52-F928-43E9-877E-35FA5B16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309816"/>
            <a:ext cx="11353800" cy="4644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sz="2800" dirty="0"/>
              <a:t>Biedrības «Jūras Zeme» Sabiedrības virzītas vietējās attīstības stratēģija 2023.-2027.gada plānošanas periodā (ELFLA un EJZAF)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800" dirty="0"/>
              <a:t>Sadarbības projekts «River Networks»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800" dirty="0"/>
              <a:t>Citas aktualitātes</a:t>
            </a:r>
          </a:p>
        </p:txBody>
      </p:sp>
    </p:spTree>
    <p:extLst>
      <p:ext uri="{BB962C8B-B14F-4D97-AF65-F5344CB8AC3E}">
        <p14:creationId xmlns:p14="http://schemas.microsoft.com/office/powerpoint/2010/main" val="167089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D7DA1B-7872-4F9D-A82C-2E63868B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58" y="365125"/>
            <a:ext cx="11595113" cy="944691"/>
          </a:xfrm>
        </p:spPr>
        <p:txBody>
          <a:bodyPr>
            <a:normAutofit fontScale="90000"/>
          </a:bodyPr>
          <a:lstStyle/>
          <a:p>
            <a:r>
              <a:rPr lang="lv-LV" dirty="0"/>
              <a:t>1. Biedrības «Jūras Zeme» Sabiedrības virzītas vietējās attīstības stratēģija 2023.-2027.gadam – Stratēģija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9D5B98-FD71-4D6E-9913-15491BF2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532238"/>
            <a:ext cx="11353800" cy="1774487"/>
          </a:xfrm>
        </p:spPr>
        <p:txBody>
          <a:bodyPr>
            <a:normAutofit lnSpcReduction="10000"/>
          </a:bodyPr>
          <a:lstStyle/>
          <a:p>
            <a:r>
              <a:rPr lang="lv-LV" sz="2800" dirty="0"/>
              <a:t>2025.gada septembrī izsludināta projektu konkursa 3. kārta ELFLA un EJZAF uzņēmējdarbības rīcībām</a:t>
            </a:r>
          </a:p>
          <a:p>
            <a:r>
              <a:rPr lang="lv-LV" sz="2800" dirty="0"/>
              <a:t>Kopā 3. kārtā iesniegti 6 projektu pieteikumi</a:t>
            </a:r>
          </a:p>
          <a:p>
            <a:r>
              <a:rPr lang="lv-LV" sz="2800" dirty="0"/>
              <a:t>Projektu vērtēšanas un lēmumu pieņemšanas procesa organizēšana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F6D3B-26CE-4C48-9DBB-A7146CB0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9" y="3405077"/>
            <a:ext cx="4529138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372E3-A3DD-4682-805F-788D2656E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1" y="3429000"/>
            <a:ext cx="41957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4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D7DA1B-7872-4F9D-A82C-2E63868B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2.</a:t>
            </a:r>
            <a:r>
              <a:rPr lang="lv-LV" sz="3600" dirty="0"/>
              <a:t> Sadarbības projekts «River Networks»</a:t>
            </a:r>
            <a:br>
              <a:rPr lang="lv-LV" sz="3600" dirty="0"/>
            </a:b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9D5B98-FD71-4D6E-9913-15491BF2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054582"/>
            <a:ext cx="11353800" cy="2596083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202</a:t>
            </a:r>
            <a:r>
              <a:rPr lang="lv-LV" sz="2800" dirty="0"/>
              <a:t>5</a:t>
            </a:r>
            <a:r>
              <a:rPr lang="en-GB" sz="2800" dirty="0"/>
              <a:t>.</a:t>
            </a:r>
            <a:r>
              <a:rPr lang="lv-LV" sz="2800" dirty="0"/>
              <a:t> gada</a:t>
            </a:r>
            <a:r>
              <a:rPr lang="en-GB" sz="2800" dirty="0"/>
              <a:t> </a:t>
            </a:r>
            <a:r>
              <a:rPr lang="lv-LV" sz="2800" dirty="0"/>
              <a:t>jūlijā seminārs “Gaujas stratēģijas izstrāde: no Murjāņiem līdz ietekai jūrā”</a:t>
            </a:r>
          </a:p>
          <a:p>
            <a:r>
              <a:rPr lang="lv-LV" sz="2800" dirty="0"/>
              <a:t>2025. gada septembrī pilota aktivitāte Carnikavas piestātnes svētki - ūdens prieki, mūzika un kopā būšana pie Gaujas</a:t>
            </a:r>
          </a:p>
          <a:p>
            <a:r>
              <a:rPr lang="lv-LV" sz="2800" dirty="0"/>
              <a:t>2025. gada septembrī Gaujas attīstības stratēģijas izstrādes turpināšanas pasākums</a:t>
            </a:r>
          </a:p>
          <a:p>
            <a:r>
              <a:rPr lang="lv-LV" sz="2800" dirty="0"/>
              <a:t>2025. gada novembrī Gaujas attīstības stratēģijas Rīcības plāna izstrādes seminārs</a:t>
            </a:r>
          </a:p>
          <a:p>
            <a:r>
              <a:rPr lang="lv-LV" sz="2800" dirty="0"/>
              <a:t>2025. gada novembrī tikšanās ar projekta partneriem un Stratēģijas izstrādātājiem</a:t>
            </a:r>
          </a:p>
          <a:p>
            <a:r>
              <a:rPr lang="lv-LV" sz="2800" dirty="0"/>
              <a:t>2025. gada decembris Stratēģijas fināla versijas apstiprināšana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75220-2768-4F75-9192-83A6208F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219" y="5152366"/>
            <a:ext cx="2740152" cy="16645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80BCBF-B856-4DDB-B19A-A48D8C8D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09" y="3631437"/>
            <a:ext cx="2481628" cy="17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1C51DC-AD1A-4A31-89F8-4366F171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72" y="5098120"/>
            <a:ext cx="2377969" cy="16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B0D7F-9EFB-44AA-967D-CD7418E03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0665"/>
            <a:ext cx="2668772" cy="1868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0BE8B-97E5-4ADB-B49A-34E193B465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071" r="21864"/>
          <a:stretch/>
        </p:blipFill>
        <p:spPr>
          <a:xfrm>
            <a:off x="9093052" y="3388572"/>
            <a:ext cx="2998955" cy="19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47C1B4-3EC6-41DE-A517-90A884B2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3.Citas aktualitātes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8A7EAD-F24D-4FA4-A042-AFB07035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085850"/>
            <a:ext cx="11228244" cy="4972050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Valdes sēdes</a:t>
            </a:r>
          </a:p>
          <a:p>
            <a:r>
              <a:rPr lang="lv-LV" dirty="0"/>
              <a:t>PIASAK (</a:t>
            </a:r>
            <a:r>
              <a:rPr lang="lv-LV" sz="2000" dirty="0"/>
              <a:t>Projektu iesniegumu atbilstības startēģijai apstiprināšanas komisija</a:t>
            </a:r>
            <a:r>
              <a:rPr lang="lv-LV" dirty="0"/>
              <a:t>) – decembrī</a:t>
            </a:r>
          </a:p>
          <a:p>
            <a:r>
              <a:rPr lang="lv-LV" dirty="0"/>
              <a:t>Latvijas Lauku foruma iknedēļas sanāksmes</a:t>
            </a:r>
          </a:p>
          <a:p>
            <a:r>
              <a:rPr lang="lv-LV" dirty="0"/>
              <a:t>Tīklošanās pasākumi ar Pierīgas un Vidzemes vietējām rīcības grupām</a:t>
            </a:r>
          </a:p>
          <a:p>
            <a:r>
              <a:rPr lang="lv-LV" dirty="0"/>
              <a:t>Informatīvo semināru organizēšana konkursa 3.kārtai</a:t>
            </a:r>
          </a:p>
          <a:p>
            <a:r>
              <a:rPr lang="lv-LV" dirty="0"/>
              <a:t>Projektu prezentēšanas pasākums konkursa 3.kārtai</a:t>
            </a:r>
          </a:p>
          <a:p>
            <a:r>
              <a:rPr lang="lv-LV" dirty="0"/>
              <a:t>Individuālās izbraukumu konsultācijas potenciālo projektu iesniedzējiem</a:t>
            </a:r>
          </a:p>
          <a:p>
            <a:r>
              <a:rPr lang="lv-LV" dirty="0"/>
              <a:t>Īstenoto projektu atklāšanas pasākumi</a:t>
            </a:r>
          </a:p>
          <a:p>
            <a:r>
              <a:rPr lang="lv-LV" dirty="0"/>
              <a:t>Tikšanās ar Zemkopības ministriju</a:t>
            </a:r>
          </a:p>
          <a:p>
            <a:r>
              <a:rPr lang="lv-LV" dirty="0"/>
              <a:t>Dalība 5. Jūras telpas plānošanas forumā “Virzīt plānošanu pārmaiņu apstākļos” </a:t>
            </a:r>
          </a:p>
          <a:p>
            <a:r>
              <a:rPr lang="lv-LV" dirty="0"/>
              <a:t>Dalība Eiropas Lauku parlamentā</a:t>
            </a:r>
          </a:p>
          <a:p>
            <a:r>
              <a:rPr lang="lv-LV" dirty="0"/>
              <a:t>Starptautiska konverence Viedie ciemi</a:t>
            </a:r>
          </a:p>
          <a:p>
            <a:r>
              <a:rPr lang="lv-LV" dirty="0"/>
              <a:t>Apkopotas potenciālo sadarbības projektu idejas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4022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ACBC0DA-9BDC-4B7A-A7CA-A4E2C85B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102" y="193648"/>
            <a:ext cx="3281064" cy="2587457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1547C1B4-3EC6-41DE-A517-90A884B2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3.Citas aktualitātes</a:t>
            </a:r>
            <a:r>
              <a:rPr lang="en-GB" dirty="0"/>
              <a:t> - fotogrāfijās</a:t>
            </a:r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82E9A-B8A0-4593-A486-96E7204A7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435" y="3429000"/>
            <a:ext cx="1737210" cy="1216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8DB355-2904-4416-A010-2A24BDFD1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917" y="5085939"/>
            <a:ext cx="2515293" cy="1760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3717E-1EFE-4CAE-ABD8-8AAF1D36F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793" y="1153678"/>
            <a:ext cx="2928605" cy="2050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94B32-4803-429C-AE1B-26E2CABC2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6" y="4724601"/>
            <a:ext cx="2546212" cy="1782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C6680-F828-4961-B51E-179010639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125" y="2903690"/>
            <a:ext cx="2515293" cy="1760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831306-7FC8-45AA-8088-F71373D64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95" y="1138256"/>
            <a:ext cx="2436039" cy="1705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A0A13-EA55-4F4A-B567-23F217AF20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148" r="8809"/>
          <a:stretch/>
        </p:blipFill>
        <p:spPr>
          <a:xfrm>
            <a:off x="2758052" y="5085939"/>
            <a:ext cx="2191415" cy="1892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70538C-358C-414D-9EB4-6D7D2F9220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1981" y="3192053"/>
            <a:ext cx="2846230" cy="2087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02BE4-46B8-465E-923E-8B69C7704C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0796" r="4264" b="17253"/>
          <a:stretch/>
        </p:blipFill>
        <p:spPr>
          <a:xfrm>
            <a:off x="9202645" y="3072541"/>
            <a:ext cx="2846230" cy="2057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311C81-1386-4F5A-B5EB-32B31285E8F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0040" r="7685" b="15093"/>
          <a:stretch/>
        </p:blipFill>
        <p:spPr>
          <a:xfrm>
            <a:off x="5174985" y="3114536"/>
            <a:ext cx="2224295" cy="1760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3AA111-CA57-41F3-BB9A-33D6123B64D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5597"/>
          <a:stretch/>
        </p:blipFill>
        <p:spPr>
          <a:xfrm>
            <a:off x="8277408" y="5243577"/>
            <a:ext cx="3265968" cy="15775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383892-9E27-414D-B148-DBDAC6954B5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5657" b="14483"/>
          <a:stretch/>
        </p:blipFill>
        <p:spPr>
          <a:xfrm>
            <a:off x="5674869" y="1288123"/>
            <a:ext cx="2145341" cy="17544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CD1370-1D84-47EB-99B0-BB362F3D97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66530" y="1602172"/>
            <a:ext cx="1882345" cy="141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515</Words>
  <Application>Microsoft Office PowerPoint</Application>
  <PresentationFormat>Platekrāna</PresentationFormat>
  <Paragraphs>60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dizains</vt:lpstr>
      <vt:lpstr>Par biedrības «Jūras Zeme» darbību (2025.gada 2.pusgadā)</vt:lpstr>
      <vt:lpstr>Par biedrību «Jūras Zeme»</vt:lpstr>
      <vt:lpstr>Par biedrību «Jūras Zeme»</vt:lpstr>
      <vt:lpstr>Par biedrību «Jūras Zeme» </vt:lpstr>
      <vt:lpstr>Biedrības veiktās aktivitātes 2025.gada 2.pusgadā</vt:lpstr>
      <vt:lpstr>1. Biedrības «Jūras Zeme» Sabiedrības virzītas vietējās attīstības stratēģija 2023.-2027.gadam – Stratēģija</vt:lpstr>
      <vt:lpstr>2. Sadarbības projekts «River Networks» </vt:lpstr>
      <vt:lpstr>3.Citas aktualitātes</vt:lpstr>
      <vt:lpstr>3.Citas aktualitātes - fotogrāfijās</vt:lpstr>
      <vt:lpstr>Priekšlikums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biedrības «Jūras Zeme» darbību</dc:title>
  <dc:creator>Inga Pērkone</dc:creator>
  <cp:lastModifiedBy>Sintija Tenisa</cp:lastModifiedBy>
  <cp:revision>62</cp:revision>
  <dcterms:created xsi:type="dcterms:W3CDTF">2022-01-24T06:43:58Z</dcterms:created>
  <dcterms:modified xsi:type="dcterms:W3CDTF">2026-02-01T13:10:01Z</dcterms:modified>
</cp:coreProperties>
</file>