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318" r:id="rId4"/>
    <p:sldId id="315" r:id="rId5"/>
    <p:sldId id="319" r:id="rId6"/>
    <p:sldId id="309" r:id="rId7"/>
    <p:sldId id="321" r:id="rId8"/>
    <p:sldId id="316" r:id="rId9"/>
    <p:sldId id="322" r:id="rId10"/>
    <p:sldId id="323" r:id="rId11"/>
    <p:sldId id="324" r:id="rId12"/>
    <p:sldId id="325" r:id="rId13"/>
    <p:sldId id="326" r:id="rId14"/>
    <p:sldId id="282" r:id="rId15"/>
  </p:sldIdLst>
  <p:sldSz cx="18288000" cy="10287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D1A6C-262F-4346-9602-C4133F446955}" v="28" dt="2026-01-07T13:04:44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311" autoAdjust="0"/>
  </p:normalViewPr>
  <p:slideViewPr>
    <p:cSldViewPr>
      <p:cViewPr varScale="1">
        <p:scale>
          <a:sx n="67" d="100"/>
          <a:sy n="67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a Grebņicka-Lujāne" userId="930a239b-6f23-437f-adbf-e7b7e7fc1c7e" providerId="ADAL" clId="{2F8AEAAC-DE85-4DEB-8FCA-9FFFC6F84106}"/>
    <pc:docChg chg="undo custSel addSld delSld modSld">
      <pc:chgData name="Brigita Grebņicka-Lujāne" userId="930a239b-6f23-437f-adbf-e7b7e7fc1c7e" providerId="ADAL" clId="{2F8AEAAC-DE85-4DEB-8FCA-9FFFC6F84106}" dt="2026-01-07T13:06:34.741" v="3098" actId="20577"/>
      <pc:docMkLst>
        <pc:docMk/>
      </pc:docMkLst>
      <pc:sldChg chg="modSp mod">
        <pc:chgData name="Brigita Grebņicka-Lujāne" userId="930a239b-6f23-437f-adbf-e7b7e7fc1c7e" providerId="ADAL" clId="{2F8AEAAC-DE85-4DEB-8FCA-9FFFC6F84106}" dt="2026-01-06T11:52:56.942" v="8" actId="20577"/>
        <pc:sldMkLst>
          <pc:docMk/>
          <pc:sldMk cId="0" sldId="256"/>
        </pc:sldMkLst>
        <pc:spChg chg="mod">
          <ac:chgData name="Brigita Grebņicka-Lujāne" userId="930a239b-6f23-437f-adbf-e7b7e7fc1c7e" providerId="ADAL" clId="{2F8AEAAC-DE85-4DEB-8FCA-9FFFC6F84106}" dt="2026-01-06T11:52:56.942" v="8" actId="20577"/>
          <ac:spMkLst>
            <pc:docMk/>
            <pc:sldMk cId="0" sldId="256"/>
            <ac:spMk id="6" creationId="{D3B42C66-8B89-DBCD-0B44-A8276E2552EE}"/>
          </ac:spMkLst>
        </pc:spChg>
      </pc:sldChg>
      <pc:sldChg chg="addSp modSp mod">
        <pc:chgData name="Brigita Grebņicka-Lujāne" userId="930a239b-6f23-437f-adbf-e7b7e7fc1c7e" providerId="ADAL" clId="{2F8AEAAC-DE85-4DEB-8FCA-9FFFC6F84106}" dt="2026-01-07T09:09:51.723" v="2713" actId="1076"/>
        <pc:sldMkLst>
          <pc:docMk/>
          <pc:sldMk cId="962908387" sldId="271"/>
        </pc:sldMkLst>
        <pc:spChg chg="mod">
          <ac:chgData name="Brigita Grebņicka-Lujāne" userId="930a239b-6f23-437f-adbf-e7b7e7fc1c7e" providerId="ADAL" clId="{2F8AEAAC-DE85-4DEB-8FCA-9FFFC6F84106}" dt="2026-01-07T09:09:51.723" v="2713" actId="1076"/>
          <ac:spMkLst>
            <pc:docMk/>
            <pc:sldMk cId="962908387" sldId="271"/>
            <ac:spMk id="7" creationId="{00000000-0000-0000-0000-000000000000}"/>
          </ac:spMkLst>
        </pc:spChg>
        <pc:spChg chg="mod">
          <ac:chgData name="Brigita Grebņicka-Lujāne" userId="930a239b-6f23-437f-adbf-e7b7e7fc1c7e" providerId="ADAL" clId="{2F8AEAAC-DE85-4DEB-8FCA-9FFFC6F84106}" dt="2026-01-07T08:59:19.856" v="2578" actId="1076"/>
          <ac:spMkLst>
            <pc:docMk/>
            <pc:sldMk cId="962908387" sldId="271"/>
            <ac:spMk id="9" creationId="{CCD5753E-69DD-64FF-4DCC-2E01CAB86776}"/>
          </ac:spMkLst>
        </pc:spChg>
        <pc:graphicFrameChg chg="add mod">
          <ac:chgData name="Brigita Grebņicka-Lujāne" userId="930a239b-6f23-437f-adbf-e7b7e7fc1c7e" providerId="ADAL" clId="{2F8AEAAC-DE85-4DEB-8FCA-9FFFC6F84106}" dt="2026-01-06T12:13:53.766" v="167"/>
          <ac:graphicFrameMkLst>
            <pc:docMk/>
            <pc:sldMk cId="962908387" sldId="271"/>
            <ac:graphicFrameMk id="2" creationId="{C026F919-37CD-3DF3-B7FF-979233F7B9A8}"/>
          </ac:graphicFrameMkLst>
        </pc:graphicFrameChg>
      </pc:sldChg>
      <pc:sldChg chg="addSp delSp modSp mod">
        <pc:chgData name="Brigita Grebņicka-Lujāne" userId="930a239b-6f23-437f-adbf-e7b7e7fc1c7e" providerId="ADAL" clId="{2F8AEAAC-DE85-4DEB-8FCA-9FFFC6F84106}" dt="2026-01-07T09:06:00.027" v="2678" actId="20577"/>
        <pc:sldMkLst>
          <pc:docMk/>
          <pc:sldMk cId="62232568" sldId="309"/>
        </pc:sldMkLst>
        <pc:spChg chg="add del">
          <ac:chgData name="Brigita Grebņicka-Lujāne" userId="930a239b-6f23-437f-adbf-e7b7e7fc1c7e" providerId="ADAL" clId="{2F8AEAAC-DE85-4DEB-8FCA-9FFFC6F84106}" dt="2026-01-06T13:09:17.332" v="914" actId="22"/>
          <ac:spMkLst>
            <pc:docMk/>
            <pc:sldMk cId="62232568" sldId="309"/>
            <ac:spMk id="6" creationId="{1C28D423-52FB-6710-64A1-E906EC4704A8}"/>
          </ac:spMkLst>
        </pc:spChg>
        <pc:spChg chg="mod">
          <ac:chgData name="Brigita Grebņicka-Lujāne" userId="930a239b-6f23-437f-adbf-e7b7e7fc1c7e" providerId="ADAL" clId="{2F8AEAAC-DE85-4DEB-8FCA-9FFFC6F84106}" dt="2026-01-07T09:06:00.027" v="2678" actId="20577"/>
          <ac:spMkLst>
            <pc:docMk/>
            <pc:sldMk cId="62232568" sldId="309"/>
            <ac:spMk id="7" creationId="{BEAE1287-A35B-A83F-1615-9A4B481B15BD}"/>
          </ac:spMkLst>
        </pc:spChg>
        <pc:spChg chg="mod">
          <ac:chgData name="Brigita Grebņicka-Lujāne" userId="930a239b-6f23-437f-adbf-e7b7e7fc1c7e" providerId="ADAL" clId="{2F8AEAAC-DE85-4DEB-8FCA-9FFFC6F84106}" dt="2026-01-07T08:58:54.012" v="2574" actId="1076"/>
          <ac:spMkLst>
            <pc:docMk/>
            <pc:sldMk cId="62232568" sldId="309"/>
            <ac:spMk id="9" creationId="{333E49B9-769A-D60C-B06E-F61F165F3912}"/>
          </ac:spMkLst>
        </pc:spChg>
      </pc:sldChg>
      <pc:sldChg chg="del">
        <pc:chgData name="Brigita Grebņicka-Lujāne" userId="930a239b-6f23-437f-adbf-e7b7e7fc1c7e" providerId="ADAL" clId="{2F8AEAAC-DE85-4DEB-8FCA-9FFFC6F84106}" dt="2026-01-06T12:24:54.456" v="190" actId="2696"/>
        <pc:sldMkLst>
          <pc:docMk/>
          <pc:sldMk cId="1680450024" sldId="311"/>
        </pc:sldMkLst>
      </pc:sldChg>
      <pc:sldChg chg="modSp mod">
        <pc:chgData name="Brigita Grebņicka-Lujāne" userId="930a239b-6f23-437f-adbf-e7b7e7fc1c7e" providerId="ADAL" clId="{2F8AEAAC-DE85-4DEB-8FCA-9FFFC6F84106}" dt="2026-01-07T12:27:10.682" v="2985" actId="20577"/>
        <pc:sldMkLst>
          <pc:docMk/>
          <pc:sldMk cId="1671173890" sldId="315"/>
        </pc:sldMkLst>
        <pc:spChg chg="mod">
          <ac:chgData name="Brigita Grebņicka-Lujāne" userId="930a239b-6f23-437f-adbf-e7b7e7fc1c7e" providerId="ADAL" clId="{2F8AEAAC-DE85-4DEB-8FCA-9FFFC6F84106}" dt="2026-01-07T08:59:07.560" v="2576" actId="1076"/>
          <ac:spMkLst>
            <pc:docMk/>
            <pc:sldMk cId="1671173890" sldId="315"/>
            <ac:spMk id="9" creationId="{01879AB2-88C9-6BF5-C79A-E16CF9F6007E}"/>
          </ac:spMkLst>
        </pc:spChg>
        <pc:graphicFrameChg chg="mod modGraphic">
          <ac:chgData name="Brigita Grebņicka-Lujāne" userId="930a239b-6f23-437f-adbf-e7b7e7fc1c7e" providerId="ADAL" clId="{2F8AEAAC-DE85-4DEB-8FCA-9FFFC6F84106}" dt="2026-01-07T12:27:10.682" v="2985" actId="20577"/>
          <ac:graphicFrameMkLst>
            <pc:docMk/>
            <pc:sldMk cId="1671173890" sldId="315"/>
            <ac:graphicFrameMk id="5" creationId="{0F0C5894-09AC-20B0-ABD9-6DEA6D743AC0}"/>
          </ac:graphicFrameMkLst>
        </pc:graphicFrameChg>
      </pc:sldChg>
      <pc:sldChg chg="modSp mod">
        <pc:chgData name="Brigita Grebņicka-Lujāne" userId="930a239b-6f23-437f-adbf-e7b7e7fc1c7e" providerId="ADAL" clId="{2F8AEAAC-DE85-4DEB-8FCA-9FFFC6F84106}" dt="2026-01-07T09:06:46.026" v="2712" actId="20577"/>
        <pc:sldMkLst>
          <pc:docMk/>
          <pc:sldMk cId="985513623" sldId="316"/>
        </pc:sldMkLst>
        <pc:spChg chg="mod">
          <ac:chgData name="Brigita Grebņicka-Lujāne" userId="930a239b-6f23-437f-adbf-e7b7e7fc1c7e" providerId="ADAL" clId="{2F8AEAAC-DE85-4DEB-8FCA-9FFFC6F84106}" dt="2026-01-07T09:06:46.026" v="2712" actId="20577"/>
          <ac:spMkLst>
            <pc:docMk/>
            <pc:sldMk cId="985513623" sldId="316"/>
            <ac:spMk id="7" creationId="{85F058B7-BF87-3D35-9C7F-665FE17E4806}"/>
          </ac:spMkLst>
        </pc:spChg>
        <pc:spChg chg="mod">
          <ac:chgData name="Brigita Grebņicka-Lujāne" userId="930a239b-6f23-437f-adbf-e7b7e7fc1c7e" providerId="ADAL" clId="{2F8AEAAC-DE85-4DEB-8FCA-9FFFC6F84106}" dt="2026-01-07T09:01:25.930" v="2582" actId="1076"/>
          <ac:spMkLst>
            <pc:docMk/>
            <pc:sldMk cId="985513623" sldId="316"/>
            <ac:spMk id="9" creationId="{F636DAEC-7665-B4D8-65B6-ED7AF05CFFD0}"/>
          </ac:spMkLst>
        </pc:spChg>
      </pc:sldChg>
      <pc:sldChg chg="del">
        <pc:chgData name="Brigita Grebņicka-Lujāne" userId="930a239b-6f23-437f-adbf-e7b7e7fc1c7e" providerId="ADAL" clId="{2F8AEAAC-DE85-4DEB-8FCA-9FFFC6F84106}" dt="2026-01-06T12:15:25.061" v="189" actId="2696"/>
        <pc:sldMkLst>
          <pc:docMk/>
          <pc:sldMk cId="1094248754" sldId="317"/>
        </pc:sldMkLst>
      </pc:sldChg>
      <pc:sldChg chg="modSp mod">
        <pc:chgData name="Brigita Grebņicka-Lujāne" userId="930a239b-6f23-437f-adbf-e7b7e7fc1c7e" providerId="ADAL" clId="{2F8AEAAC-DE85-4DEB-8FCA-9FFFC6F84106}" dt="2026-01-07T08:59:26.651" v="2579" actId="1076"/>
        <pc:sldMkLst>
          <pc:docMk/>
          <pc:sldMk cId="2973402950" sldId="318"/>
        </pc:sldMkLst>
        <pc:spChg chg="mod">
          <ac:chgData name="Brigita Grebņicka-Lujāne" userId="930a239b-6f23-437f-adbf-e7b7e7fc1c7e" providerId="ADAL" clId="{2F8AEAAC-DE85-4DEB-8FCA-9FFFC6F84106}" dt="2026-01-07T08:31:20.955" v="2209" actId="113"/>
          <ac:spMkLst>
            <pc:docMk/>
            <pc:sldMk cId="2973402950" sldId="318"/>
            <ac:spMk id="7" creationId="{D2EEF4F3-FFE8-9F76-B64F-0169D25B9CA4}"/>
          </ac:spMkLst>
        </pc:spChg>
        <pc:spChg chg="mod">
          <ac:chgData name="Brigita Grebņicka-Lujāne" userId="930a239b-6f23-437f-adbf-e7b7e7fc1c7e" providerId="ADAL" clId="{2F8AEAAC-DE85-4DEB-8FCA-9FFFC6F84106}" dt="2026-01-07T08:59:26.651" v="2579" actId="1076"/>
          <ac:spMkLst>
            <pc:docMk/>
            <pc:sldMk cId="2973402950" sldId="318"/>
            <ac:spMk id="9" creationId="{E396A962-EAFC-A8FF-FA64-1B663358E2A8}"/>
          </ac:spMkLst>
        </pc:spChg>
      </pc:sldChg>
      <pc:sldChg chg="modSp mod">
        <pc:chgData name="Brigita Grebņicka-Lujāne" userId="930a239b-6f23-437f-adbf-e7b7e7fc1c7e" providerId="ADAL" clId="{2F8AEAAC-DE85-4DEB-8FCA-9FFFC6F84106}" dt="2026-01-07T08:59:40.506" v="2580" actId="1076"/>
        <pc:sldMkLst>
          <pc:docMk/>
          <pc:sldMk cId="300125450" sldId="319"/>
        </pc:sldMkLst>
        <pc:spChg chg="mod">
          <ac:chgData name="Brigita Grebņicka-Lujāne" userId="930a239b-6f23-437f-adbf-e7b7e7fc1c7e" providerId="ADAL" clId="{2F8AEAAC-DE85-4DEB-8FCA-9FFFC6F84106}" dt="2026-01-07T08:59:40.506" v="2580" actId="1076"/>
          <ac:spMkLst>
            <pc:docMk/>
            <pc:sldMk cId="300125450" sldId="319"/>
            <ac:spMk id="9" creationId="{B8E217AE-2D1E-311F-2A5F-D182E53C5B10}"/>
          </ac:spMkLst>
        </pc:spChg>
      </pc:sldChg>
      <pc:sldChg chg="addSp delSp modSp mod">
        <pc:chgData name="Brigita Grebņicka-Lujāne" userId="930a239b-6f23-437f-adbf-e7b7e7fc1c7e" providerId="ADAL" clId="{2F8AEAAC-DE85-4DEB-8FCA-9FFFC6F84106}" dt="2026-01-07T13:06:34.741" v="3098" actId="20577"/>
        <pc:sldMkLst>
          <pc:docMk/>
          <pc:sldMk cId="2190764985" sldId="320"/>
        </pc:sldMkLst>
        <pc:spChg chg="add mod">
          <ac:chgData name="Brigita Grebņicka-Lujāne" userId="930a239b-6f23-437f-adbf-e7b7e7fc1c7e" providerId="ADAL" clId="{2F8AEAAC-DE85-4DEB-8FCA-9FFFC6F84106}" dt="2026-01-07T08:57:48.619" v="2561" actId="571"/>
          <ac:spMkLst>
            <pc:docMk/>
            <pc:sldMk cId="2190764985" sldId="320"/>
            <ac:spMk id="5" creationId="{90178006-44F2-E17B-969F-41C15A54AE4F}"/>
          </ac:spMkLst>
        </pc:spChg>
        <pc:spChg chg="mod">
          <ac:chgData name="Brigita Grebņicka-Lujāne" userId="930a239b-6f23-437f-adbf-e7b7e7fc1c7e" providerId="ADAL" clId="{2F8AEAAC-DE85-4DEB-8FCA-9FFFC6F84106}" dt="2026-01-07T13:06:34.741" v="3098" actId="20577"/>
          <ac:spMkLst>
            <pc:docMk/>
            <pc:sldMk cId="2190764985" sldId="320"/>
            <ac:spMk id="7" creationId="{583545D4-C917-E56A-8A46-A74C98E2BBA8}"/>
          </ac:spMkLst>
        </pc:spChg>
        <pc:spChg chg="del mod">
          <ac:chgData name="Brigita Grebņicka-Lujāne" userId="930a239b-6f23-437f-adbf-e7b7e7fc1c7e" providerId="ADAL" clId="{2F8AEAAC-DE85-4DEB-8FCA-9FFFC6F84106}" dt="2026-01-07T08:57:53.753" v="2562" actId="478"/>
          <ac:spMkLst>
            <pc:docMk/>
            <pc:sldMk cId="2190764985" sldId="320"/>
            <ac:spMk id="9" creationId="{9159CD4C-D4B0-9000-F19E-ED8826DF726F}"/>
          </ac:spMkLst>
        </pc:spChg>
      </pc:sldChg>
      <pc:sldChg chg="modSp add mod">
        <pc:chgData name="Brigita Grebņicka-Lujāne" userId="930a239b-6f23-437f-adbf-e7b7e7fc1c7e" providerId="ADAL" clId="{2F8AEAAC-DE85-4DEB-8FCA-9FFFC6F84106}" dt="2026-01-07T08:58:17.942" v="2565" actId="1076"/>
        <pc:sldMkLst>
          <pc:docMk/>
          <pc:sldMk cId="859921737" sldId="321"/>
        </pc:sldMkLst>
        <pc:spChg chg="mod">
          <ac:chgData name="Brigita Grebņicka-Lujāne" userId="930a239b-6f23-437f-adbf-e7b7e7fc1c7e" providerId="ADAL" clId="{2F8AEAAC-DE85-4DEB-8FCA-9FFFC6F84106}" dt="2026-01-07T08:57:12.496" v="2553" actId="123"/>
          <ac:spMkLst>
            <pc:docMk/>
            <pc:sldMk cId="859921737" sldId="321"/>
            <ac:spMk id="7" creationId="{ACEEEEA2-5289-6D34-B8B9-BCA313F6AB76}"/>
          </ac:spMkLst>
        </pc:spChg>
        <pc:spChg chg="mod">
          <ac:chgData name="Brigita Grebņicka-Lujāne" userId="930a239b-6f23-437f-adbf-e7b7e7fc1c7e" providerId="ADAL" clId="{2F8AEAAC-DE85-4DEB-8FCA-9FFFC6F84106}" dt="2026-01-07T08:58:17.942" v="2565" actId="1076"/>
          <ac:spMkLst>
            <pc:docMk/>
            <pc:sldMk cId="859921737" sldId="321"/>
            <ac:spMk id="9" creationId="{5D55E2C1-0C0B-D391-4387-75E295FEBB0F}"/>
          </ac:spMkLst>
        </pc:spChg>
      </pc:sldChg>
      <pc:sldChg chg="modSp add mod">
        <pc:chgData name="Brigita Grebņicka-Lujāne" userId="930a239b-6f23-437f-adbf-e7b7e7fc1c7e" providerId="ADAL" clId="{2F8AEAAC-DE85-4DEB-8FCA-9FFFC6F84106}" dt="2026-01-07T09:01:37.128" v="2583" actId="1076"/>
        <pc:sldMkLst>
          <pc:docMk/>
          <pc:sldMk cId="2375464286" sldId="322"/>
        </pc:sldMkLst>
        <pc:spChg chg="mod">
          <ac:chgData name="Brigita Grebņicka-Lujāne" userId="930a239b-6f23-437f-adbf-e7b7e7fc1c7e" providerId="ADAL" clId="{2F8AEAAC-DE85-4DEB-8FCA-9FFFC6F84106}" dt="2026-01-07T08:57:23.807" v="2555" actId="123"/>
          <ac:spMkLst>
            <pc:docMk/>
            <pc:sldMk cId="2375464286" sldId="322"/>
            <ac:spMk id="7" creationId="{67209457-4B77-7205-6EF5-E66F42B6600C}"/>
          </ac:spMkLst>
        </pc:spChg>
        <pc:spChg chg="mod">
          <ac:chgData name="Brigita Grebņicka-Lujāne" userId="930a239b-6f23-437f-adbf-e7b7e7fc1c7e" providerId="ADAL" clId="{2F8AEAAC-DE85-4DEB-8FCA-9FFFC6F84106}" dt="2026-01-07T09:01:37.128" v="2583" actId="1076"/>
          <ac:spMkLst>
            <pc:docMk/>
            <pc:sldMk cId="2375464286" sldId="322"/>
            <ac:spMk id="9" creationId="{2DD12770-8ADA-6CA5-4096-BFF9EF4B046C}"/>
          </ac:spMkLst>
        </pc:spChg>
      </pc:sldChg>
      <pc:sldChg chg="addSp delSp modSp add mod">
        <pc:chgData name="Brigita Grebņicka-Lujāne" userId="930a239b-6f23-437f-adbf-e7b7e7fc1c7e" providerId="ADAL" clId="{2F8AEAAC-DE85-4DEB-8FCA-9FFFC6F84106}" dt="2026-01-07T13:05:01.798" v="3053" actId="1076"/>
        <pc:sldMkLst>
          <pc:docMk/>
          <pc:sldMk cId="4138587059" sldId="323"/>
        </pc:sldMkLst>
        <pc:spChg chg="add mod">
          <ac:chgData name="Brigita Grebņicka-Lujāne" userId="930a239b-6f23-437f-adbf-e7b7e7fc1c7e" providerId="ADAL" clId="{2F8AEAAC-DE85-4DEB-8FCA-9FFFC6F84106}" dt="2026-01-07T12:30:00.069" v="2993" actId="20577"/>
          <ac:spMkLst>
            <pc:docMk/>
            <pc:sldMk cId="4138587059" sldId="323"/>
            <ac:spMk id="5" creationId="{EEAD12CD-3770-5802-BC6D-861976B18B89}"/>
          </ac:spMkLst>
        </pc:spChg>
        <pc:spChg chg="del mod">
          <ac:chgData name="Brigita Grebņicka-Lujāne" userId="930a239b-6f23-437f-adbf-e7b7e7fc1c7e" providerId="ADAL" clId="{2F8AEAAC-DE85-4DEB-8FCA-9FFFC6F84106}" dt="2026-01-07T08:57:29.797" v="2558"/>
          <ac:spMkLst>
            <pc:docMk/>
            <pc:sldMk cId="4138587059" sldId="323"/>
            <ac:spMk id="7" creationId="{AF5A379B-2768-666D-8E67-32EEC0B3568A}"/>
          </ac:spMkLst>
        </pc:spChg>
        <pc:spChg chg="mod">
          <ac:chgData name="Brigita Grebņicka-Lujāne" userId="930a239b-6f23-437f-adbf-e7b7e7fc1c7e" providerId="ADAL" clId="{2F8AEAAC-DE85-4DEB-8FCA-9FFFC6F84106}" dt="2026-01-07T09:10:04.933" v="2714" actId="255"/>
          <ac:spMkLst>
            <pc:docMk/>
            <pc:sldMk cId="4138587059" sldId="323"/>
            <ac:spMk id="9" creationId="{356FFE83-91A3-6FD7-74A8-6DB3B645C573}"/>
          </ac:spMkLst>
        </pc:spChg>
        <pc:graphicFrameChg chg="add mod modGraphic">
          <ac:chgData name="Brigita Grebņicka-Lujāne" userId="930a239b-6f23-437f-adbf-e7b7e7fc1c7e" providerId="ADAL" clId="{2F8AEAAC-DE85-4DEB-8FCA-9FFFC6F84106}" dt="2026-01-07T11:57:37.466" v="2783" actId="14100"/>
          <ac:graphicFrameMkLst>
            <pc:docMk/>
            <pc:sldMk cId="4138587059" sldId="323"/>
            <ac:graphicFrameMk id="6" creationId="{F433C59C-3410-3BE3-A449-F3605EBE9E2C}"/>
          </ac:graphicFrameMkLst>
        </pc:graphicFrameChg>
        <pc:picChg chg="add mod">
          <ac:chgData name="Brigita Grebņicka-Lujāne" userId="930a239b-6f23-437f-adbf-e7b7e7fc1c7e" providerId="ADAL" clId="{2F8AEAAC-DE85-4DEB-8FCA-9FFFC6F84106}" dt="2026-01-07T13:05:01.798" v="3053" actId="1076"/>
          <ac:picMkLst>
            <pc:docMk/>
            <pc:sldMk cId="4138587059" sldId="323"/>
            <ac:picMk id="6" creationId="{81836AB3-862C-D8E1-9F25-8B455859A805}"/>
          </ac:picMkLst>
        </pc:picChg>
        <pc:picChg chg="add del mod">
          <ac:chgData name="Brigita Grebņicka-Lujāne" userId="930a239b-6f23-437f-adbf-e7b7e7fc1c7e" providerId="ADAL" clId="{2F8AEAAC-DE85-4DEB-8FCA-9FFFC6F84106}" dt="2026-01-07T12:37:21.622" v="3013" actId="478"/>
          <ac:picMkLst>
            <pc:docMk/>
            <pc:sldMk cId="4138587059" sldId="323"/>
            <ac:picMk id="8" creationId="{45A945C0-02EB-A3B9-589B-E5A80A94E5D1}"/>
          </ac:picMkLst>
        </pc:picChg>
        <pc:picChg chg="add del mod">
          <ac:chgData name="Brigita Grebņicka-Lujāne" userId="930a239b-6f23-437f-adbf-e7b7e7fc1c7e" providerId="ADAL" clId="{2F8AEAAC-DE85-4DEB-8FCA-9FFFC6F84106}" dt="2026-01-07T13:04:39.570" v="3049" actId="478"/>
          <ac:picMkLst>
            <pc:docMk/>
            <pc:sldMk cId="4138587059" sldId="323"/>
            <ac:picMk id="10" creationId="{6279A0EB-85E0-4AF9-218E-6F441B06CB5E}"/>
          </ac:picMkLst>
        </pc:picChg>
      </pc:sldChg>
      <pc:sldChg chg="add del">
        <pc:chgData name="Brigita Grebņicka-Lujāne" userId="930a239b-6f23-437f-adbf-e7b7e7fc1c7e" providerId="ADAL" clId="{2F8AEAAC-DE85-4DEB-8FCA-9FFFC6F84106}" dt="2026-01-07T09:02:03.590" v="2587" actId="47"/>
        <pc:sldMkLst>
          <pc:docMk/>
          <pc:sldMk cId="796413813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39C61CD1-9091-4804-A9E5-E4A6F21F8D84}" type="datetimeFigureOut">
              <a:rPr lang="lv-LV" smtClean="0"/>
              <a:t>15.01.2026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9A5030B8-36F2-40BE-AF11-F7DDB3FE86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051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408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9DF9-3AA4-DE8A-7BBE-14E23006F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9905AC3-E284-7C51-AE1C-5ADFD7FB9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E2F9CFC-EA20-C893-3111-C4A4E6DF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C9E9D67-1460-BCD5-E297-F239B29D8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7563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E3DC-CB61-6704-634F-8C1410C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43617EA-69DD-34C9-F23A-33EDAFFE6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A712EF3B-BD37-5F34-F6A4-626069E9A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2ABBB6C-29F5-BC26-6E49-9ED884705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673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4192A-EA40-4DBE-05CE-419A5DBD7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D67D6FF-354F-0CE3-8D29-D7562F509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E948E08-F85E-BC0D-5629-13656F2A9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A55B367-4E2A-DE3B-F23D-6CD5C1075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481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ABE08-07D9-D796-A516-ECC987269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E6C52A47-3DFD-706B-A299-6D064EFF9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281C7A33-D162-39C0-D5E5-DEDF2EF2C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4BBBF16-B761-53A5-195E-FD5142435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1611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16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9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17D8E-745D-5932-A7AE-78AF40CF9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360AAD00-B8A4-611A-ECEC-6ED73634C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9BDDE09D-9D16-29B4-8149-416167A78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B3D0785-513B-4D81-873F-F6A5AC169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916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1297-CFFC-7935-17FE-7308498FA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D686CCF6-8E36-C47E-2141-E55DA7001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99375A9-F4D9-BC7C-CB40-1A95895CC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3BB3928-7978-C662-365C-130963042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990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0B168-1401-DB1D-0BAE-1268CA22E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FEC15F40-CF3B-060E-4B3C-3C9C5DBF7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31E3E2A-7DA0-AB44-C367-D6BDB0F73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1420030-A827-209A-DBBE-9F94DF9D7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277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ABDFD-B48D-DCD4-D8D2-B6433B489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4B9C1643-E721-DBBB-3EE0-3E2DDEBC3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E205C7F2-9D9A-340C-0146-7C71874FF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64768EA-B8C9-BF15-D45F-E085FBD4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645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110C6-CD7A-9859-D710-49DB9AF0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F2B67C60-1D75-E05B-3CDB-EA32BFDC1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C96CCE7-33BC-EED0-1700-A7782CED1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B1759B6-C2B2-254E-043B-EA5E37B75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306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232D2-417B-8FE2-1923-B242BDD9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C9414E4E-A522-C313-70EE-0CEF8E610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0B01A03D-4675-E0E0-1310-5B5EA8198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31E4B17-F4FE-392B-5A65-6B9F247D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868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3BDC2-CF9A-15E2-F751-B08FD54D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3F0E2F2-7BD5-A991-4603-26F96735E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A038EBDB-6D8D-1BAF-13A3-ED520B25F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92C3F27-E523-43CC-4FE9-900451BFC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30B8-36F2-40BE-AF11-F7DDB3FE8672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262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92639"/>
            <a:ext cx="1828800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7239000" y="546811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31" b="-73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1009" y="4972050"/>
            <a:ext cx="15345983" cy="235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lv-LV" sz="4500" dirty="0">
                <a:solidFill>
                  <a:srgbClr val="FFFFFF"/>
                </a:solidFill>
                <a:latin typeface="Montserrat" panose="00000500000000000000" pitchFamily="50" charset="-70"/>
                <a:ea typeface="Arial Bold"/>
                <a:cs typeface="Arial Bold"/>
                <a:sym typeface="Arial Bold"/>
              </a:rPr>
              <a:t>Par projektu “Siltumnīcefekta gāzu emisiju samazināšana Ādažu novada pašvaldības policijas ēkā”</a:t>
            </a:r>
            <a:endParaRPr lang="en-US" sz="4500" dirty="0">
              <a:solidFill>
                <a:srgbClr val="FFFFFF"/>
              </a:solidFill>
              <a:latin typeface="Montserrat" panose="00000500000000000000" pitchFamily="50" charset="-70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3B42C66-8B89-DBCD-0B44-A8276E2552EE}"/>
              </a:ext>
            </a:extLst>
          </p:cNvPr>
          <p:cNvSpPr txBox="1"/>
          <p:nvPr/>
        </p:nvSpPr>
        <p:spPr>
          <a:xfrm>
            <a:off x="0" y="9687502"/>
            <a:ext cx="18288000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ĀDAŽU NOVADA PAŠVALDĪBA</a:t>
            </a:r>
            <a:r>
              <a:rPr lang="lv-LV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v-LV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16.01</a:t>
            </a: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4E35-8311-B623-4C08-6CED1F23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8945AAF-386C-FA83-5F97-8AB516C87EA5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9A39E8-07E9-767D-3D21-A7AD61825025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356FFE83-91A3-6FD7-74A8-6DB3B645C573}"/>
              </a:ext>
            </a:extLst>
          </p:cNvPr>
          <p:cNvSpPr txBox="1"/>
          <p:nvPr/>
        </p:nvSpPr>
        <p:spPr>
          <a:xfrm>
            <a:off x="426718" y="1028700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Paredzamā projekta gaita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EAD12CD-3770-5802-BC6D-861976B18B89}"/>
              </a:ext>
            </a:extLst>
          </p:cNvPr>
          <p:cNvSpPr txBox="1"/>
          <p:nvPr/>
        </p:nvSpPr>
        <p:spPr>
          <a:xfrm>
            <a:off x="990598" y="2052570"/>
            <a:ext cx="15697202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Projekta īstenošanas periods ir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60 mēneši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no Līguma spēkā stāšanās datuma (09.10.2025.)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Kavējuma dēļ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projektēšanas periods tiks saīsināts no 12 uz 10 mēnešiem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1836AB3-862C-D8E1-9F25-8B455859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56" y="4395237"/>
            <a:ext cx="17461159" cy="345335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47267D1-7CDE-EE4D-40E6-73857452A5D2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58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FA93-5DE2-7480-BF07-01AC5840E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5EB2CD3-34AB-1084-E780-23BDBCC52CAA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A5EE032-D8E5-4D22-0028-7D2D3AAE4927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9AB9F495-8D12-AC69-3CAB-99DE132B1F92}"/>
              </a:ext>
            </a:extLst>
          </p:cNvPr>
          <p:cNvSpPr txBox="1"/>
          <p:nvPr/>
        </p:nvSpPr>
        <p:spPr>
          <a:xfrm>
            <a:off x="426718" y="1028700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Paredzamā naudas plūsma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C5795A6-1EA1-162D-40A1-2CE1B05913CB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B605A64E-55C8-ED80-A7B7-4110CF9B0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65" y="2324100"/>
            <a:ext cx="17096070" cy="62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D36E1-4CF8-2E91-F0A8-E105BD8D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38208EA-C920-9AEA-9250-DD78E63DC040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24D2312-40A2-8EF3-FB21-311638EE95D1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889FAE74-4202-0C0F-81EF-058455FB1D8C}"/>
              </a:ext>
            </a:extLst>
          </p:cNvPr>
          <p:cNvSpPr txBox="1"/>
          <p:nvPr/>
        </p:nvSpPr>
        <p:spPr>
          <a:xfrm>
            <a:off x="426718" y="1028700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Paredzamie riski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ED39AA6-780F-A71E-AD39-2A0EF18857A2}"/>
              </a:ext>
            </a:extLst>
          </p:cNvPr>
          <p:cNvSpPr txBox="1"/>
          <p:nvPr/>
        </p:nvSpPr>
        <p:spPr>
          <a:xfrm>
            <a:off x="990598" y="2052570"/>
            <a:ext cx="15697202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lv-LV" sz="3200" b="1" dirty="0">
                <a:solidFill>
                  <a:srgbClr val="7395AD"/>
                </a:solidFill>
                <a:latin typeface="Montserrat" panose="00000500000000000000" pitchFamily="50" charset="-70"/>
                <a:cs typeface="Arial"/>
              </a:rPr>
              <a:t>Risks - vāja grunts nestspēja, neatbilstoša pamatu konstrukcija, palielinot slodzi:</a:t>
            </a:r>
          </a:p>
          <a:p>
            <a:pPr lvl="1" algn="just">
              <a:spcBef>
                <a:spcPts val="1200"/>
              </a:spcBef>
            </a:pPr>
            <a:r>
              <a:rPr lang="lv-LV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2020. gada 22.decembrī </a:t>
            </a:r>
            <a:r>
              <a:rPr lang="lv-LV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veiktajā Tehniskās apsekošanas atzinumā pamatu konstrukciju tehniskais stāvoklis tika noteikts analītiski, vizuāli apsekojot ēkas pamatu konstrukcijas no ārpuses. </a:t>
            </a:r>
            <a:r>
              <a:rPr lang="lv-LV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Nav veikta ģeoloģiskā grunts izpēte</a:t>
            </a:r>
            <a:r>
              <a:rPr lang="lv-LV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. Secināts, ka vizuāli tehniskās apsekošanas gaitā </a:t>
            </a:r>
            <a:r>
              <a:rPr lang="lv-LV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netika konstatēti tukšumi zem ēkas pamatu konstrukcijām, grunts izskalojumi vai izspiedumi, izteiktas, nevienmērīgas pamatu konstrukciju sēšanās pazīmes </a:t>
            </a:r>
            <a:r>
              <a:rPr lang="lv-LV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- būtiskas plaisas sienu konstrukcijās, caurejoši pārrāvumi, kas liek secināt, par pamatu nestspējas pietiekamību patreizējo ekspluatācijas slodžu uzņemšanai. Pamatu konstrukciju tehniskais stāvoklis vērtējams kā apmierinošs. Konstrukcijas ir stabilas un noturīgas. </a:t>
            </a:r>
          </a:p>
          <a:p>
            <a:pPr lvl="1" algn="just">
              <a:spcBef>
                <a:spcPts val="1200"/>
              </a:spcBef>
            </a:pPr>
            <a:r>
              <a:rPr lang="lv-LV" sz="3200" b="1" dirty="0">
                <a:solidFill>
                  <a:srgbClr val="7395AD"/>
                </a:solidFill>
                <a:latin typeface="Montserrat" panose="00000500000000000000" pitchFamily="50" charset="-70"/>
                <a:cs typeface="Arial"/>
              </a:rPr>
              <a:t>Risinājums:</a:t>
            </a:r>
          </a:p>
          <a:p>
            <a:pPr lvl="1" algn="just">
              <a:spcBef>
                <a:spcPts val="1200"/>
              </a:spcBef>
            </a:pPr>
            <a:r>
              <a:rPr lang="lv-LV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Laika posmā līdz līguma slēgšanai ar projektētāju, novirzot līdzekļus no projektēšanai paredzētā finansējuma, </a:t>
            </a:r>
            <a:r>
              <a:rPr lang="lv-LV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pasūtīt padziļinātu pamatu izpēti </a:t>
            </a:r>
            <a:r>
              <a:rPr lang="lv-LV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(pamatu konstrukciju atsegšana un konstrukciju mehānisko ietekmju pārbaude) </a:t>
            </a:r>
            <a:r>
              <a:rPr lang="lv-LV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un ģeoloģisko izpēti </a:t>
            </a:r>
            <a:r>
              <a:rPr lang="lv-LV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(vismaz divi urbumi). </a:t>
            </a:r>
            <a:r>
              <a:rPr lang="lv-LV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Gūt pārliecību par iespējām palielināt slodzi uz pamatiem un pamatni, izbūvējot ēkas otro stāvu virs garāžas.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022DDC4-D2E9-AA5D-823F-9FF97DEE5F0C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56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3DD1-B603-5B89-4E6A-9341ECF84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C29DE60-7E11-8C2E-F39D-5587AAA5AAD1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BDDCAD-95F7-5600-7286-05316DFB47B4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7BBE5E8A-D2BA-8187-A0AA-16C8BF4624AF}"/>
              </a:ext>
            </a:extLst>
          </p:cNvPr>
          <p:cNvSpPr txBox="1"/>
          <p:nvPr/>
        </p:nvSpPr>
        <p:spPr>
          <a:xfrm>
            <a:off x="426718" y="1028700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Paredzamie riski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B7B29E4-48ED-365A-A680-B5E0F7C886C3}"/>
              </a:ext>
            </a:extLst>
          </p:cNvPr>
          <p:cNvSpPr txBox="1"/>
          <p:nvPr/>
        </p:nvSpPr>
        <p:spPr>
          <a:xfrm>
            <a:off x="990598" y="2052570"/>
            <a:ext cx="15697202" cy="5632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lv-LV" sz="3200" b="1" dirty="0">
                <a:solidFill>
                  <a:srgbClr val="7395AD"/>
                </a:solidFill>
                <a:latin typeface="Montserrat" panose="00000500000000000000" pitchFamily="50" charset="-70"/>
                <a:cs typeface="Arial"/>
              </a:rPr>
              <a:t>Risks – kavēta būvdarbu uzsākšana:</a:t>
            </a:r>
          </a:p>
          <a:p>
            <a:pPr lvl="1" algn="just">
              <a:spcBef>
                <a:spcPts val="1200"/>
              </a:spcBef>
            </a:pPr>
            <a:r>
              <a:rPr lang="lv-LV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22.12.2025. </a:t>
            </a: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Bija plānots izsludināt iepirkumu par ēkas pārbūves projektēšanu un autoruzraudzību (ĀNP/1-21-4/25/27).</a:t>
            </a:r>
          </a:p>
          <a:p>
            <a:pPr lvl="1" algn="just">
              <a:spcBef>
                <a:spcPts val="1200"/>
              </a:spcBef>
            </a:pP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Ir pilnībā </a:t>
            </a:r>
            <a:r>
              <a:rPr lang="lv-LV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sagatavota</a:t>
            </a: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un ar iesaistītajām pusēm </a:t>
            </a:r>
            <a:r>
              <a:rPr lang="lv-LV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saskaņota Tehniskā specifikācija</a:t>
            </a: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. </a:t>
            </a:r>
            <a:r>
              <a:rPr lang="lv-LV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Uzsākta dokumentācijas sagatavošana</a:t>
            </a: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projektēšanas un autoruzraudzības </a:t>
            </a:r>
            <a:r>
              <a:rPr lang="lv-LV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iepirkuma izsludināšanai</a:t>
            </a: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.</a:t>
            </a:r>
          </a:p>
          <a:p>
            <a:pPr lvl="1" algn="just">
              <a:spcBef>
                <a:spcPts val="1200"/>
              </a:spcBef>
            </a:pP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Būvniecību paredzēts uzsākt 2027. gada jūnijā. Turpmāki aizkavējumi var radīt situāciju, ka būvniecību nevar uzsākt 2027. gadā.</a:t>
            </a:r>
          </a:p>
          <a:p>
            <a:pPr lvl="1" algn="just">
              <a:spcBef>
                <a:spcPts val="1200"/>
              </a:spcBef>
            </a:pPr>
            <a:r>
              <a:rPr lang="lv-LV" sz="3200" b="1" dirty="0">
                <a:solidFill>
                  <a:srgbClr val="7395AD"/>
                </a:solidFill>
                <a:latin typeface="Montserrat" panose="00000500000000000000" pitchFamily="50" charset="-70"/>
                <a:cs typeface="Arial"/>
              </a:rPr>
              <a:t>Risinājums:</a:t>
            </a:r>
          </a:p>
          <a:p>
            <a:pPr lvl="1" algn="just">
              <a:spcBef>
                <a:spcPts val="1200"/>
              </a:spcBef>
            </a:pPr>
            <a:r>
              <a:rPr lang="lv-LV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Janvārī izsludināt iepirkumu</a:t>
            </a:r>
            <a:r>
              <a:rPr lang="lv-LV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projektēšana un autoruzraudzībai, lai iekļautos koriģētajā laika grafikā.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70AE1967-B91D-6665-828D-07C2BE0D8675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07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F7279-450D-0BA4-CABE-A7011B9AB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06" y="4605839"/>
            <a:ext cx="3698347" cy="360703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4754" y="3399491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PALDIES PAR UZMANĪBU!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A18ACBC-7277-7FE7-95BC-8C79A0FA5BA8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600" y="2166348"/>
            <a:ext cx="16764000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27.03.2025.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 Dome pieņēma lēmumu Nr. 126 «Par dalību projektu atklātajā konkursā «Siltumnīcefekta gāzu emisiju samazināšana </a:t>
            </a:r>
            <a:r>
              <a:rPr lang="lv-LV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Iekšlietu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 ministrijas sistēmas iestāžu un pašvaldību policijas institūciju ēkās»»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17.04.2025. 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SIA «Vides investīciju fonds» tika iesniegts projekta pieteikums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09.09.2025. 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SIA «Vides investīciju fonds» pieņēma lēmumu Nr. EKII-8/7 par projekta “Siltumnīcefekta gāzu emisiju samazināšana Ādažu novada pašvaldības policijas ēkā” iesnieguma (ar identifikācijas Nr. EKII-8/7) apstiprināšanu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09.10.2025.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 Noslēgts līgums ar SIA «Vides investīciju fonds» par projekta “Siltumnīcefekta gāzu emisiju samazināšana Ādažu novada pašvaldības policijas ēkā” Nr. EKII-8/7 īstenošanu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rgbClr val="FF0000"/>
                </a:solidFill>
                <a:latin typeface="Montserrat" panose="00000500000000000000" pitchFamily="50" charset="-70"/>
                <a:cs typeface="Arial"/>
              </a:rPr>
              <a:t>22.12.2025.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 Bija plānots izsludināt iepirkumu par ēkas pārbūves projektēšanu un autoruzraudzību (ĀNP/1-21-4/25/27)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CD5753E-69DD-64FF-4DCC-2E01CAB86776}"/>
              </a:ext>
            </a:extLst>
          </p:cNvPr>
          <p:cNvSpPr txBox="1"/>
          <p:nvPr/>
        </p:nvSpPr>
        <p:spPr>
          <a:xfrm>
            <a:off x="655320" y="959264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Līdzšinējā projekta virzība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6290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AB1C9-1A5A-B2B6-F520-0C660A168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562C722-7DED-A1CD-CF30-577ECEF58596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85F3DFE-1F75-2C6A-E59D-3E0AF5080723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2EEF4F3-FFE8-9F76-B64F-0169D25B9CA4}"/>
              </a:ext>
            </a:extLst>
          </p:cNvPr>
          <p:cNvSpPr txBox="1"/>
          <p:nvPr/>
        </p:nvSpPr>
        <p:spPr>
          <a:xfrm>
            <a:off x="990600" y="2395470"/>
            <a:ext cx="16764000" cy="6186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SIA «Vides investīciju fonds» lēmumā noteica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: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Projekta iesnieguma sasniedzamais oglekļa dioksīda emisijas samazinājums gadā pēc Projekta īstenošanas beigu termiņa ir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vismaz 9 798 kgCO</a:t>
            </a:r>
            <a:r>
              <a:rPr lang="lv-LV" sz="32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2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 gadā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Projekta sasniedzamais energoefektivitātes rādītājs apkurei – enerģijas patēriņš apkurei uz ēkas aprēķina platību pēc Projekta īstenošanas beigu termiņa ir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ne vairāk kā 43,81 </a:t>
            </a:r>
            <a:r>
              <a:rPr lang="lv-LV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kWh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/m</a:t>
            </a:r>
            <a:r>
              <a:rPr lang="lv-LV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2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/gadā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Projekta kopējās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attiecināmās izmaksas ir ne lielākas par 348 062,55 </a:t>
            </a:r>
            <a:r>
              <a:rPr lang="lv-LV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euro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Projektam apstiprinātais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EKII finansējums 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ir ne lielāks par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80,00 % 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no kopējām attiecināmajām izmaksām, bet ne vairāk par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278 450,04 </a:t>
            </a:r>
            <a:r>
              <a:rPr lang="lv-LV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euro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Projekta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iesniedzēja līdzfinansējums 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attiecināmo izmaksu segšanai ir ne mazāk kā </a:t>
            </a:r>
            <a:r>
              <a:rPr lang="lv-LV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20,00 %</a:t>
            </a:r>
            <a:r>
              <a:rPr lang="lv-LV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cs typeface="Arial"/>
              </a:rPr>
              <a:t> no kopējām Projekta attiecināmajām izmaksām.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396A962-EAFC-A8FF-FA64-1B663358E2A8}"/>
              </a:ext>
            </a:extLst>
          </p:cNvPr>
          <p:cNvSpPr txBox="1"/>
          <p:nvPr/>
        </p:nvSpPr>
        <p:spPr>
          <a:xfrm>
            <a:off x="655320" y="949739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Līdzšinējā projekta virzība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4656919-5B32-9CA5-366D-CE91B79E708D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40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3842-9C55-04F9-88FD-B0A37F439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84A620C-C09B-BF5B-43F7-71193BB3F913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96F669F-D2B6-F0B9-D2F1-96561710E7F7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01879AB2-88C9-6BF5-C79A-E16CF9F6007E}"/>
              </a:ext>
            </a:extLst>
          </p:cNvPr>
          <p:cNvSpPr txBox="1"/>
          <p:nvPr/>
        </p:nvSpPr>
        <p:spPr>
          <a:xfrm>
            <a:off x="426718" y="949895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Projektā paredzētais finansējums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0F0C5894-09AC-20B0-ABD9-6DEA6D743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26527"/>
              </p:ext>
            </p:extLst>
          </p:nvPr>
        </p:nvGraphicFramePr>
        <p:xfrm>
          <a:off x="1142996" y="2395626"/>
          <a:ext cx="16002004" cy="570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4">
                  <a:extLst>
                    <a:ext uri="{9D8B030D-6E8A-4147-A177-3AD203B41FA5}">
                      <a16:colId xmlns:a16="http://schemas.microsoft.com/office/drawing/2014/main" val="135104278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60406706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28017766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991399727"/>
                    </a:ext>
                  </a:extLst>
                </a:gridCol>
              </a:tblGrid>
              <a:tr h="1256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Izmaksas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Attiecināmās izmaksas,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Neattiecināmās izmaksas,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Izmaksas kopā,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441340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Būvprojekta izstrāde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41 250,00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41 250,00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71687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Autoruzraudzība 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11 250,00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11 250,00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71251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Būvuzraudzība 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22 500,00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22 500,00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03630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Būvdarbi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348 062,55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404 137,05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752 199,60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49285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348 062,55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479 137,05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827 199,60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71106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b="1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0" dirty="0">
                          <a:latin typeface="Montserrat" panose="00000500000000000000" pitchFamily="50" charset="-70"/>
                        </a:rPr>
                        <a:t>42,08%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0" dirty="0">
                          <a:latin typeface="Montserrat" panose="00000500000000000000" pitchFamily="50" charset="-70"/>
                        </a:rPr>
                        <a:t>57,92%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b="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861646"/>
                  </a:ext>
                </a:extLst>
              </a:tr>
            </a:tbl>
          </a:graphicData>
        </a:graphic>
      </p:graphicFrame>
      <p:sp>
        <p:nvSpPr>
          <p:cNvPr id="2" name="TextBox 5">
            <a:extLst>
              <a:ext uri="{FF2B5EF4-FFF2-40B4-BE49-F238E27FC236}">
                <a16:creationId xmlns:a16="http://schemas.microsoft.com/office/drawing/2014/main" id="{C4513012-CBC3-205B-2B81-D2EE7CFB6281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17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25D99-3690-F58A-5FD5-E775C200B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F2B8557-B820-7EA0-D73B-91766E12092A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36E60B7-0105-FB14-CDEA-3A0227CDF50A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B8E217AE-2D1E-311F-2A5F-D182E53C5B10}"/>
              </a:ext>
            </a:extLst>
          </p:cNvPr>
          <p:cNvSpPr txBox="1"/>
          <p:nvPr/>
        </p:nvSpPr>
        <p:spPr>
          <a:xfrm>
            <a:off x="426720" y="952500"/>
            <a:ext cx="1743456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66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Projektā paredzētais finansējums</a:t>
            </a:r>
            <a:endParaRPr lang="en-US" sz="66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A9EBD6C4-D7A1-E3B3-1EE6-A26D0F342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01264"/>
              </p:ext>
            </p:extLst>
          </p:nvPr>
        </p:nvGraphicFramePr>
        <p:xfrm>
          <a:off x="1142996" y="2395626"/>
          <a:ext cx="16002005" cy="516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4">
                  <a:extLst>
                    <a:ext uri="{9D8B030D-6E8A-4147-A177-3AD203B41FA5}">
                      <a16:colId xmlns:a16="http://schemas.microsoft.com/office/drawing/2014/main" val="135104278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604067062"/>
                    </a:ext>
                  </a:extLst>
                </a:gridCol>
                <a:gridCol w="3552185">
                  <a:extLst>
                    <a:ext uri="{9D8B030D-6E8A-4147-A177-3AD203B41FA5}">
                      <a16:colId xmlns:a16="http://schemas.microsoft.com/office/drawing/2014/main" val="2280177667"/>
                    </a:ext>
                  </a:extLst>
                </a:gridCol>
                <a:gridCol w="2719708">
                  <a:extLst>
                    <a:ext uri="{9D8B030D-6E8A-4147-A177-3AD203B41FA5}">
                      <a16:colId xmlns:a16="http://schemas.microsoft.com/office/drawing/2014/main" val="1991399727"/>
                    </a:ext>
                  </a:extLst>
                </a:gridCol>
                <a:gridCol w="2719708">
                  <a:extLst>
                    <a:ext uri="{9D8B030D-6E8A-4147-A177-3AD203B41FA5}">
                      <a16:colId xmlns:a16="http://schemas.microsoft.com/office/drawing/2014/main" val="2497125602"/>
                    </a:ext>
                  </a:extLst>
                </a:gridCol>
              </a:tblGrid>
              <a:tr h="1490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Izmaksas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Attiecināmās izmaksas,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Neattiecināmās izmaksas,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Izmaksas kopā,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Montserrat" panose="00000500000000000000" pitchFamily="50" charset="-7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441340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EKII finansējums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278 450,04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278 450,04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0" dirty="0">
                          <a:latin typeface="Montserrat" panose="00000500000000000000" pitchFamily="50" charset="-70"/>
                        </a:rPr>
                        <a:t>33,66%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71687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Pašvaldības finansējums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69 612,51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dirty="0">
                          <a:latin typeface="Montserrat" panose="00000500000000000000" pitchFamily="50" charset="-70"/>
                        </a:rPr>
                        <a:t>479 137,05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548 749,56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0" dirty="0">
                          <a:latin typeface="Montserrat" panose="00000500000000000000" pitchFamily="50" charset="-70"/>
                        </a:rPr>
                        <a:t>66,34%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71251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348 062,55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479 137,05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1" dirty="0">
                          <a:latin typeface="Montserrat" panose="00000500000000000000" pitchFamily="50" charset="-70"/>
                        </a:rPr>
                        <a:t>827 199,60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b="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71106"/>
                  </a:ext>
                </a:extLst>
              </a:tr>
              <a:tr h="713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b="1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0" dirty="0">
                          <a:latin typeface="Montserrat" panose="00000500000000000000" pitchFamily="50" charset="-70"/>
                        </a:rPr>
                        <a:t>42,08%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3200" b="0" dirty="0">
                          <a:latin typeface="Montserrat" panose="00000500000000000000" pitchFamily="50" charset="-70"/>
                        </a:rPr>
                        <a:t>57,92%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b="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3200" b="0" dirty="0">
                        <a:latin typeface="Montserrat" panose="00000500000000000000" pitchFamily="50" charset="-7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861646"/>
                  </a:ext>
                </a:extLst>
              </a:tr>
            </a:tbl>
          </a:graphicData>
        </a:graphic>
      </p:graphicFrame>
      <p:sp>
        <p:nvSpPr>
          <p:cNvPr id="2" name="TextBox 5">
            <a:extLst>
              <a:ext uri="{FF2B5EF4-FFF2-40B4-BE49-F238E27FC236}">
                <a16:creationId xmlns:a16="http://schemas.microsoft.com/office/drawing/2014/main" id="{2FC145DF-98F0-F7F8-C9E5-D825CFEB2F33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2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E57CD-C747-7DCD-E021-1F691ECE4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703A644-2EBC-8C9C-011E-C2327BC6980B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84015FF-F293-74F1-5003-2A7C95D3D4A1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EAE1287-A35B-A83F-1615-9A4B481B15BD}"/>
              </a:ext>
            </a:extLst>
          </p:cNvPr>
          <p:cNvSpPr txBox="1"/>
          <p:nvPr/>
        </p:nvSpPr>
        <p:spPr>
          <a:xfrm>
            <a:off x="990598" y="2052570"/>
            <a:ext cx="16687802" cy="5724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399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Depo ielas 2, Ādažos </a:t>
            </a:r>
            <a:r>
              <a:rPr lang="lv-LV" sz="3399" b="1" dirty="0">
                <a:solidFill>
                  <a:srgbClr val="7395AD"/>
                </a:solidFill>
                <a:latin typeface="Montserrat" panose="00000500000000000000" pitchFamily="50" charset="-70"/>
                <a:cs typeface="Arial"/>
              </a:rPr>
              <a:t>ēkai </a:t>
            </a:r>
            <a:r>
              <a:rPr lang="lv-LV" sz="3399" b="1" dirty="0">
                <a:latin typeface="Montserrat" panose="00000500000000000000" pitchFamily="50" charset="-70"/>
                <a:cs typeface="Arial"/>
              </a:rPr>
              <a:t>(</a:t>
            </a:r>
            <a:r>
              <a:rPr lang="lv-LV" sz="3399" b="1" dirty="0">
                <a:solidFill>
                  <a:srgbClr val="FF0000"/>
                </a:solidFill>
                <a:latin typeface="Montserrat" panose="00000500000000000000" pitchFamily="50" charset="-70"/>
                <a:cs typeface="Arial"/>
              </a:rPr>
              <a:t>194m</a:t>
            </a:r>
            <a:r>
              <a:rPr lang="lv-LV" sz="3399" b="1" baseline="30000" dirty="0">
                <a:solidFill>
                  <a:srgbClr val="FF0000"/>
                </a:solidFill>
                <a:latin typeface="Montserrat" panose="00000500000000000000" pitchFamily="50" charset="-70"/>
                <a:cs typeface="Arial"/>
              </a:rPr>
              <a:t>2</a:t>
            </a:r>
            <a:r>
              <a:rPr lang="lv-LV" sz="3399" b="1" dirty="0">
                <a:latin typeface="Montserrat" panose="00000500000000000000" pitchFamily="50" charset="-70"/>
                <a:cs typeface="Arial"/>
              </a:rPr>
              <a:t>) </a:t>
            </a:r>
            <a:r>
              <a:rPr lang="lv-LV" sz="3399" b="1" dirty="0">
                <a:solidFill>
                  <a:srgbClr val="7395AD"/>
                </a:solidFill>
                <a:latin typeface="Montserrat" panose="00000500000000000000" pitchFamily="50" charset="-70"/>
                <a:cs typeface="Arial"/>
              </a:rPr>
              <a:t>jāveic</a:t>
            </a:r>
            <a:r>
              <a:rPr lang="lv-LV" sz="3399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: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Ēkas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norobežojošo konstrukciju siltināšana 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(ārsienas, </a:t>
            </a:r>
            <a:r>
              <a:rPr lang="lv-LV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virspamati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, grīda, jumts), ēkas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ārdurvju un logu nomaiņa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Siltumapgādes sistēmas izbūve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(gaiss-ūdens </a:t>
            </a:r>
            <a:r>
              <a:rPr lang="lv-LV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siltumsūknis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) apkurei un karstā ūdens sagatavošanai;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Mehāniskās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ventilācijas sistēmas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(rekuperācija ar siltuma atgūšanas koeficientu ne mazāk ka 80%)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izbūve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Saules paneļu uzstādīšana 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(kopēja jauda 8kW) ēkas pašpatēriņa nodrošināšanai;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Enerģijas uzglabāšanas iekārtas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(izvērtējot rentabilitāti);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33E49B9-769A-D60C-B06E-F61F165F3912}"/>
              </a:ext>
            </a:extLst>
          </p:cNvPr>
          <p:cNvSpPr txBox="1"/>
          <p:nvPr/>
        </p:nvSpPr>
        <p:spPr>
          <a:xfrm>
            <a:off x="617219" y="952500"/>
            <a:ext cx="17434560" cy="822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48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Pašvaldības nepieciešamība (attiecināmās izmaksas)</a:t>
            </a:r>
            <a:endParaRPr lang="en-US" sz="48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44042A0-0A35-0340-8423-D090121F52D6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3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607E2-12AE-2ABA-B80F-A6623F2C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1E8BAA-416B-B10F-8BDC-8D2B06E9DFE0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F6B88D5-24BF-4155-0DF7-99798E69F2B7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ACEEEEA2-5289-6D34-B8B9-BCA313F6AB76}"/>
              </a:ext>
            </a:extLst>
          </p:cNvPr>
          <p:cNvSpPr txBox="1"/>
          <p:nvPr/>
        </p:nvSpPr>
        <p:spPr>
          <a:xfrm>
            <a:off x="990598" y="2052570"/>
            <a:ext cx="16687802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Ēkas apgaismojuma, līdzstrāvas un maiņstrāvas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elektroapgādes atjaunošana, vadības kontroles sistēmas izveide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Citu inženiertīklu atjaunošana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Teritorijas labiekārtošana un apzaļumošana 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(ugunsdzēsības baseina aizbēršana, stāvvietas, piebraucamie ceļi, velo novietnes, soliņi, atkritumu urnas, dekoratīvo augu, koku un krūmu grupas);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Būvprojektēšana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, autoruzraudzības, būvuzraudzība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Tehniskais apsekošanas atzinums, ēka energosertifikāts.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D55E2C1-0C0B-D391-4387-75E295FEBB0F}"/>
              </a:ext>
            </a:extLst>
          </p:cNvPr>
          <p:cNvSpPr txBox="1"/>
          <p:nvPr/>
        </p:nvSpPr>
        <p:spPr>
          <a:xfrm>
            <a:off x="617219" y="952500"/>
            <a:ext cx="17434560" cy="822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48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Pašvaldības nepieciešamība (attiecināmās izmaksas)</a:t>
            </a:r>
            <a:endParaRPr lang="en-US" sz="48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49CA4D1D-B56C-D807-418E-C6175C89A074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92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96176-84E8-3B18-14AF-653ABA55A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4071889-4597-818D-AEA1-9BF28344FBF4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02D8DA5-1367-A20E-D56C-459A8CA8DD09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5F058B7-BF87-3D35-9C7F-665FE17E4806}"/>
              </a:ext>
            </a:extLst>
          </p:cNvPr>
          <p:cNvSpPr txBox="1"/>
          <p:nvPr/>
        </p:nvSpPr>
        <p:spPr>
          <a:xfrm>
            <a:off x="990598" y="2052570"/>
            <a:ext cx="15697202" cy="720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399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Depo ielas 2, Ādažos </a:t>
            </a:r>
            <a:r>
              <a:rPr lang="lv-LV" sz="3399" b="1" dirty="0">
                <a:solidFill>
                  <a:srgbClr val="7395AD"/>
                </a:solidFill>
                <a:latin typeface="Montserrat" panose="00000500000000000000" pitchFamily="50" charset="-70"/>
                <a:cs typeface="Arial"/>
              </a:rPr>
              <a:t>ēkai jāveic telpu pārplānošana un paplašināšana </a:t>
            </a:r>
            <a:r>
              <a:rPr lang="lv-LV" sz="3399" b="1" dirty="0">
                <a:latin typeface="Montserrat" panose="00000500000000000000" pitchFamily="50" charset="-70"/>
                <a:cs typeface="Arial"/>
              </a:rPr>
              <a:t>(</a:t>
            </a:r>
            <a:r>
              <a:rPr lang="lv-LV" sz="3399" b="1" dirty="0">
                <a:solidFill>
                  <a:srgbClr val="FF0000"/>
                </a:solidFill>
                <a:latin typeface="Montserrat" panose="00000500000000000000" pitchFamily="50" charset="-70"/>
                <a:cs typeface="Arial"/>
              </a:rPr>
              <a:t>+72-80 m</a:t>
            </a:r>
            <a:r>
              <a:rPr lang="lv-LV" sz="3399" b="1" baseline="30000" dirty="0">
                <a:solidFill>
                  <a:srgbClr val="FF0000"/>
                </a:solidFill>
                <a:latin typeface="Montserrat" panose="00000500000000000000" pitchFamily="50" charset="-70"/>
                <a:cs typeface="Arial"/>
              </a:rPr>
              <a:t>2</a:t>
            </a:r>
            <a:r>
              <a:rPr lang="lv-LV" sz="3399" b="1" dirty="0">
                <a:latin typeface="Montserrat" panose="00000500000000000000" pitchFamily="50" charset="-70"/>
                <a:cs typeface="Arial"/>
              </a:rPr>
              <a:t>)</a:t>
            </a:r>
            <a:r>
              <a:rPr lang="lv-LV" sz="3399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: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Torņa demontāža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līdz otrā stāva griestu līmenim, 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pārsegumu uzbūve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Otrā stāva izbūve virs garāžas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(</a:t>
            </a:r>
            <a:r>
              <a:rPr lang="lv-LV" sz="3200" dirty="0">
                <a:latin typeface="Montserrat" panose="00000500000000000000" pitchFamily="50" charset="-70"/>
                <a:cs typeface="Arial"/>
              </a:rPr>
              <a:t>65-73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m</a:t>
            </a:r>
            <a:r>
              <a:rPr lang="lv-LV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2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);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Lieveņu un jumtiņu izveide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pie ieejām ēkā;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Iekštelpu apdare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Telpu pret-pārkaršanas risinājumi 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– noēnojums no logu ārpuses (pārkares un/vai ekrāni);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Gaisa kvalitātes sensori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Masts uz ēkas jumta vai teritorijā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videonovērošanas sistēmas ar bezvadu tīklu nodrošināšanai;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Videonovērošana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iekštelpās un </a:t>
            </a:r>
            <a:r>
              <a:rPr lang="lv-LV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ārtelpā</a:t>
            </a:r>
            <a:endParaRPr lang="lv-LV" sz="3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50" charset="-70"/>
              <a:cs typeface="Arial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636DAEC-7665-B4D8-65B6-ED7AF05CFFD0}"/>
              </a:ext>
            </a:extLst>
          </p:cNvPr>
          <p:cNvSpPr txBox="1"/>
          <p:nvPr/>
        </p:nvSpPr>
        <p:spPr>
          <a:xfrm>
            <a:off x="426718" y="1055355"/>
            <a:ext cx="17434560" cy="822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48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Pašvaldības nepieciešamība (neattiecināmās izmaksas)</a:t>
            </a:r>
            <a:endParaRPr lang="en-US" sz="48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4A4A18C-DD89-8E70-3C15-3674CBA0275C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51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DC54C-BC04-D0B9-A754-68BB6C1C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0D61114-F4D3-80FC-9FFF-7C342441CE1E}"/>
              </a:ext>
            </a:extLst>
          </p:cNvPr>
          <p:cNvGrpSpPr/>
          <p:nvPr/>
        </p:nvGrpSpPr>
        <p:grpSpPr>
          <a:xfrm rot="1789">
            <a:off x="-9527" y="9484996"/>
            <a:ext cx="18307052" cy="9525"/>
            <a:chOff x="0" y="0"/>
            <a:chExt cx="24409403" cy="12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7630B74-F1AB-C9A6-D7BA-754056C56D7B}"/>
                </a:ext>
              </a:extLst>
            </p:cNvPr>
            <p:cNvSpPr/>
            <p:nvPr/>
          </p:nvSpPr>
          <p:spPr>
            <a:xfrm>
              <a:off x="0" y="0"/>
              <a:ext cx="24409400" cy="12700"/>
            </a:xfrm>
            <a:custGeom>
              <a:avLst/>
              <a:gdLst/>
              <a:ahLst/>
              <a:cxnLst/>
              <a:rect l="l" t="t" r="r" b="b"/>
              <a:pathLst>
                <a:path w="24409400" h="12700">
                  <a:moveTo>
                    <a:pt x="6350" y="0"/>
                  </a:moveTo>
                  <a:lnTo>
                    <a:pt x="24403050" y="0"/>
                  </a:lnTo>
                  <a:cubicBezTo>
                    <a:pt x="24406606" y="0"/>
                    <a:pt x="24409400" y="2794"/>
                    <a:pt x="24409400" y="6350"/>
                  </a:cubicBezTo>
                  <a:cubicBezTo>
                    <a:pt x="24409400" y="9906"/>
                    <a:pt x="24406606" y="12700"/>
                    <a:pt x="244030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67209457-4B77-7205-6EF5-E66F42B6600C}"/>
              </a:ext>
            </a:extLst>
          </p:cNvPr>
          <p:cNvSpPr txBox="1"/>
          <p:nvPr/>
        </p:nvSpPr>
        <p:spPr>
          <a:xfrm>
            <a:off x="990598" y="2052570"/>
            <a:ext cx="1569720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Iekštelpu pārplānošana </a:t>
            </a:r>
            <a:r>
              <a:rPr lang="lv-LV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(telpu programma saskaņota ar Pašvaldības policijas pārstāvjiem):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DD12770-8ADA-6CA5-4096-BFF9EF4B046C}"/>
              </a:ext>
            </a:extLst>
          </p:cNvPr>
          <p:cNvSpPr txBox="1"/>
          <p:nvPr/>
        </p:nvSpPr>
        <p:spPr>
          <a:xfrm>
            <a:off x="426720" y="1028700"/>
            <a:ext cx="17434560" cy="822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lv-LV" sz="4800" dirty="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rPr>
              <a:t>Pašvaldības nepieciešamība (neattiecināmās izmaksas)</a:t>
            </a:r>
            <a:endParaRPr lang="en-US" sz="4800" dirty="0">
              <a:solidFill>
                <a:srgbClr val="59595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8B2FD95-C49E-CF0E-B6C0-2EF49020BA39}"/>
              </a:ext>
            </a:extLst>
          </p:cNvPr>
          <p:cNvSpPr txBox="1"/>
          <p:nvPr/>
        </p:nvSpPr>
        <p:spPr>
          <a:xfrm>
            <a:off x="91440" y="965923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ĀDAŽU NOVADA PAŠVALDĪBA   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2AFCD73-63EB-A5DA-2B4D-0BB79B239A87}"/>
              </a:ext>
            </a:extLst>
          </p:cNvPr>
          <p:cNvSpPr txBox="1"/>
          <p:nvPr/>
        </p:nvSpPr>
        <p:spPr>
          <a:xfrm>
            <a:off x="685797" y="3213450"/>
            <a:ext cx="8153402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lv-LV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PIRMAIS STĀVS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Dežūrdaļa, priekštelpa apmeklētājiem un video centrs  ~ 20 m2 (dežūrdaļa ar video  ~ 16 m2, priekštelpa apmeklētājiem ~ 4 m2). Telpas atdalītas ar starpsienu, kurā iebūvēts logs;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Serveru telpa ~ 4.5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Aizturēto telpas divām personām ~ 20 m2 (divi aizturēto nodalījumi pa 6 m2 katrs + aptuveni 8 m2, kur ar aizturēto strādāt, skapis vai plaukts aizturēto mantām); 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Ieroču telpa ~ 10 m2 (glabātuve ~ 6 m2, ieroču uzlādes – izlādes – tīrīšanas telpa ~ 4 m2);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Inspektoru darba telpa ~ 10 m2 (divi inspektori);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Sanāksmju – pārrunu telpa ~ 20-25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Virtuve ~ 7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Tualete (aprīkota kā invalīdu tualete, salokāms pārtinamais galds) ~ 4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Telpa saimniecības precēm ~ 4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Noliktava ~ 10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Tehniskā telpa ~ 6 m2 (apkures iekārta, ūdens sildītājs, akumulatori);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Kopā pirmajā stāvā ~ 120.5 m2*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B0607F3-380D-AA46-3ED5-7C35D91DFC90}"/>
              </a:ext>
            </a:extLst>
          </p:cNvPr>
          <p:cNvSpPr txBox="1"/>
          <p:nvPr/>
        </p:nvSpPr>
        <p:spPr>
          <a:xfrm>
            <a:off x="8991600" y="3197400"/>
            <a:ext cx="8153402" cy="638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lv-LV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OTRAIS STĀVS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Priekšnieka kabinets ~ 10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Vietnieka kabinets ~ 10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Galvenais inspektors ~ 8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Vecākie inspektori, trīs telpas – katra pa ~ 8 m2 x 3 = ~ 24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Nepilngadīgo lietu inspektors ~ 10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Ģērbtuve un atpūtas telpa (vīriešiem) ~ 30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Ģērbtuve (sievietēm) ~ 10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Arhīvs ~ 10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Dušas telpa ~ 4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Tualete ~ 2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Palīgtelpa (ventilācijas iekārta, noliktava) ~ 4 m2;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Kopā otrajā stāvā ~ 122 m2*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1500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50" charset="-70"/>
              <a:cs typeface="Arial"/>
            </a:endParaRPr>
          </a:p>
          <a:p>
            <a:pPr lvl="1" algn="just">
              <a:spcBef>
                <a:spcPts val="1200"/>
              </a:spcBef>
            </a:pPr>
            <a:endParaRPr lang="lv-LV" sz="1500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50" charset="-70"/>
              <a:cs typeface="Arial"/>
            </a:endParaRPr>
          </a:p>
          <a:p>
            <a:pPr lvl="1" algn="just">
              <a:spcBef>
                <a:spcPts val="1200"/>
              </a:spcBef>
            </a:pP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*</a:t>
            </a:r>
            <a:r>
              <a:rPr lang="lv-LV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 </a:t>
            </a:r>
            <a:r>
              <a:rPr lang="lv-LV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-70"/>
                <a:cs typeface="Arial"/>
              </a:rPr>
              <a:t>neskaitot gaiteņus un kāpnes</a:t>
            </a:r>
          </a:p>
          <a:p>
            <a:pPr lvl="1" algn="just">
              <a:spcBef>
                <a:spcPts val="1200"/>
              </a:spcBef>
            </a:pPr>
            <a:endParaRPr lang="lv-LV" sz="1500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50" charset="-7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46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1300</Words>
  <Application>Microsoft Office PowerPoint</Application>
  <PresentationFormat>Pielāgots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0" baseType="lpstr">
      <vt:lpstr>Montserrat Classic Bold</vt:lpstr>
      <vt:lpstr>Calibri</vt:lpstr>
      <vt:lpstr>Arial</vt:lpstr>
      <vt:lpstr>Montserrat</vt:lpstr>
      <vt:lpstr>Arial Bold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RECALL 08072024</dc:title>
  <dc:creator>Inga Pērkone</dc:creator>
  <cp:lastModifiedBy>Brigita Grebņicka-Lujāne</cp:lastModifiedBy>
  <cp:revision>94</cp:revision>
  <cp:lastPrinted>2026-01-15T13:52:20Z</cp:lastPrinted>
  <dcterms:created xsi:type="dcterms:W3CDTF">2006-08-16T00:00:00Z</dcterms:created>
  <dcterms:modified xsi:type="dcterms:W3CDTF">2026-01-15T13:56:36Z</dcterms:modified>
  <dc:identifier>DAGKVkRkHP4</dc:identifier>
</cp:coreProperties>
</file>