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notesMasterIdLst>
    <p:notesMasterId r:id="rId11"/>
  </p:notesMasterIdLst>
  <p:sldIdLst>
    <p:sldId id="256" r:id="rId2"/>
    <p:sldId id="311" r:id="rId3"/>
    <p:sldId id="312" r:id="rId4"/>
    <p:sldId id="308" r:id="rId5"/>
    <p:sldId id="307" r:id="rId6"/>
    <p:sldId id="310" r:id="rId7"/>
    <p:sldId id="313" r:id="rId8"/>
    <p:sldId id="315" r:id="rId9"/>
    <p:sldId id="30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a" initials="I" lastIdx="2" clrIdx="0">
    <p:extLst>
      <p:ext uri="{19B8F6BF-5375-455C-9EA6-DF929625EA0E}">
        <p15:presenceInfo xmlns:p15="http://schemas.microsoft.com/office/powerpoint/2012/main" userId="Irena" providerId="None"/>
      </p:ext>
    </p:extLst>
  </p:cmAuthor>
  <p:cmAuthor id="2" name="Irēna Kuzņecova" initials="IK" lastIdx="1" clrIdx="1">
    <p:extLst>
      <p:ext uri="{19B8F6BF-5375-455C-9EA6-DF929625EA0E}">
        <p15:presenceInfo xmlns:p15="http://schemas.microsoft.com/office/powerpoint/2012/main" userId="S::irena.kuznecova@mezaveji.lv::4a3c1706-6c11-4e23-bbc7-e2f8b54c7f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Vidējs stils 2 - izcēlum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8849" autoAdjust="0"/>
  </p:normalViewPr>
  <p:slideViewPr>
    <p:cSldViewPr snapToGrid="0">
      <p:cViewPr varScale="1">
        <p:scale>
          <a:sx n="98" d="100"/>
          <a:sy n="98" d="100"/>
        </p:scale>
        <p:origin x="1020" y="9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BE253-6E38-4C03-A29E-BB3D9AECB09B}" type="datetimeFigureOut">
              <a:rPr lang="en-US" smtClean="0"/>
              <a:t>11/26/2025</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ED1C0-FF4E-4F6C-B9A5-5A3B29B4162D}" type="slidenum">
              <a:rPr lang="en-US" smtClean="0"/>
              <a:t>‹#›</a:t>
            </a:fld>
            <a:endParaRPr lang="en-US"/>
          </a:p>
        </p:txBody>
      </p:sp>
    </p:spTree>
    <p:extLst>
      <p:ext uri="{BB962C8B-B14F-4D97-AF65-F5344CB8AC3E}">
        <p14:creationId xmlns:p14="http://schemas.microsoft.com/office/powerpoint/2010/main" val="229824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10"/>
          </p:nvPr>
        </p:nvSpPr>
        <p:spPr/>
        <p:txBody>
          <a:bodyPr/>
          <a:lstStyle/>
          <a:p>
            <a:fld id="{1D6ED1C0-FF4E-4F6C-B9A5-5A3B29B4162D}" type="slidenum">
              <a:rPr lang="en-US" smtClean="0"/>
              <a:t>9</a:t>
            </a:fld>
            <a:endParaRPr lang="en-US"/>
          </a:p>
        </p:txBody>
      </p:sp>
    </p:spTree>
    <p:extLst>
      <p:ext uri="{BB962C8B-B14F-4D97-AF65-F5344CB8AC3E}">
        <p14:creationId xmlns:p14="http://schemas.microsoft.com/office/powerpoint/2010/main" val="193598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v-LV"/>
              <a:t>Rediģēt šablona virsraksta stilu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13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v-LV"/>
              <a:t>Rediģēt šablona virsraksta stilu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260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a:t>Rediģēt šablona virsraksta stilu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058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v-LV"/>
              <a:t>Rediģēt šablona virsraksta stilu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284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335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v-LV"/>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0256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2452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129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v-LV"/>
              <a:t>Rediģēt šablona virsraksta stilu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44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76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601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a:t>Rediģēt šablona virsraksta stilu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327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095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26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v-LV"/>
              <a:t>Rediģēt šablona virsraksta stilu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108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499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11/26/2025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69061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A1DEA0C-73AE-4FB1-8CAD-0875B2A069AA}"/>
              </a:ext>
            </a:extLst>
          </p:cNvPr>
          <p:cNvSpPr>
            <a:spLocks noGrp="1"/>
          </p:cNvSpPr>
          <p:nvPr>
            <p:ph type="ctrTitle"/>
          </p:nvPr>
        </p:nvSpPr>
        <p:spPr>
          <a:xfrm>
            <a:off x="5963031" y="850597"/>
            <a:ext cx="4814595" cy="3007028"/>
          </a:xfrm>
        </p:spPr>
        <p:txBody>
          <a:bodyPr>
            <a:noAutofit/>
          </a:bodyPr>
          <a:lstStyle/>
          <a:p>
            <a:pPr algn="ctr"/>
            <a:r>
              <a:rPr lang="lv-LV" sz="2400" b="1" dirty="0">
                <a:solidFill>
                  <a:schemeClr val="accent5">
                    <a:lumMod val="75000"/>
                  </a:schemeClr>
                </a:solidFill>
                <a:latin typeface="Times New Roman" panose="02020603050405020304" pitchFamily="18" charset="0"/>
                <a:cs typeface="Times New Roman" panose="02020603050405020304" pitchFamily="18" charset="0"/>
              </a:rPr>
              <a:t>KADAGAS </a:t>
            </a:r>
            <a:br>
              <a:rPr lang="lv-LV" sz="2400" b="1" dirty="0">
                <a:solidFill>
                  <a:schemeClr val="accent5">
                    <a:lumMod val="75000"/>
                  </a:schemeClr>
                </a:solidFill>
                <a:latin typeface="Times New Roman" panose="02020603050405020304" pitchFamily="18" charset="0"/>
                <a:cs typeface="Times New Roman" panose="02020603050405020304" pitchFamily="18" charset="0"/>
              </a:rPr>
            </a:br>
            <a:r>
              <a:rPr lang="lv-LV" sz="2400" b="1" dirty="0">
                <a:solidFill>
                  <a:schemeClr val="accent5">
                    <a:lumMod val="75000"/>
                  </a:schemeClr>
                </a:solidFill>
                <a:latin typeface="Times New Roman" panose="02020603050405020304" pitchFamily="18" charset="0"/>
                <a:cs typeface="Times New Roman" panose="02020603050405020304" pitchFamily="18" charset="0"/>
              </a:rPr>
              <a:t>PIRMSSKOLAS </a:t>
            </a:r>
            <a:br>
              <a:rPr lang="lv-LV" sz="2400" b="1" dirty="0">
                <a:solidFill>
                  <a:schemeClr val="accent5">
                    <a:lumMod val="75000"/>
                  </a:schemeClr>
                </a:solidFill>
                <a:latin typeface="Times New Roman" panose="02020603050405020304" pitchFamily="18" charset="0"/>
                <a:cs typeface="Times New Roman" panose="02020603050405020304" pitchFamily="18" charset="0"/>
              </a:rPr>
            </a:br>
            <a:r>
              <a:rPr lang="lv-LV" sz="2400" b="1" dirty="0">
                <a:solidFill>
                  <a:schemeClr val="accent5">
                    <a:lumMod val="75000"/>
                  </a:schemeClr>
                </a:solidFill>
                <a:latin typeface="Times New Roman" panose="02020603050405020304" pitchFamily="18" charset="0"/>
                <a:cs typeface="Times New Roman" panose="02020603050405020304" pitchFamily="18" charset="0"/>
              </a:rPr>
              <a:t>IZGLĪTĪBAS IESTĀDE</a:t>
            </a:r>
            <a:br>
              <a:rPr lang="lv-LV" sz="2400" b="1" dirty="0">
                <a:solidFill>
                  <a:schemeClr val="accent5">
                    <a:lumMod val="75000"/>
                  </a:schemeClr>
                </a:solidFill>
                <a:latin typeface="Times New Roman" panose="02020603050405020304" pitchFamily="18" charset="0"/>
                <a:cs typeface="Times New Roman" panose="02020603050405020304" pitchFamily="18" charset="0"/>
              </a:rPr>
            </a:br>
            <a:r>
              <a:rPr lang="lv-LV" sz="2400" b="1" dirty="0">
                <a:solidFill>
                  <a:schemeClr val="accent5">
                    <a:lumMod val="75000"/>
                  </a:schemeClr>
                </a:solidFill>
                <a:latin typeface="Times New Roman" panose="02020603050405020304" pitchFamily="18" charset="0"/>
                <a:cs typeface="Times New Roman" panose="02020603050405020304" pitchFamily="18" charset="0"/>
              </a:rPr>
              <a:t>«Mežavēji» </a:t>
            </a:r>
            <a:br>
              <a:rPr lang="lv-LV" sz="2400" b="1" dirty="0">
                <a:solidFill>
                  <a:schemeClr val="accent5">
                    <a:lumMod val="75000"/>
                  </a:schemeClr>
                </a:solidFill>
                <a:latin typeface="Times New Roman" panose="02020603050405020304" pitchFamily="18" charset="0"/>
                <a:cs typeface="Times New Roman" panose="02020603050405020304" pitchFamily="18" charset="0"/>
              </a:rPr>
            </a:br>
            <a:br>
              <a:rPr lang="lv-LV" sz="2400" b="1" i="1" dirty="0">
                <a:solidFill>
                  <a:schemeClr val="accent5">
                    <a:lumMod val="75000"/>
                  </a:schemeClr>
                </a:solidFill>
                <a:latin typeface="Times New Roman" panose="02020603050405020304" pitchFamily="18" charset="0"/>
                <a:cs typeface="Times New Roman" panose="02020603050405020304" pitchFamily="18" charset="0"/>
              </a:rPr>
            </a:br>
            <a:r>
              <a:rPr lang="lv-LV" sz="2400" b="1" dirty="0">
                <a:solidFill>
                  <a:schemeClr val="bg2">
                    <a:lumMod val="50000"/>
                  </a:schemeClr>
                </a:solidFill>
                <a:latin typeface="Times New Roman" panose="02020603050405020304" pitchFamily="18" charset="0"/>
                <a:cs typeface="Times New Roman" panose="02020603050405020304" pitchFamily="18" charset="0"/>
              </a:rPr>
              <a:t>INFORMATĪVAIS ZIŅOJUMS</a:t>
            </a:r>
            <a:br>
              <a:rPr lang="lv-LV" sz="2400" b="1" dirty="0">
                <a:solidFill>
                  <a:schemeClr val="bg2">
                    <a:lumMod val="50000"/>
                  </a:schemeClr>
                </a:solidFill>
                <a:latin typeface="Times New Roman" panose="02020603050405020304" pitchFamily="18" charset="0"/>
                <a:cs typeface="Times New Roman" panose="02020603050405020304" pitchFamily="18" charset="0"/>
              </a:rPr>
            </a:br>
            <a:br>
              <a:rPr lang="lv-LV" sz="2400" b="1" dirty="0">
                <a:solidFill>
                  <a:schemeClr val="bg2">
                    <a:lumMod val="50000"/>
                  </a:schemeClr>
                </a:solidFill>
                <a:latin typeface="Times New Roman" panose="02020603050405020304" pitchFamily="18" charset="0"/>
                <a:cs typeface="Times New Roman" panose="02020603050405020304" pitchFamily="18" charset="0"/>
              </a:rPr>
            </a:br>
            <a:r>
              <a:rPr lang="lv-LV" sz="2000" b="1" dirty="0" err="1">
                <a:solidFill>
                  <a:schemeClr val="bg2">
                    <a:lumMod val="50000"/>
                  </a:schemeClr>
                </a:solidFill>
                <a:latin typeface="Times New Roman" panose="02020603050405020304" pitchFamily="18" charset="0"/>
                <a:cs typeface="Times New Roman" panose="02020603050405020304" pitchFamily="18" charset="0"/>
              </a:rPr>
              <a:t>Sensorās</a:t>
            </a:r>
            <a:r>
              <a:rPr lang="lv-LV" sz="2000" b="1" dirty="0">
                <a:solidFill>
                  <a:schemeClr val="bg2">
                    <a:lumMod val="50000"/>
                  </a:schemeClr>
                </a:solidFill>
                <a:latin typeface="Times New Roman" panose="02020603050405020304" pitchFamily="18" charset="0"/>
                <a:cs typeface="Times New Roman" panose="02020603050405020304" pitchFamily="18" charset="0"/>
              </a:rPr>
              <a:t> telpas izveide </a:t>
            </a:r>
            <a:r>
              <a:rPr lang="lv-LV" sz="2000" b="1" dirty="0" err="1">
                <a:solidFill>
                  <a:schemeClr val="bg2">
                    <a:lumMod val="50000"/>
                  </a:schemeClr>
                </a:solidFill>
                <a:latin typeface="Times New Roman" panose="02020603050405020304" pitchFamily="18" charset="0"/>
                <a:cs typeface="Times New Roman" panose="02020603050405020304" pitchFamily="18" charset="0"/>
              </a:rPr>
              <a:t>Kadagas</a:t>
            </a:r>
            <a:r>
              <a:rPr lang="lv-LV" sz="2000" b="1" dirty="0">
                <a:solidFill>
                  <a:schemeClr val="bg2">
                    <a:lumMod val="50000"/>
                  </a:schemeClr>
                </a:solidFill>
                <a:latin typeface="Times New Roman" panose="02020603050405020304" pitchFamily="18" charset="0"/>
                <a:cs typeface="Times New Roman" panose="02020603050405020304" pitchFamily="18" charset="0"/>
              </a:rPr>
              <a:t> PII «Mežavēji» </a:t>
            </a:r>
            <a:endParaRPr lang="lv-LV" sz="2000" b="1" u="sng"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Apakšvirsraksts 2">
            <a:extLst>
              <a:ext uri="{FF2B5EF4-FFF2-40B4-BE49-F238E27FC236}">
                <a16:creationId xmlns:a16="http://schemas.microsoft.com/office/drawing/2014/main" id="{DA5F205E-3CFB-49EF-9B41-1431E4AF2A3D}"/>
              </a:ext>
            </a:extLst>
          </p:cNvPr>
          <p:cNvSpPr>
            <a:spLocks noGrp="1"/>
          </p:cNvSpPr>
          <p:nvPr>
            <p:ph type="subTitle" idx="1"/>
          </p:nvPr>
        </p:nvSpPr>
        <p:spPr>
          <a:xfrm>
            <a:off x="6789541" y="5039708"/>
            <a:ext cx="4967031" cy="1435737"/>
          </a:xfrm>
        </p:spPr>
        <p:txBody>
          <a:bodyPr>
            <a:noAutofit/>
          </a:bodyPr>
          <a:lstStyle/>
          <a:p>
            <a:pPr algn="r"/>
            <a:r>
              <a:rPr lang="lv-LV" sz="2000" b="1" dirty="0">
                <a:solidFill>
                  <a:schemeClr val="accent5">
                    <a:lumMod val="75000"/>
                  </a:schemeClr>
                </a:solidFill>
                <a:latin typeface="Times New Roman" panose="02020603050405020304" pitchFamily="18" charset="0"/>
                <a:ea typeface="+mj-ea"/>
                <a:cs typeface="Times New Roman" panose="02020603050405020304" pitchFamily="18" charset="0"/>
              </a:rPr>
              <a:t>Sagatavoja KPII «Mežavēji» vadītāja </a:t>
            </a:r>
          </a:p>
          <a:p>
            <a:pPr algn="r"/>
            <a:r>
              <a:rPr lang="lv-LV" sz="2000" b="1" dirty="0" err="1">
                <a:solidFill>
                  <a:schemeClr val="accent5">
                    <a:lumMod val="75000"/>
                  </a:schemeClr>
                </a:solidFill>
                <a:latin typeface="Times New Roman" panose="02020603050405020304" pitchFamily="18" charset="0"/>
                <a:ea typeface="+mj-ea"/>
                <a:cs typeface="Times New Roman" panose="02020603050405020304" pitchFamily="18" charset="0"/>
              </a:rPr>
              <a:t>I.Kuzņecova</a:t>
            </a:r>
            <a:endParaRPr lang="lv-LV" sz="2000" b="1" dirty="0">
              <a:solidFill>
                <a:schemeClr val="accent5">
                  <a:lumMod val="75000"/>
                </a:schemeClr>
              </a:solidFill>
              <a:latin typeface="Times New Roman" panose="02020603050405020304" pitchFamily="18" charset="0"/>
              <a:ea typeface="+mj-ea"/>
              <a:cs typeface="Times New Roman" panose="02020603050405020304" pitchFamily="18" charset="0"/>
            </a:endParaRPr>
          </a:p>
          <a:p>
            <a:pPr algn="r"/>
            <a:r>
              <a:rPr lang="lv-LV" sz="2000" b="1" dirty="0">
                <a:solidFill>
                  <a:schemeClr val="accent5">
                    <a:lumMod val="75000"/>
                  </a:schemeClr>
                </a:solidFill>
                <a:latin typeface="Times New Roman" panose="02020603050405020304" pitchFamily="18" charset="0"/>
                <a:ea typeface="+mj-ea"/>
                <a:cs typeface="Times New Roman" panose="02020603050405020304" pitchFamily="18" charset="0"/>
              </a:rPr>
              <a:t>19.11.2025.</a:t>
            </a:r>
          </a:p>
        </p:txBody>
      </p:sp>
      <p:pic>
        <p:nvPicPr>
          <p:cNvPr id="6" name="Attēls 5">
            <a:extLst>
              <a:ext uri="{FF2B5EF4-FFF2-40B4-BE49-F238E27FC236}">
                <a16:creationId xmlns:a16="http://schemas.microsoft.com/office/drawing/2014/main" id="{22F340A9-4A9B-4AB9-A1F8-8DCCDBE25A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093" y1="32459" x2="51093" y2="32459"/>
                        <a14:foregroundMark x1="46311" y1="26105" x2="46311" y2="26105"/>
                        <a14:foregroundMark x1="36339" y1="63812" x2="36339" y2="63812"/>
                        <a14:foregroundMark x1="38934" y1="63398" x2="38934" y2="63398"/>
                        <a14:foregroundMark x1="54645" y1="45580" x2="54645" y2="45580"/>
                        <a14:foregroundMark x1="49863" y1="50829" x2="49863" y2="50829"/>
                        <a14:foregroundMark x1="46175" y1="48895" x2="44945" y2="48895"/>
                        <a14:foregroundMark x1="42486" y1="48481" x2="42486" y2="48481"/>
                        <a14:foregroundMark x1="45628" y1="26657" x2="45628" y2="26657"/>
                        <a14:foregroundMark x1="48497" y1="26657" x2="48497" y2="26657"/>
                        <a14:foregroundMark x1="48770" y1="27210" x2="48907" y2="27901"/>
                      </a14:backgroundRemoval>
                    </a14:imgEffect>
                  </a14:imgLayer>
                </a14:imgProps>
              </a:ext>
            </a:extLst>
          </a:blip>
          <a:stretch>
            <a:fillRect/>
          </a:stretch>
        </p:blipFill>
        <p:spPr>
          <a:xfrm>
            <a:off x="1414374" y="531973"/>
            <a:ext cx="3684543" cy="3644275"/>
          </a:xfrm>
          <a:prstGeom prst="rect">
            <a:avLst/>
          </a:prstGeom>
        </p:spPr>
      </p:pic>
    </p:spTree>
    <p:extLst>
      <p:ext uri="{BB962C8B-B14F-4D97-AF65-F5344CB8AC3E}">
        <p14:creationId xmlns:p14="http://schemas.microsoft.com/office/powerpoint/2010/main" val="147371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72EB8BA-0C5C-484C-A54E-CBD4EF5C03D5}"/>
              </a:ext>
            </a:extLst>
          </p:cNvPr>
          <p:cNvSpPr>
            <a:spLocks noGrp="1"/>
          </p:cNvSpPr>
          <p:nvPr>
            <p:ph type="title"/>
          </p:nvPr>
        </p:nvSpPr>
        <p:spPr/>
        <p:txBody>
          <a:bodyPr>
            <a:normAutofit/>
          </a:bodyPr>
          <a:lstStyle/>
          <a:p>
            <a:pPr algn="ctr"/>
            <a:r>
              <a:rPr lang="lv-LV" sz="3200" dirty="0">
                <a:latin typeface="Times New Roman" panose="02020603050405020304" pitchFamily="18" charset="0"/>
                <a:cs typeface="Times New Roman" panose="02020603050405020304" pitchFamily="18" charset="0"/>
              </a:rPr>
              <a:t>Baseina telpa platība</a:t>
            </a:r>
            <a:br>
              <a:rPr lang="lv-LV" sz="3200" dirty="0">
                <a:latin typeface="Times New Roman" panose="02020603050405020304" pitchFamily="18" charset="0"/>
                <a:cs typeface="Times New Roman" panose="02020603050405020304" pitchFamily="18" charset="0"/>
              </a:rPr>
            </a:br>
            <a:r>
              <a:rPr lang="lv-LV" sz="3200" dirty="0">
                <a:latin typeface="Times New Roman" panose="02020603050405020304" pitchFamily="18" charset="0"/>
                <a:cs typeface="Times New Roman" panose="02020603050405020304" pitchFamily="18" charset="0"/>
              </a:rPr>
              <a:t>23,6 </a:t>
            </a:r>
            <a:r>
              <a:rPr lang="lv-LV" sz="3200" baseline="30000" dirty="0">
                <a:effectLst/>
                <a:latin typeface="Times New Roman" panose="02020603050405020304" pitchFamily="18" charset="0"/>
                <a:ea typeface="Times New Roman" panose="02020603050405020304" pitchFamily="18" charset="0"/>
              </a:rPr>
              <a:t>m2 </a:t>
            </a:r>
            <a:r>
              <a:rPr lang="lv-LV" sz="3200" dirty="0">
                <a:latin typeface="Times New Roman" panose="02020603050405020304" pitchFamily="18" charset="0"/>
                <a:cs typeface="Times New Roman" panose="02020603050405020304" pitchFamily="18" charset="0"/>
              </a:rPr>
              <a:t>+ garderobe 7,5 </a:t>
            </a:r>
            <a:r>
              <a:rPr lang="lv-LV" sz="3200" baseline="30000" dirty="0">
                <a:effectLst/>
                <a:latin typeface="Times New Roman" panose="02020603050405020304" pitchFamily="18" charset="0"/>
                <a:ea typeface="Times New Roman" panose="02020603050405020304" pitchFamily="18" charset="0"/>
              </a:rPr>
              <a:t>m2</a:t>
            </a:r>
            <a:endParaRPr lang="lv-LV" sz="3200" dirty="0">
              <a:latin typeface="Times New Roman" panose="02020603050405020304" pitchFamily="18" charset="0"/>
              <a:cs typeface="Times New Roman" panose="02020603050405020304" pitchFamily="18" charset="0"/>
            </a:endParaRPr>
          </a:p>
        </p:txBody>
      </p:sp>
      <p:pic>
        <p:nvPicPr>
          <p:cNvPr id="5" name="Satura vietturis 4">
            <a:extLst>
              <a:ext uri="{FF2B5EF4-FFF2-40B4-BE49-F238E27FC236}">
                <a16:creationId xmlns:a16="http://schemas.microsoft.com/office/drawing/2014/main" id="{C2E0D0C1-EB71-487E-9C97-5F4010636DD1}"/>
              </a:ext>
            </a:extLst>
          </p:cNvPr>
          <p:cNvPicPr>
            <a:picLocks noGrp="1" noChangeAspect="1"/>
          </p:cNvPicPr>
          <p:nvPr>
            <p:ph idx="1"/>
          </p:nvPr>
        </p:nvPicPr>
        <p:blipFill>
          <a:blip r:embed="rId2"/>
          <a:stretch>
            <a:fillRect/>
          </a:stretch>
        </p:blipFill>
        <p:spPr>
          <a:xfrm>
            <a:off x="3905250" y="1905000"/>
            <a:ext cx="5660496" cy="4006850"/>
          </a:xfrm>
        </p:spPr>
      </p:pic>
    </p:spTree>
    <p:extLst>
      <p:ext uri="{BB962C8B-B14F-4D97-AF65-F5344CB8AC3E}">
        <p14:creationId xmlns:p14="http://schemas.microsoft.com/office/powerpoint/2010/main" val="333474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A197ADB-CD10-4364-9672-AB4DF97E64CC}"/>
              </a:ext>
            </a:extLst>
          </p:cNvPr>
          <p:cNvSpPr>
            <a:spLocks noGrp="1"/>
          </p:cNvSpPr>
          <p:nvPr>
            <p:ph type="title"/>
          </p:nvPr>
        </p:nvSpPr>
        <p:spPr>
          <a:xfrm>
            <a:off x="2592925" y="624109"/>
            <a:ext cx="8911687" cy="5919566"/>
          </a:xfrm>
        </p:spPr>
        <p:txBody>
          <a:bodyPr>
            <a:normAutofit fontScale="90000"/>
          </a:bodyPr>
          <a:lstStyle/>
          <a:p>
            <a:r>
              <a:rPr lang="lv-LV" sz="2000" b="1" u="sng" dirty="0">
                <a:solidFill>
                  <a:schemeClr val="accent6">
                    <a:lumMod val="50000"/>
                  </a:schemeClr>
                </a:solidFill>
                <a:latin typeface="Times New Roman" panose="02020603050405020304" pitchFamily="18" charset="0"/>
                <a:cs typeface="Times New Roman" panose="02020603050405020304" pitchFamily="18" charset="0"/>
              </a:rPr>
              <a:t>Sensora istaba atbilst Ādažu novada Attīstības programmas (2021.-2027.)</a:t>
            </a:r>
            <a:br>
              <a:rPr lang="lv-LV" sz="2000" b="1" u="sng" dirty="0">
                <a:solidFill>
                  <a:schemeClr val="accent6">
                    <a:lumMod val="50000"/>
                  </a:schemeClr>
                </a:solidFill>
                <a:latin typeface="Times New Roman" panose="02020603050405020304" pitchFamily="18" charset="0"/>
                <a:cs typeface="Times New Roman" panose="02020603050405020304" pitchFamily="18" charset="0"/>
              </a:rPr>
            </a:br>
            <a:br>
              <a:rPr lang="lv-LV" sz="2000" b="1" u="sng" dirty="0">
                <a:solidFill>
                  <a:schemeClr val="accent6">
                    <a:lumMod val="50000"/>
                  </a:schemeClr>
                </a:solidFill>
                <a:latin typeface="Times New Roman" panose="02020603050405020304" pitchFamily="18" charset="0"/>
                <a:cs typeface="Times New Roman" panose="02020603050405020304" pitchFamily="18" charset="0"/>
              </a:rPr>
            </a:br>
            <a:r>
              <a:rPr lang="lv-LV" sz="20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Rīcības plāna VTP5</a:t>
            </a: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lv-LV" sz="2000" b="1"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Resursu efektīva izmantošana un attīstība</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RV5.1:Pašvaldības nekustamo īpašumu attīstība, pašvaldības teritorijas labiekārtošana</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A5.1.3.16. Smilšu, mākslas un relaksācijas telpas izveide PII</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Izpildes termiņš: 2026.-2027.</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Izmaksas 60 000.00 EUR</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Rezultatīvie radītāji: sensora telpa KPII «Mežavēji» -neizmantotas mazā baseina telpas pārbūve (t.sk. ventilācijas un apkures sistēmas rekonstrukcija) un telpu iekārtošana ar atbilstošiem materiāliem (silto graudu kaste, sensori materiāli, gaismas, skaņas aparatūra). Sensorā telpa veicinās individuālu atbalstu bērniem ar īpašām vajadzībām.</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VTP8: </a:t>
            </a:r>
            <a:r>
              <a:rPr lang="lv-LV" sz="2000" b="1"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Pieejama un daudzpusīga izglītība</a:t>
            </a:r>
            <a:br>
              <a:rPr lang="lv-LV" sz="2000" b="1"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RV8.1:Vispārējās izglītības sistēmas attīstība</a:t>
            </a: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U8.1.2: Nodrošināt pirmsskolas izglītības pakalpojumus visiem novada bērniem no 1,5 gadu vecuma</a:t>
            </a:r>
            <a:br>
              <a:rPr lang="lv-LV" sz="20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0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Ā8.1.2.2. </a:t>
            </a:r>
            <a:r>
              <a:rPr lang="lv-LV"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Iekļaujošas pirmsskolas izglītības pieejamības nodrošināšana</a:t>
            </a:r>
            <a:br>
              <a:rPr lang="lv-LV"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Rezultatīvie radītāji:</a:t>
            </a:r>
            <a:r>
              <a:rPr lang="lv-LV"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tiek nodrošināta iekļaujošas pirmsskolas izglītības pieejamība</a:t>
            </a:r>
            <a:r>
              <a:rPr lang="lv-LV" sz="1800" b="1" dirty="0">
                <a:effectLst/>
                <a:latin typeface="Times New Roman" panose="02020603050405020304" pitchFamily="18" charset="0"/>
                <a:ea typeface="Times New Roman" panose="02020603050405020304" pitchFamily="18" charset="0"/>
              </a:rPr>
              <a:t>.</a:t>
            </a:r>
            <a:br>
              <a:rPr lang="lv-LV" sz="1800" b="1" dirty="0">
                <a:effectLst/>
                <a:latin typeface="Times New Roman" panose="02020603050405020304" pitchFamily="18" charset="0"/>
                <a:ea typeface="Times New Roman" panose="02020603050405020304" pitchFamily="18" charset="0"/>
              </a:rPr>
            </a:b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lv-LV" sz="2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br>
              <a:rPr lang="lv-LV" sz="20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b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1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a:extLst>
              <a:ext uri="{FF2B5EF4-FFF2-40B4-BE49-F238E27FC236}">
                <a16:creationId xmlns:a16="http://schemas.microsoft.com/office/drawing/2014/main" id="{49FC4ECA-40FA-44F1-BA4E-81201A2DDB40}"/>
              </a:ext>
            </a:extLst>
          </p:cNvPr>
          <p:cNvGraphicFramePr>
            <a:graphicFrameLocks noChangeAspect="1"/>
          </p:cNvGraphicFramePr>
          <p:nvPr>
            <p:extLst>
              <p:ext uri="{D42A27DB-BD31-4B8C-83A1-F6EECF244321}">
                <p14:modId xmlns:p14="http://schemas.microsoft.com/office/powerpoint/2010/main" val="616898600"/>
              </p:ext>
            </p:extLst>
          </p:nvPr>
        </p:nvGraphicFramePr>
        <p:xfrm>
          <a:off x="1476375" y="809625"/>
          <a:ext cx="9648825" cy="5238750"/>
        </p:xfrm>
        <a:graphic>
          <a:graphicData uri="http://schemas.openxmlformats.org/presentationml/2006/ole">
            <mc:AlternateContent xmlns:mc="http://schemas.openxmlformats.org/markup-compatibility/2006">
              <mc:Choice xmlns:v="urn:schemas-microsoft-com:vml" Requires="v">
                <p:oleObj name="Worksheet" r:id="rId2" imgW="7972304" imgH="3333620" progId="Excel.Sheet.12">
                  <p:embed/>
                </p:oleObj>
              </mc:Choice>
              <mc:Fallback>
                <p:oleObj name="Worksheet" r:id="rId2" imgW="7972304" imgH="3333620" progId="Excel.Sheet.12">
                  <p:embed/>
                  <p:pic>
                    <p:nvPicPr>
                      <p:cNvPr id="4" name="Objekts 3">
                        <a:extLst>
                          <a:ext uri="{FF2B5EF4-FFF2-40B4-BE49-F238E27FC236}">
                            <a16:creationId xmlns:a16="http://schemas.microsoft.com/office/drawing/2014/main" id="{49FC4ECA-40FA-44F1-BA4E-81201A2DDB40}"/>
                          </a:ext>
                        </a:extLst>
                      </p:cNvPr>
                      <p:cNvPicPr/>
                      <p:nvPr/>
                    </p:nvPicPr>
                    <p:blipFill>
                      <a:blip r:embed="rId3"/>
                      <a:stretch>
                        <a:fillRect/>
                      </a:stretch>
                    </p:blipFill>
                    <p:spPr>
                      <a:xfrm>
                        <a:off x="1476375" y="809625"/>
                        <a:ext cx="9648825" cy="5238750"/>
                      </a:xfrm>
                      <a:prstGeom prst="rect">
                        <a:avLst/>
                      </a:prstGeom>
                    </p:spPr>
                  </p:pic>
                </p:oleObj>
              </mc:Fallback>
            </mc:AlternateContent>
          </a:graphicData>
        </a:graphic>
      </p:graphicFrame>
    </p:spTree>
    <p:extLst>
      <p:ext uri="{BB962C8B-B14F-4D97-AF65-F5344CB8AC3E}">
        <p14:creationId xmlns:p14="http://schemas.microsoft.com/office/powerpoint/2010/main" val="214513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s 2">
            <a:extLst>
              <a:ext uri="{FF2B5EF4-FFF2-40B4-BE49-F238E27FC236}">
                <a16:creationId xmlns:a16="http://schemas.microsoft.com/office/drawing/2014/main" id="{0B776FAE-F75F-44C5-B534-733DC47613B6}"/>
              </a:ext>
            </a:extLst>
          </p:cNvPr>
          <p:cNvGraphicFramePr>
            <a:graphicFrameLocks noChangeAspect="1"/>
          </p:cNvGraphicFramePr>
          <p:nvPr>
            <p:extLst>
              <p:ext uri="{D42A27DB-BD31-4B8C-83A1-F6EECF244321}">
                <p14:modId xmlns:p14="http://schemas.microsoft.com/office/powerpoint/2010/main" val="3719878590"/>
              </p:ext>
            </p:extLst>
          </p:nvPr>
        </p:nvGraphicFramePr>
        <p:xfrm>
          <a:off x="2019299" y="1000125"/>
          <a:ext cx="9382125" cy="4867275"/>
        </p:xfrm>
        <a:graphic>
          <a:graphicData uri="http://schemas.openxmlformats.org/presentationml/2006/ole">
            <mc:AlternateContent xmlns:mc="http://schemas.openxmlformats.org/markup-compatibility/2006">
              <mc:Choice xmlns:v="urn:schemas-microsoft-com:vml" Requires="v">
                <p:oleObj name="Worksheet" r:id="rId2" imgW="8153429" imgH="3676637" progId="Excel.Sheet.12">
                  <p:embed/>
                </p:oleObj>
              </mc:Choice>
              <mc:Fallback>
                <p:oleObj name="Worksheet" r:id="rId2" imgW="8153429" imgH="3676637" progId="Excel.Sheet.12">
                  <p:embed/>
                  <p:pic>
                    <p:nvPicPr>
                      <p:cNvPr id="3" name="Objekts 2">
                        <a:extLst>
                          <a:ext uri="{FF2B5EF4-FFF2-40B4-BE49-F238E27FC236}">
                            <a16:creationId xmlns:a16="http://schemas.microsoft.com/office/drawing/2014/main" id="{0B776FAE-F75F-44C5-B534-733DC47613B6}"/>
                          </a:ext>
                        </a:extLst>
                      </p:cNvPr>
                      <p:cNvPicPr/>
                      <p:nvPr/>
                    </p:nvPicPr>
                    <p:blipFill>
                      <a:blip r:embed="rId3"/>
                      <a:stretch>
                        <a:fillRect/>
                      </a:stretch>
                    </p:blipFill>
                    <p:spPr>
                      <a:xfrm>
                        <a:off x="2019299" y="1000125"/>
                        <a:ext cx="9382125" cy="4867275"/>
                      </a:xfrm>
                      <a:prstGeom prst="rect">
                        <a:avLst/>
                      </a:prstGeom>
                    </p:spPr>
                  </p:pic>
                </p:oleObj>
              </mc:Fallback>
            </mc:AlternateContent>
          </a:graphicData>
        </a:graphic>
      </p:graphicFrame>
    </p:spTree>
    <p:extLst>
      <p:ext uri="{BB962C8B-B14F-4D97-AF65-F5344CB8AC3E}">
        <p14:creationId xmlns:p14="http://schemas.microsoft.com/office/powerpoint/2010/main" val="349902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D936C7E-6DE6-4D7B-9B1A-C108AC45B77A}"/>
              </a:ext>
            </a:extLst>
          </p:cNvPr>
          <p:cNvSpPr txBox="1">
            <a:spLocks noChangeArrowheads="1"/>
          </p:cNvSpPr>
          <p:nvPr/>
        </p:nvSpPr>
        <p:spPr bwMode="auto">
          <a:xfrm>
            <a:off x="8632825" y="11055350"/>
            <a:ext cx="76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 name="Text Box 1">
            <a:extLst>
              <a:ext uri="{FF2B5EF4-FFF2-40B4-BE49-F238E27FC236}">
                <a16:creationId xmlns:a16="http://schemas.microsoft.com/office/drawing/2014/main" id="{D9AF6D74-E46C-4A54-B5A3-40B7D256D0CE}"/>
              </a:ext>
            </a:extLst>
          </p:cNvPr>
          <p:cNvSpPr txBox="1">
            <a:spLocks noChangeArrowheads="1"/>
          </p:cNvSpPr>
          <p:nvPr/>
        </p:nvSpPr>
        <p:spPr bwMode="auto">
          <a:xfrm>
            <a:off x="8632825" y="11055350"/>
            <a:ext cx="76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 name="Text Box 2">
            <a:extLst>
              <a:ext uri="{FF2B5EF4-FFF2-40B4-BE49-F238E27FC236}">
                <a16:creationId xmlns:a16="http://schemas.microsoft.com/office/drawing/2014/main" id="{4C0CE718-7B24-43FB-90DA-539E68F89E31}"/>
              </a:ext>
            </a:extLst>
          </p:cNvPr>
          <p:cNvSpPr txBox="1">
            <a:spLocks noChangeArrowheads="1"/>
          </p:cNvSpPr>
          <p:nvPr/>
        </p:nvSpPr>
        <p:spPr bwMode="auto">
          <a:xfrm>
            <a:off x="8632825" y="11055350"/>
            <a:ext cx="76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 name="Text Box 1">
            <a:extLst>
              <a:ext uri="{FF2B5EF4-FFF2-40B4-BE49-F238E27FC236}">
                <a16:creationId xmlns:a16="http://schemas.microsoft.com/office/drawing/2014/main" id="{6CD9045B-6C2F-4E04-B6B1-086E85CBAAE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 name="Text Box 2">
            <a:extLst>
              <a:ext uri="{FF2B5EF4-FFF2-40B4-BE49-F238E27FC236}">
                <a16:creationId xmlns:a16="http://schemas.microsoft.com/office/drawing/2014/main" id="{88C6D14C-48F1-4498-B907-85CACC172E21}"/>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 name="Text Box 3">
            <a:extLst>
              <a:ext uri="{FF2B5EF4-FFF2-40B4-BE49-F238E27FC236}">
                <a16:creationId xmlns:a16="http://schemas.microsoft.com/office/drawing/2014/main" id="{977A5CF6-1BB1-494B-B3E8-3ECD81E5E035}"/>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 name="Text Box 4">
            <a:extLst>
              <a:ext uri="{FF2B5EF4-FFF2-40B4-BE49-F238E27FC236}">
                <a16:creationId xmlns:a16="http://schemas.microsoft.com/office/drawing/2014/main" id="{952269F6-5CF7-470A-B53D-E71EAFFBF039}"/>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 name="Text Box 1">
            <a:extLst>
              <a:ext uri="{FF2B5EF4-FFF2-40B4-BE49-F238E27FC236}">
                <a16:creationId xmlns:a16="http://schemas.microsoft.com/office/drawing/2014/main" id="{DD77D0C8-5CA1-47A2-A802-28C3C7C4DB1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 name="Text Box 2">
            <a:extLst>
              <a:ext uri="{FF2B5EF4-FFF2-40B4-BE49-F238E27FC236}">
                <a16:creationId xmlns:a16="http://schemas.microsoft.com/office/drawing/2014/main" id="{025D5293-825A-4E5B-9221-541AC554EA2A}"/>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 name="Text Box 3">
            <a:extLst>
              <a:ext uri="{FF2B5EF4-FFF2-40B4-BE49-F238E27FC236}">
                <a16:creationId xmlns:a16="http://schemas.microsoft.com/office/drawing/2014/main" id="{B94DCFCF-A090-4CDC-9FAE-AD8293641E7E}"/>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 name="Text Box 4">
            <a:extLst>
              <a:ext uri="{FF2B5EF4-FFF2-40B4-BE49-F238E27FC236}">
                <a16:creationId xmlns:a16="http://schemas.microsoft.com/office/drawing/2014/main" id="{89FA8965-001B-4359-B13A-67354DDE306C}"/>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 name="Text Box 1">
            <a:extLst>
              <a:ext uri="{FF2B5EF4-FFF2-40B4-BE49-F238E27FC236}">
                <a16:creationId xmlns:a16="http://schemas.microsoft.com/office/drawing/2014/main" id="{F567C30F-44CA-4E7F-8078-06738C42BE57}"/>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6" name="Text Box 2">
            <a:extLst>
              <a:ext uri="{FF2B5EF4-FFF2-40B4-BE49-F238E27FC236}">
                <a16:creationId xmlns:a16="http://schemas.microsoft.com/office/drawing/2014/main" id="{36EC5DD4-1A79-42C5-BF71-45A475DFAAB2}"/>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7" name="Text Box 3">
            <a:extLst>
              <a:ext uri="{FF2B5EF4-FFF2-40B4-BE49-F238E27FC236}">
                <a16:creationId xmlns:a16="http://schemas.microsoft.com/office/drawing/2014/main" id="{829B8027-CA96-4CBD-8A4D-6BACEAE033CD}"/>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8" name="Text Box 4">
            <a:extLst>
              <a:ext uri="{FF2B5EF4-FFF2-40B4-BE49-F238E27FC236}">
                <a16:creationId xmlns:a16="http://schemas.microsoft.com/office/drawing/2014/main" id="{8759C27D-C362-4667-86E4-01BC76214787}"/>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9" name="Text Box 1">
            <a:extLst>
              <a:ext uri="{FF2B5EF4-FFF2-40B4-BE49-F238E27FC236}">
                <a16:creationId xmlns:a16="http://schemas.microsoft.com/office/drawing/2014/main" id="{FAEA81DD-3428-471C-B792-3ED7978DC55F}"/>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0" name="Text Box 2">
            <a:extLst>
              <a:ext uri="{FF2B5EF4-FFF2-40B4-BE49-F238E27FC236}">
                <a16:creationId xmlns:a16="http://schemas.microsoft.com/office/drawing/2014/main" id="{1B2F8C21-EA52-4979-BE07-C0E2F6398BE1}"/>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1" name="Text Box 3">
            <a:extLst>
              <a:ext uri="{FF2B5EF4-FFF2-40B4-BE49-F238E27FC236}">
                <a16:creationId xmlns:a16="http://schemas.microsoft.com/office/drawing/2014/main" id="{A302846B-EFEA-4179-A7BA-6000D97F618C}"/>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2" name="Text Box 4">
            <a:extLst>
              <a:ext uri="{FF2B5EF4-FFF2-40B4-BE49-F238E27FC236}">
                <a16:creationId xmlns:a16="http://schemas.microsoft.com/office/drawing/2014/main" id="{FEE2A817-87B2-4D76-8238-65AB44412B7A}"/>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3" name="Text Box 1">
            <a:extLst>
              <a:ext uri="{FF2B5EF4-FFF2-40B4-BE49-F238E27FC236}">
                <a16:creationId xmlns:a16="http://schemas.microsoft.com/office/drawing/2014/main" id="{018E73BA-0FCE-4CEE-9E16-9DC45678D017}"/>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4" name="Text Box 2">
            <a:extLst>
              <a:ext uri="{FF2B5EF4-FFF2-40B4-BE49-F238E27FC236}">
                <a16:creationId xmlns:a16="http://schemas.microsoft.com/office/drawing/2014/main" id="{10CD78D7-18CC-4DEF-ABCA-1943FBABA71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5" name="Text Box 3">
            <a:extLst>
              <a:ext uri="{FF2B5EF4-FFF2-40B4-BE49-F238E27FC236}">
                <a16:creationId xmlns:a16="http://schemas.microsoft.com/office/drawing/2014/main" id="{CB1E873B-DF20-4E1D-BE99-68DEFB683E78}"/>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6" name="Text Box 4">
            <a:extLst>
              <a:ext uri="{FF2B5EF4-FFF2-40B4-BE49-F238E27FC236}">
                <a16:creationId xmlns:a16="http://schemas.microsoft.com/office/drawing/2014/main" id="{6DFE2393-8DCF-480B-8CBC-CF051D355A3C}"/>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7" name="Text Box 1">
            <a:extLst>
              <a:ext uri="{FF2B5EF4-FFF2-40B4-BE49-F238E27FC236}">
                <a16:creationId xmlns:a16="http://schemas.microsoft.com/office/drawing/2014/main" id="{12FE14CF-9B3E-4CC0-9217-6B20559D8D31}"/>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8" name="Text Box 2">
            <a:extLst>
              <a:ext uri="{FF2B5EF4-FFF2-40B4-BE49-F238E27FC236}">
                <a16:creationId xmlns:a16="http://schemas.microsoft.com/office/drawing/2014/main" id="{B62F8D42-B6BB-4356-ABFD-EB770994C1E1}"/>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29" name="Text Box 3">
            <a:extLst>
              <a:ext uri="{FF2B5EF4-FFF2-40B4-BE49-F238E27FC236}">
                <a16:creationId xmlns:a16="http://schemas.microsoft.com/office/drawing/2014/main" id="{AB0B269D-DB71-4597-9125-30133855DB81}"/>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0" name="Text Box 4">
            <a:extLst>
              <a:ext uri="{FF2B5EF4-FFF2-40B4-BE49-F238E27FC236}">
                <a16:creationId xmlns:a16="http://schemas.microsoft.com/office/drawing/2014/main" id="{C4C9987B-8813-4A81-AD68-D67FF3ED1430}"/>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1" name="Text Box 1">
            <a:extLst>
              <a:ext uri="{FF2B5EF4-FFF2-40B4-BE49-F238E27FC236}">
                <a16:creationId xmlns:a16="http://schemas.microsoft.com/office/drawing/2014/main" id="{B6B23C8A-7D1E-4163-B6C4-CF4E8987C789}"/>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2" name="Text Box 2">
            <a:extLst>
              <a:ext uri="{FF2B5EF4-FFF2-40B4-BE49-F238E27FC236}">
                <a16:creationId xmlns:a16="http://schemas.microsoft.com/office/drawing/2014/main" id="{BD371F6F-A0E1-471C-8BFB-EA768783333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3" name="Text Box 3">
            <a:extLst>
              <a:ext uri="{FF2B5EF4-FFF2-40B4-BE49-F238E27FC236}">
                <a16:creationId xmlns:a16="http://schemas.microsoft.com/office/drawing/2014/main" id="{7F84EFEF-F622-45EA-977B-EEC52DC7B6F3}"/>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4" name="Text Box 4">
            <a:extLst>
              <a:ext uri="{FF2B5EF4-FFF2-40B4-BE49-F238E27FC236}">
                <a16:creationId xmlns:a16="http://schemas.microsoft.com/office/drawing/2014/main" id="{D2D6D967-B428-46D4-BECC-085E2610E614}"/>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5" name="Text Box 1">
            <a:extLst>
              <a:ext uri="{FF2B5EF4-FFF2-40B4-BE49-F238E27FC236}">
                <a16:creationId xmlns:a16="http://schemas.microsoft.com/office/drawing/2014/main" id="{979390DE-AE21-4769-81C9-E2E100F11350}"/>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6" name="Text Box 2">
            <a:extLst>
              <a:ext uri="{FF2B5EF4-FFF2-40B4-BE49-F238E27FC236}">
                <a16:creationId xmlns:a16="http://schemas.microsoft.com/office/drawing/2014/main" id="{E9BEE46F-10A4-4526-8EA0-6F2ED1653A9D}"/>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7" name="Text Box 3">
            <a:extLst>
              <a:ext uri="{FF2B5EF4-FFF2-40B4-BE49-F238E27FC236}">
                <a16:creationId xmlns:a16="http://schemas.microsoft.com/office/drawing/2014/main" id="{33C74D37-3D12-4BB3-80FA-B855038C9D51}"/>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8" name="Text Box 4">
            <a:extLst>
              <a:ext uri="{FF2B5EF4-FFF2-40B4-BE49-F238E27FC236}">
                <a16:creationId xmlns:a16="http://schemas.microsoft.com/office/drawing/2014/main" id="{963FC507-DA59-4BCC-9EAE-205C72B2C678}"/>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39" name="Text Box 1">
            <a:extLst>
              <a:ext uri="{FF2B5EF4-FFF2-40B4-BE49-F238E27FC236}">
                <a16:creationId xmlns:a16="http://schemas.microsoft.com/office/drawing/2014/main" id="{8FA2A789-A05D-46DC-9A69-D5F1FDFF0A1A}"/>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0" name="Text Box 2">
            <a:extLst>
              <a:ext uri="{FF2B5EF4-FFF2-40B4-BE49-F238E27FC236}">
                <a16:creationId xmlns:a16="http://schemas.microsoft.com/office/drawing/2014/main" id="{320AC99A-1200-41B4-93E6-1B26E6103965}"/>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1" name="Text Box 3">
            <a:extLst>
              <a:ext uri="{FF2B5EF4-FFF2-40B4-BE49-F238E27FC236}">
                <a16:creationId xmlns:a16="http://schemas.microsoft.com/office/drawing/2014/main" id="{6E8CB8E7-9C90-474A-B1FB-B99C68F86C1A}"/>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2" name="Text Box 4">
            <a:extLst>
              <a:ext uri="{FF2B5EF4-FFF2-40B4-BE49-F238E27FC236}">
                <a16:creationId xmlns:a16="http://schemas.microsoft.com/office/drawing/2014/main" id="{7A35BEC8-111D-4898-AB77-DF20374A472C}"/>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3" name="Text Box 1">
            <a:extLst>
              <a:ext uri="{FF2B5EF4-FFF2-40B4-BE49-F238E27FC236}">
                <a16:creationId xmlns:a16="http://schemas.microsoft.com/office/drawing/2014/main" id="{2B36297E-CE16-428C-909F-F9A339ACC2F0}"/>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4" name="Text Box 2">
            <a:extLst>
              <a:ext uri="{FF2B5EF4-FFF2-40B4-BE49-F238E27FC236}">
                <a16:creationId xmlns:a16="http://schemas.microsoft.com/office/drawing/2014/main" id="{1F11B5C8-B384-445B-9852-CF907E5DC4F9}"/>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5" name="Text Box 3">
            <a:extLst>
              <a:ext uri="{FF2B5EF4-FFF2-40B4-BE49-F238E27FC236}">
                <a16:creationId xmlns:a16="http://schemas.microsoft.com/office/drawing/2014/main" id="{307A7B60-4F52-4DE5-BE34-2E1AC4212743}"/>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6" name="Text Box 4">
            <a:extLst>
              <a:ext uri="{FF2B5EF4-FFF2-40B4-BE49-F238E27FC236}">
                <a16:creationId xmlns:a16="http://schemas.microsoft.com/office/drawing/2014/main" id="{B3630410-2F64-476A-B6F4-1F58158E572E}"/>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7" name="Text Box 1">
            <a:extLst>
              <a:ext uri="{FF2B5EF4-FFF2-40B4-BE49-F238E27FC236}">
                <a16:creationId xmlns:a16="http://schemas.microsoft.com/office/drawing/2014/main" id="{E0F13FC7-803B-437E-8B31-AAB0116AAB17}"/>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8" name="Text Box 2">
            <a:extLst>
              <a:ext uri="{FF2B5EF4-FFF2-40B4-BE49-F238E27FC236}">
                <a16:creationId xmlns:a16="http://schemas.microsoft.com/office/drawing/2014/main" id="{2B50DCBB-F422-4643-9E5C-847FE46F5AD0}"/>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49" name="Text Box 3">
            <a:extLst>
              <a:ext uri="{FF2B5EF4-FFF2-40B4-BE49-F238E27FC236}">
                <a16:creationId xmlns:a16="http://schemas.microsoft.com/office/drawing/2014/main" id="{1D59307D-16D7-44EB-BC3C-FCB8D846FD44}"/>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0" name="Text Box 4">
            <a:extLst>
              <a:ext uri="{FF2B5EF4-FFF2-40B4-BE49-F238E27FC236}">
                <a16:creationId xmlns:a16="http://schemas.microsoft.com/office/drawing/2014/main" id="{39579431-CE92-4209-AB1A-A5BB6F93EC70}"/>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1" name="Text Box 1">
            <a:extLst>
              <a:ext uri="{FF2B5EF4-FFF2-40B4-BE49-F238E27FC236}">
                <a16:creationId xmlns:a16="http://schemas.microsoft.com/office/drawing/2014/main" id="{8FA67753-57ED-40F4-8F59-6814FC22D017}"/>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2" name="Text Box 2">
            <a:extLst>
              <a:ext uri="{FF2B5EF4-FFF2-40B4-BE49-F238E27FC236}">
                <a16:creationId xmlns:a16="http://schemas.microsoft.com/office/drawing/2014/main" id="{5B6BC573-E425-48BF-A3FB-0613FB0EFDDD}"/>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3" name="Text Box 3">
            <a:extLst>
              <a:ext uri="{FF2B5EF4-FFF2-40B4-BE49-F238E27FC236}">
                <a16:creationId xmlns:a16="http://schemas.microsoft.com/office/drawing/2014/main" id="{80761AE9-D5A6-4D1E-945A-DE07DBBA30A8}"/>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4" name="Text Box 4">
            <a:extLst>
              <a:ext uri="{FF2B5EF4-FFF2-40B4-BE49-F238E27FC236}">
                <a16:creationId xmlns:a16="http://schemas.microsoft.com/office/drawing/2014/main" id="{6A12EF00-7662-45A8-9006-5F8DBA26620E}"/>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5" name="Text Box 1">
            <a:extLst>
              <a:ext uri="{FF2B5EF4-FFF2-40B4-BE49-F238E27FC236}">
                <a16:creationId xmlns:a16="http://schemas.microsoft.com/office/drawing/2014/main" id="{65B7E547-FBE0-46A3-AA57-A2632BC85FBC}"/>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6" name="Text Box 2">
            <a:extLst>
              <a:ext uri="{FF2B5EF4-FFF2-40B4-BE49-F238E27FC236}">
                <a16:creationId xmlns:a16="http://schemas.microsoft.com/office/drawing/2014/main" id="{D3804EAD-DCCE-4676-ACC9-54846A036D50}"/>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7" name="Text Box 3">
            <a:extLst>
              <a:ext uri="{FF2B5EF4-FFF2-40B4-BE49-F238E27FC236}">
                <a16:creationId xmlns:a16="http://schemas.microsoft.com/office/drawing/2014/main" id="{393AC85C-8DF3-4129-819A-25D42742B2A3}"/>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8" name="Text Box 4">
            <a:extLst>
              <a:ext uri="{FF2B5EF4-FFF2-40B4-BE49-F238E27FC236}">
                <a16:creationId xmlns:a16="http://schemas.microsoft.com/office/drawing/2014/main" id="{383C28BB-C489-4728-8BC7-AAEB4B8A4273}"/>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59" name="Text Box 1">
            <a:extLst>
              <a:ext uri="{FF2B5EF4-FFF2-40B4-BE49-F238E27FC236}">
                <a16:creationId xmlns:a16="http://schemas.microsoft.com/office/drawing/2014/main" id="{5CA89AD9-CED8-470D-8DEB-0165A74DFF90}"/>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0" name="Text Box 2">
            <a:extLst>
              <a:ext uri="{FF2B5EF4-FFF2-40B4-BE49-F238E27FC236}">
                <a16:creationId xmlns:a16="http://schemas.microsoft.com/office/drawing/2014/main" id="{8EF36200-546F-44D1-852B-758BA66FA43C}"/>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1" name="Text Box 3">
            <a:extLst>
              <a:ext uri="{FF2B5EF4-FFF2-40B4-BE49-F238E27FC236}">
                <a16:creationId xmlns:a16="http://schemas.microsoft.com/office/drawing/2014/main" id="{83866B54-E3B7-46DB-8CD1-B7E1C54DA63F}"/>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2" name="Text Box 4">
            <a:extLst>
              <a:ext uri="{FF2B5EF4-FFF2-40B4-BE49-F238E27FC236}">
                <a16:creationId xmlns:a16="http://schemas.microsoft.com/office/drawing/2014/main" id="{3286CC6E-2B22-4191-936C-BC32D9D60D85}"/>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3" name="Text Box 1">
            <a:extLst>
              <a:ext uri="{FF2B5EF4-FFF2-40B4-BE49-F238E27FC236}">
                <a16:creationId xmlns:a16="http://schemas.microsoft.com/office/drawing/2014/main" id="{C6C5FD99-A2EB-454C-B1C8-FDEF7114BAA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4" name="Text Box 2">
            <a:extLst>
              <a:ext uri="{FF2B5EF4-FFF2-40B4-BE49-F238E27FC236}">
                <a16:creationId xmlns:a16="http://schemas.microsoft.com/office/drawing/2014/main" id="{19896415-06A4-4DB6-971D-C3F67E1158D5}"/>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5" name="Text Box 3">
            <a:extLst>
              <a:ext uri="{FF2B5EF4-FFF2-40B4-BE49-F238E27FC236}">
                <a16:creationId xmlns:a16="http://schemas.microsoft.com/office/drawing/2014/main" id="{A6EA99A4-0791-46F8-8994-1538FBD94D16}"/>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6" name="Text Box 4">
            <a:extLst>
              <a:ext uri="{FF2B5EF4-FFF2-40B4-BE49-F238E27FC236}">
                <a16:creationId xmlns:a16="http://schemas.microsoft.com/office/drawing/2014/main" id="{8EDD8336-6A9E-4EC9-80D7-78CEB300544A}"/>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7" name="Text Box 1">
            <a:extLst>
              <a:ext uri="{FF2B5EF4-FFF2-40B4-BE49-F238E27FC236}">
                <a16:creationId xmlns:a16="http://schemas.microsoft.com/office/drawing/2014/main" id="{F768E248-B601-4891-84E3-8E10A8C59D88}"/>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8" name="Text Box 2">
            <a:extLst>
              <a:ext uri="{FF2B5EF4-FFF2-40B4-BE49-F238E27FC236}">
                <a16:creationId xmlns:a16="http://schemas.microsoft.com/office/drawing/2014/main" id="{4B2D2814-6717-4F1B-8E05-138C2EB88806}"/>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69" name="Text Box 1">
            <a:extLst>
              <a:ext uri="{FF2B5EF4-FFF2-40B4-BE49-F238E27FC236}">
                <a16:creationId xmlns:a16="http://schemas.microsoft.com/office/drawing/2014/main" id="{C504A369-44AF-4281-9569-A4FDE53B913B}"/>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0" name="Text Box 2">
            <a:extLst>
              <a:ext uri="{FF2B5EF4-FFF2-40B4-BE49-F238E27FC236}">
                <a16:creationId xmlns:a16="http://schemas.microsoft.com/office/drawing/2014/main" id="{9DD6B5F3-DBAE-4EC4-926C-A15420A0BD74}"/>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1" name="Text Box 3">
            <a:extLst>
              <a:ext uri="{FF2B5EF4-FFF2-40B4-BE49-F238E27FC236}">
                <a16:creationId xmlns:a16="http://schemas.microsoft.com/office/drawing/2014/main" id="{1684EF3D-CBA6-460E-912A-AE446AA206B1}"/>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2" name="Text Box 4">
            <a:extLst>
              <a:ext uri="{FF2B5EF4-FFF2-40B4-BE49-F238E27FC236}">
                <a16:creationId xmlns:a16="http://schemas.microsoft.com/office/drawing/2014/main" id="{D709BD34-62EF-4539-BBB6-E8C1368317C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3" name="Text Box 1">
            <a:extLst>
              <a:ext uri="{FF2B5EF4-FFF2-40B4-BE49-F238E27FC236}">
                <a16:creationId xmlns:a16="http://schemas.microsoft.com/office/drawing/2014/main" id="{BEA7BCE1-0C2F-4913-B6FB-C37CDE37E7DB}"/>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4" name="Text Box 2">
            <a:extLst>
              <a:ext uri="{FF2B5EF4-FFF2-40B4-BE49-F238E27FC236}">
                <a16:creationId xmlns:a16="http://schemas.microsoft.com/office/drawing/2014/main" id="{BA31FDC4-4D3A-42BF-B210-8C7E42D6E268}"/>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5" name="Text Box 3">
            <a:extLst>
              <a:ext uri="{FF2B5EF4-FFF2-40B4-BE49-F238E27FC236}">
                <a16:creationId xmlns:a16="http://schemas.microsoft.com/office/drawing/2014/main" id="{A2D16C14-73B8-4874-A68E-CC98408ECC79}"/>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6" name="Text Box 1">
            <a:extLst>
              <a:ext uri="{FF2B5EF4-FFF2-40B4-BE49-F238E27FC236}">
                <a16:creationId xmlns:a16="http://schemas.microsoft.com/office/drawing/2014/main" id="{E9D3717A-6375-4547-B2AC-0259103DCDE4}"/>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7" name="Text Box 2">
            <a:extLst>
              <a:ext uri="{FF2B5EF4-FFF2-40B4-BE49-F238E27FC236}">
                <a16:creationId xmlns:a16="http://schemas.microsoft.com/office/drawing/2014/main" id="{E682F78D-A787-46C9-90F7-5D64B8D252B3}"/>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8" name="Text Box 3">
            <a:extLst>
              <a:ext uri="{FF2B5EF4-FFF2-40B4-BE49-F238E27FC236}">
                <a16:creationId xmlns:a16="http://schemas.microsoft.com/office/drawing/2014/main" id="{50DA1240-BF78-4204-B5B3-58083BEA44BA}"/>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79" name="Text Box 4">
            <a:extLst>
              <a:ext uri="{FF2B5EF4-FFF2-40B4-BE49-F238E27FC236}">
                <a16:creationId xmlns:a16="http://schemas.microsoft.com/office/drawing/2014/main" id="{F308C8E4-03E4-4B59-A42F-D22499D510F7}"/>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0" name="Text Box 1">
            <a:extLst>
              <a:ext uri="{FF2B5EF4-FFF2-40B4-BE49-F238E27FC236}">
                <a16:creationId xmlns:a16="http://schemas.microsoft.com/office/drawing/2014/main" id="{609CD8B2-7482-47DB-A187-852983B460C7}"/>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1" name="Text Box 2">
            <a:extLst>
              <a:ext uri="{FF2B5EF4-FFF2-40B4-BE49-F238E27FC236}">
                <a16:creationId xmlns:a16="http://schemas.microsoft.com/office/drawing/2014/main" id="{8DFBEA0F-F64C-417B-9E34-6ED69D039B17}"/>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2" name="Text Box 3">
            <a:extLst>
              <a:ext uri="{FF2B5EF4-FFF2-40B4-BE49-F238E27FC236}">
                <a16:creationId xmlns:a16="http://schemas.microsoft.com/office/drawing/2014/main" id="{6F653CC5-7081-4012-BD63-E1B4DD0A03A6}"/>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3" name="Text Box 4">
            <a:extLst>
              <a:ext uri="{FF2B5EF4-FFF2-40B4-BE49-F238E27FC236}">
                <a16:creationId xmlns:a16="http://schemas.microsoft.com/office/drawing/2014/main" id="{D12E0AB8-E3E3-4BF3-9CE5-8798DD392215}"/>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4" name="Text Box 1">
            <a:extLst>
              <a:ext uri="{FF2B5EF4-FFF2-40B4-BE49-F238E27FC236}">
                <a16:creationId xmlns:a16="http://schemas.microsoft.com/office/drawing/2014/main" id="{4C3741ED-3F8B-428C-9D6A-200D4CA0B5C5}"/>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5" name="Text Box 2">
            <a:extLst>
              <a:ext uri="{FF2B5EF4-FFF2-40B4-BE49-F238E27FC236}">
                <a16:creationId xmlns:a16="http://schemas.microsoft.com/office/drawing/2014/main" id="{E019E388-9E0A-45B1-854B-DBCD04C5228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6" name="Text Box 3">
            <a:extLst>
              <a:ext uri="{FF2B5EF4-FFF2-40B4-BE49-F238E27FC236}">
                <a16:creationId xmlns:a16="http://schemas.microsoft.com/office/drawing/2014/main" id="{A82298FE-42C8-4A24-AEB4-A911155829E6}"/>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7" name="Text Box 4">
            <a:extLst>
              <a:ext uri="{FF2B5EF4-FFF2-40B4-BE49-F238E27FC236}">
                <a16:creationId xmlns:a16="http://schemas.microsoft.com/office/drawing/2014/main" id="{5D761090-303B-485A-A580-808FFEFE37B6}"/>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8" name="Text Box 1">
            <a:extLst>
              <a:ext uri="{FF2B5EF4-FFF2-40B4-BE49-F238E27FC236}">
                <a16:creationId xmlns:a16="http://schemas.microsoft.com/office/drawing/2014/main" id="{1B008F6B-B1F0-4FAC-9E24-A65E49298630}"/>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89" name="Text Box 2">
            <a:extLst>
              <a:ext uri="{FF2B5EF4-FFF2-40B4-BE49-F238E27FC236}">
                <a16:creationId xmlns:a16="http://schemas.microsoft.com/office/drawing/2014/main" id="{AB48F63F-A635-470E-BC89-EF0CBFB9639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0" name="Text Box 3">
            <a:extLst>
              <a:ext uri="{FF2B5EF4-FFF2-40B4-BE49-F238E27FC236}">
                <a16:creationId xmlns:a16="http://schemas.microsoft.com/office/drawing/2014/main" id="{9D518395-97D9-4981-8A31-B20C4B0EB01D}"/>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1" name="Text Box 4">
            <a:extLst>
              <a:ext uri="{FF2B5EF4-FFF2-40B4-BE49-F238E27FC236}">
                <a16:creationId xmlns:a16="http://schemas.microsoft.com/office/drawing/2014/main" id="{F8F87159-E2CC-413F-9E78-CD652324618F}"/>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2" name="Text Box 1">
            <a:extLst>
              <a:ext uri="{FF2B5EF4-FFF2-40B4-BE49-F238E27FC236}">
                <a16:creationId xmlns:a16="http://schemas.microsoft.com/office/drawing/2014/main" id="{B483CBB6-7492-44EE-9990-C3CD6BBCEAB5}"/>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3" name="Text Box 2">
            <a:extLst>
              <a:ext uri="{FF2B5EF4-FFF2-40B4-BE49-F238E27FC236}">
                <a16:creationId xmlns:a16="http://schemas.microsoft.com/office/drawing/2014/main" id="{B220B0BC-403B-4F0A-882F-FD99EAB00CAC}"/>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4" name="Text Box 3">
            <a:extLst>
              <a:ext uri="{FF2B5EF4-FFF2-40B4-BE49-F238E27FC236}">
                <a16:creationId xmlns:a16="http://schemas.microsoft.com/office/drawing/2014/main" id="{13AC6DD1-96DA-4013-8114-22768BABCEDE}"/>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5" name="Text Box 4">
            <a:extLst>
              <a:ext uri="{FF2B5EF4-FFF2-40B4-BE49-F238E27FC236}">
                <a16:creationId xmlns:a16="http://schemas.microsoft.com/office/drawing/2014/main" id="{D99B29FA-3BD5-45AE-AC8E-2582EDFE1B36}"/>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6" name="Text Box 1">
            <a:extLst>
              <a:ext uri="{FF2B5EF4-FFF2-40B4-BE49-F238E27FC236}">
                <a16:creationId xmlns:a16="http://schemas.microsoft.com/office/drawing/2014/main" id="{7DF78A32-7654-4B66-B662-FB5B3E04FDE3}"/>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7" name="Text Box 2">
            <a:extLst>
              <a:ext uri="{FF2B5EF4-FFF2-40B4-BE49-F238E27FC236}">
                <a16:creationId xmlns:a16="http://schemas.microsoft.com/office/drawing/2014/main" id="{384DE67E-5C3C-48E3-A406-86EC837BA814}"/>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8" name="Text Box 3">
            <a:extLst>
              <a:ext uri="{FF2B5EF4-FFF2-40B4-BE49-F238E27FC236}">
                <a16:creationId xmlns:a16="http://schemas.microsoft.com/office/drawing/2014/main" id="{AD3B8537-CE7E-4642-9802-53DBF7911997}"/>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99" name="Text Box 4">
            <a:extLst>
              <a:ext uri="{FF2B5EF4-FFF2-40B4-BE49-F238E27FC236}">
                <a16:creationId xmlns:a16="http://schemas.microsoft.com/office/drawing/2014/main" id="{3C1C4567-226E-424C-8D93-258AE02B95B5}"/>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0" name="Text Box 1">
            <a:extLst>
              <a:ext uri="{FF2B5EF4-FFF2-40B4-BE49-F238E27FC236}">
                <a16:creationId xmlns:a16="http://schemas.microsoft.com/office/drawing/2014/main" id="{C9148EBC-4417-4CD2-AB6F-832B2FF4D797}"/>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1" name="Text Box 2">
            <a:extLst>
              <a:ext uri="{FF2B5EF4-FFF2-40B4-BE49-F238E27FC236}">
                <a16:creationId xmlns:a16="http://schemas.microsoft.com/office/drawing/2014/main" id="{07CA73DB-680C-495E-8AFF-984792731BA1}"/>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2" name="Text Box 3">
            <a:extLst>
              <a:ext uri="{FF2B5EF4-FFF2-40B4-BE49-F238E27FC236}">
                <a16:creationId xmlns:a16="http://schemas.microsoft.com/office/drawing/2014/main" id="{4C257326-6CB5-4620-9318-CE9D5F770BD8}"/>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3" name="Text Box 4">
            <a:extLst>
              <a:ext uri="{FF2B5EF4-FFF2-40B4-BE49-F238E27FC236}">
                <a16:creationId xmlns:a16="http://schemas.microsoft.com/office/drawing/2014/main" id="{1F45C03D-CFA0-41DD-8A7D-CFE050240B8B}"/>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4" name="Text Box 1">
            <a:extLst>
              <a:ext uri="{FF2B5EF4-FFF2-40B4-BE49-F238E27FC236}">
                <a16:creationId xmlns:a16="http://schemas.microsoft.com/office/drawing/2014/main" id="{72BA15D2-80E3-491F-866C-6CBEC8A5248C}"/>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5" name="Text Box 2">
            <a:extLst>
              <a:ext uri="{FF2B5EF4-FFF2-40B4-BE49-F238E27FC236}">
                <a16:creationId xmlns:a16="http://schemas.microsoft.com/office/drawing/2014/main" id="{D441569E-A6B8-4DDB-94F0-E9C1470CBE94}"/>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6" name="Text Box 3">
            <a:extLst>
              <a:ext uri="{FF2B5EF4-FFF2-40B4-BE49-F238E27FC236}">
                <a16:creationId xmlns:a16="http://schemas.microsoft.com/office/drawing/2014/main" id="{E6073ED0-AC00-4FF4-999D-E055FA72176D}"/>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7" name="Text Box 4">
            <a:extLst>
              <a:ext uri="{FF2B5EF4-FFF2-40B4-BE49-F238E27FC236}">
                <a16:creationId xmlns:a16="http://schemas.microsoft.com/office/drawing/2014/main" id="{99909ACC-29D0-40D1-B4DE-61E0E69FE09F}"/>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8" name="Text Box 1">
            <a:extLst>
              <a:ext uri="{FF2B5EF4-FFF2-40B4-BE49-F238E27FC236}">
                <a16:creationId xmlns:a16="http://schemas.microsoft.com/office/drawing/2014/main" id="{8CAD9EBA-9B3F-4FD5-8ABF-6FBBBCA6DEEC}"/>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09" name="Text Box 2">
            <a:extLst>
              <a:ext uri="{FF2B5EF4-FFF2-40B4-BE49-F238E27FC236}">
                <a16:creationId xmlns:a16="http://schemas.microsoft.com/office/drawing/2014/main" id="{FE292133-9D84-4101-BD6A-297588F5EE54}"/>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0" name="Text Box 3">
            <a:extLst>
              <a:ext uri="{FF2B5EF4-FFF2-40B4-BE49-F238E27FC236}">
                <a16:creationId xmlns:a16="http://schemas.microsoft.com/office/drawing/2014/main" id="{CE172FC3-E990-4150-9F1A-6FFCF74BE950}"/>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1" name="Text Box 4">
            <a:extLst>
              <a:ext uri="{FF2B5EF4-FFF2-40B4-BE49-F238E27FC236}">
                <a16:creationId xmlns:a16="http://schemas.microsoft.com/office/drawing/2014/main" id="{671CDAEE-64D4-4DC3-8409-F7798FB00CDC}"/>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2" name="Text Box 1">
            <a:extLst>
              <a:ext uri="{FF2B5EF4-FFF2-40B4-BE49-F238E27FC236}">
                <a16:creationId xmlns:a16="http://schemas.microsoft.com/office/drawing/2014/main" id="{9C8EC732-F0D8-493C-B039-4C8A5D7D5B9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3" name="Text Box 2">
            <a:extLst>
              <a:ext uri="{FF2B5EF4-FFF2-40B4-BE49-F238E27FC236}">
                <a16:creationId xmlns:a16="http://schemas.microsoft.com/office/drawing/2014/main" id="{7C02E209-CC32-46C4-88AE-B57F93B727C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4" name="Text Box 3">
            <a:extLst>
              <a:ext uri="{FF2B5EF4-FFF2-40B4-BE49-F238E27FC236}">
                <a16:creationId xmlns:a16="http://schemas.microsoft.com/office/drawing/2014/main" id="{075DFD73-5732-4DE9-B810-D4970A49DFF0}"/>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5" name="Text Box 4">
            <a:extLst>
              <a:ext uri="{FF2B5EF4-FFF2-40B4-BE49-F238E27FC236}">
                <a16:creationId xmlns:a16="http://schemas.microsoft.com/office/drawing/2014/main" id="{31F34B11-6402-46EC-BAD4-243182A1C8FF}"/>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6" name="Text Box 1">
            <a:extLst>
              <a:ext uri="{FF2B5EF4-FFF2-40B4-BE49-F238E27FC236}">
                <a16:creationId xmlns:a16="http://schemas.microsoft.com/office/drawing/2014/main" id="{05A65163-EB65-4326-995E-E1A97E7B78C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7" name="Text Box 2">
            <a:extLst>
              <a:ext uri="{FF2B5EF4-FFF2-40B4-BE49-F238E27FC236}">
                <a16:creationId xmlns:a16="http://schemas.microsoft.com/office/drawing/2014/main" id="{0AA1A754-B417-4738-B927-1F71E3A77F53}"/>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8" name="Text Box 3">
            <a:extLst>
              <a:ext uri="{FF2B5EF4-FFF2-40B4-BE49-F238E27FC236}">
                <a16:creationId xmlns:a16="http://schemas.microsoft.com/office/drawing/2014/main" id="{625887F6-327A-427E-B7D9-5F0B8B125ADB}"/>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19" name="Text Box 4">
            <a:extLst>
              <a:ext uri="{FF2B5EF4-FFF2-40B4-BE49-F238E27FC236}">
                <a16:creationId xmlns:a16="http://schemas.microsoft.com/office/drawing/2014/main" id="{53238E93-3A1B-4796-982C-39B6633D6D28}"/>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0" name="Text Box 1">
            <a:extLst>
              <a:ext uri="{FF2B5EF4-FFF2-40B4-BE49-F238E27FC236}">
                <a16:creationId xmlns:a16="http://schemas.microsoft.com/office/drawing/2014/main" id="{4CE00F99-A2A5-4FBC-A0D1-24EE66A5F30B}"/>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1" name="Text Box 2">
            <a:extLst>
              <a:ext uri="{FF2B5EF4-FFF2-40B4-BE49-F238E27FC236}">
                <a16:creationId xmlns:a16="http://schemas.microsoft.com/office/drawing/2014/main" id="{CF934414-584B-43B0-BBAE-2055E37B7229}"/>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2" name="Text Box 3">
            <a:extLst>
              <a:ext uri="{FF2B5EF4-FFF2-40B4-BE49-F238E27FC236}">
                <a16:creationId xmlns:a16="http://schemas.microsoft.com/office/drawing/2014/main" id="{578B43E9-298F-4946-AE0C-0005C1F71FB2}"/>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3" name="Text Box 4">
            <a:extLst>
              <a:ext uri="{FF2B5EF4-FFF2-40B4-BE49-F238E27FC236}">
                <a16:creationId xmlns:a16="http://schemas.microsoft.com/office/drawing/2014/main" id="{84AABE53-3FB8-43F0-8802-80AA7D8003E5}"/>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4" name="Text Box 1">
            <a:extLst>
              <a:ext uri="{FF2B5EF4-FFF2-40B4-BE49-F238E27FC236}">
                <a16:creationId xmlns:a16="http://schemas.microsoft.com/office/drawing/2014/main" id="{CD777359-99AD-4602-83F1-E1CDFCCE3DC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5" name="Text Box 2">
            <a:extLst>
              <a:ext uri="{FF2B5EF4-FFF2-40B4-BE49-F238E27FC236}">
                <a16:creationId xmlns:a16="http://schemas.microsoft.com/office/drawing/2014/main" id="{0B0719DA-6B31-4855-9B5E-C1562A4BBA72}"/>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6" name="Text Box 3">
            <a:extLst>
              <a:ext uri="{FF2B5EF4-FFF2-40B4-BE49-F238E27FC236}">
                <a16:creationId xmlns:a16="http://schemas.microsoft.com/office/drawing/2014/main" id="{3FED2A9A-80BA-42FA-A7A8-50CE6F628586}"/>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7" name="Text Box 4">
            <a:extLst>
              <a:ext uri="{FF2B5EF4-FFF2-40B4-BE49-F238E27FC236}">
                <a16:creationId xmlns:a16="http://schemas.microsoft.com/office/drawing/2014/main" id="{49A0EF4A-50C1-456A-A968-B6535ED739D3}"/>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8" name="Text Box 1">
            <a:extLst>
              <a:ext uri="{FF2B5EF4-FFF2-40B4-BE49-F238E27FC236}">
                <a16:creationId xmlns:a16="http://schemas.microsoft.com/office/drawing/2014/main" id="{66FC61FF-47CB-4072-93D3-84BABC614ACC}"/>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29" name="Text Box 2">
            <a:extLst>
              <a:ext uri="{FF2B5EF4-FFF2-40B4-BE49-F238E27FC236}">
                <a16:creationId xmlns:a16="http://schemas.microsoft.com/office/drawing/2014/main" id="{8FEF020B-AE26-4150-BD1D-179E0FE58ED5}"/>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0" name="Text Box 3">
            <a:extLst>
              <a:ext uri="{FF2B5EF4-FFF2-40B4-BE49-F238E27FC236}">
                <a16:creationId xmlns:a16="http://schemas.microsoft.com/office/drawing/2014/main" id="{A7741397-F01D-47C3-9E79-A4D80B14B22B}"/>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1" name="Text Box 4">
            <a:extLst>
              <a:ext uri="{FF2B5EF4-FFF2-40B4-BE49-F238E27FC236}">
                <a16:creationId xmlns:a16="http://schemas.microsoft.com/office/drawing/2014/main" id="{F4CE4F97-3139-4617-B4FD-47A687DE8A20}"/>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2" name="Text Box 1">
            <a:extLst>
              <a:ext uri="{FF2B5EF4-FFF2-40B4-BE49-F238E27FC236}">
                <a16:creationId xmlns:a16="http://schemas.microsoft.com/office/drawing/2014/main" id="{E2106BA7-64D8-4635-9D86-5385A61539C9}"/>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3" name="Text Box 2">
            <a:extLst>
              <a:ext uri="{FF2B5EF4-FFF2-40B4-BE49-F238E27FC236}">
                <a16:creationId xmlns:a16="http://schemas.microsoft.com/office/drawing/2014/main" id="{F3C46DE1-9995-4BAA-8B46-D2B34F1B7AB6}"/>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4" name="Text Box 3">
            <a:extLst>
              <a:ext uri="{FF2B5EF4-FFF2-40B4-BE49-F238E27FC236}">
                <a16:creationId xmlns:a16="http://schemas.microsoft.com/office/drawing/2014/main" id="{EF59AF04-7648-4CBF-86A4-F92C574ADA59}"/>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5" name="Text Box 4">
            <a:extLst>
              <a:ext uri="{FF2B5EF4-FFF2-40B4-BE49-F238E27FC236}">
                <a16:creationId xmlns:a16="http://schemas.microsoft.com/office/drawing/2014/main" id="{3D28B0B2-E060-4927-A499-7FA655774AC8}"/>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6" name="Text Box 1">
            <a:extLst>
              <a:ext uri="{FF2B5EF4-FFF2-40B4-BE49-F238E27FC236}">
                <a16:creationId xmlns:a16="http://schemas.microsoft.com/office/drawing/2014/main" id="{921275B0-5AD0-42FF-9E03-F2A5758E7FD6}"/>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7" name="Text Box 2">
            <a:extLst>
              <a:ext uri="{FF2B5EF4-FFF2-40B4-BE49-F238E27FC236}">
                <a16:creationId xmlns:a16="http://schemas.microsoft.com/office/drawing/2014/main" id="{312DBA71-C145-4DB0-98B7-970CDBC2B977}"/>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8" name="Text Box 3">
            <a:extLst>
              <a:ext uri="{FF2B5EF4-FFF2-40B4-BE49-F238E27FC236}">
                <a16:creationId xmlns:a16="http://schemas.microsoft.com/office/drawing/2014/main" id="{60ECDE02-15B8-42BA-A145-DAEF7D2E70F2}"/>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39" name="Text Box 4">
            <a:extLst>
              <a:ext uri="{FF2B5EF4-FFF2-40B4-BE49-F238E27FC236}">
                <a16:creationId xmlns:a16="http://schemas.microsoft.com/office/drawing/2014/main" id="{54431640-B4B4-48EB-A8AF-B41E7C3008A8}"/>
              </a:ext>
            </a:extLst>
          </p:cNvPr>
          <p:cNvSpPr txBox="1">
            <a:spLocks noChangeArrowheads="1"/>
          </p:cNvSpPr>
          <p:nvPr/>
        </p:nvSpPr>
        <p:spPr bwMode="auto">
          <a:xfrm>
            <a:off x="8632825" y="10863263"/>
            <a:ext cx="76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0" name="Text Box 1">
            <a:extLst>
              <a:ext uri="{FF2B5EF4-FFF2-40B4-BE49-F238E27FC236}">
                <a16:creationId xmlns:a16="http://schemas.microsoft.com/office/drawing/2014/main" id="{A14BC7EF-EA9C-4595-ABA4-DCFA01A1CAE8}"/>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1" name="Text Box 2">
            <a:extLst>
              <a:ext uri="{FF2B5EF4-FFF2-40B4-BE49-F238E27FC236}">
                <a16:creationId xmlns:a16="http://schemas.microsoft.com/office/drawing/2014/main" id="{56C96CAD-57F9-4DCB-A94B-021507504DFA}"/>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2" name="Text Box 3">
            <a:extLst>
              <a:ext uri="{FF2B5EF4-FFF2-40B4-BE49-F238E27FC236}">
                <a16:creationId xmlns:a16="http://schemas.microsoft.com/office/drawing/2014/main" id="{E246D148-FB2B-49D0-B198-996A29694AAB}"/>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3" name="Text Box 4">
            <a:extLst>
              <a:ext uri="{FF2B5EF4-FFF2-40B4-BE49-F238E27FC236}">
                <a16:creationId xmlns:a16="http://schemas.microsoft.com/office/drawing/2014/main" id="{FAF95C18-9B09-442E-844C-529DECEAE69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4" name="Text Box 1">
            <a:extLst>
              <a:ext uri="{FF2B5EF4-FFF2-40B4-BE49-F238E27FC236}">
                <a16:creationId xmlns:a16="http://schemas.microsoft.com/office/drawing/2014/main" id="{5CA4E225-A0B9-4DC5-9FAB-37E871F1CEA4}"/>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5" name="Text Box 2">
            <a:extLst>
              <a:ext uri="{FF2B5EF4-FFF2-40B4-BE49-F238E27FC236}">
                <a16:creationId xmlns:a16="http://schemas.microsoft.com/office/drawing/2014/main" id="{BA56E5E1-2B81-474E-A594-0D6F6CB0F1D9}"/>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6" name="Text Box 3">
            <a:extLst>
              <a:ext uri="{FF2B5EF4-FFF2-40B4-BE49-F238E27FC236}">
                <a16:creationId xmlns:a16="http://schemas.microsoft.com/office/drawing/2014/main" id="{AFD093CB-F387-434E-A730-BE7CC7B5214C}"/>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7" name="Text Box 4">
            <a:extLst>
              <a:ext uri="{FF2B5EF4-FFF2-40B4-BE49-F238E27FC236}">
                <a16:creationId xmlns:a16="http://schemas.microsoft.com/office/drawing/2014/main" id="{357E829C-A241-4877-A7EC-98CED772E7A8}"/>
              </a:ext>
            </a:extLst>
          </p:cNvPr>
          <p:cNvSpPr txBox="1">
            <a:spLocks noChangeArrowheads="1"/>
          </p:cNvSpPr>
          <p:nvPr/>
        </p:nvSpPr>
        <p:spPr bwMode="auto">
          <a:xfrm>
            <a:off x="8632825" y="10863263"/>
            <a:ext cx="76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8" name="Text Box 1">
            <a:extLst>
              <a:ext uri="{FF2B5EF4-FFF2-40B4-BE49-F238E27FC236}">
                <a16:creationId xmlns:a16="http://schemas.microsoft.com/office/drawing/2014/main" id="{90036D5F-7194-43E5-A997-C3C1D4069B9A}"/>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49" name="Text Box 2">
            <a:extLst>
              <a:ext uri="{FF2B5EF4-FFF2-40B4-BE49-F238E27FC236}">
                <a16:creationId xmlns:a16="http://schemas.microsoft.com/office/drawing/2014/main" id="{147FD91F-C4A6-4CC3-9DC5-6309AAC19F1F}"/>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0" name="Text Box 3">
            <a:extLst>
              <a:ext uri="{FF2B5EF4-FFF2-40B4-BE49-F238E27FC236}">
                <a16:creationId xmlns:a16="http://schemas.microsoft.com/office/drawing/2014/main" id="{4F95C327-4407-4DF7-9ADD-16C0E1E90CF8}"/>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1" name="Text Box 4">
            <a:extLst>
              <a:ext uri="{FF2B5EF4-FFF2-40B4-BE49-F238E27FC236}">
                <a16:creationId xmlns:a16="http://schemas.microsoft.com/office/drawing/2014/main" id="{D1B3CC06-49D7-4231-9FFD-C4287DAE6699}"/>
              </a:ext>
            </a:extLst>
          </p:cNvPr>
          <p:cNvSpPr txBox="1">
            <a:spLocks noChangeArrowheads="1"/>
          </p:cNvSpPr>
          <p:nvPr/>
        </p:nvSpPr>
        <p:spPr bwMode="auto">
          <a:xfrm>
            <a:off x="8632825" y="10863263"/>
            <a:ext cx="76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2" name="Text Box 1">
            <a:extLst>
              <a:ext uri="{FF2B5EF4-FFF2-40B4-BE49-F238E27FC236}">
                <a16:creationId xmlns:a16="http://schemas.microsoft.com/office/drawing/2014/main" id="{92DDB89A-B835-46F5-862D-DFBBA36A1643}"/>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3" name="Text Box 2">
            <a:extLst>
              <a:ext uri="{FF2B5EF4-FFF2-40B4-BE49-F238E27FC236}">
                <a16:creationId xmlns:a16="http://schemas.microsoft.com/office/drawing/2014/main" id="{783C9B36-C285-4799-83D8-E9BCB773A86B}"/>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4" name="Text Box 3">
            <a:extLst>
              <a:ext uri="{FF2B5EF4-FFF2-40B4-BE49-F238E27FC236}">
                <a16:creationId xmlns:a16="http://schemas.microsoft.com/office/drawing/2014/main" id="{9C822962-0278-47C4-80C1-3EE2044E4963}"/>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sp>
        <p:nvSpPr>
          <p:cNvPr id="155" name="Text Box 4">
            <a:extLst>
              <a:ext uri="{FF2B5EF4-FFF2-40B4-BE49-F238E27FC236}">
                <a16:creationId xmlns:a16="http://schemas.microsoft.com/office/drawing/2014/main" id="{BC41854F-EF80-4825-AD92-20D6FA81A811}"/>
              </a:ext>
            </a:extLst>
          </p:cNvPr>
          <p:cNvSpPr txBox="1">
            <a:spLocks noChangeArrowheads="1"/>
          </p:cNvSpPr>
          <p:nvPr/>
        </p:nvSpPr>
        <p:spPr bwMode="auto">
          <a:xfrm>
            <a:off x="8632825" y="10863263"/>
            <a:ext cx="7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pic>
        <p:nvPicPr>
          <p:cNvPr id="157" name="Attēls 156">
            <a:extLst>
              <a:ext uri="{FF2B5EF4-FFF2-40B4-BE49-F238E27FC236}">
                <a16:creationId xmlns:a16="http://schemas.microsoft.com/office/drawing/2014/main" id="{0255ADA5-FD37-44B9-95CB-F86AD76E92FF}"/>
              </a:ext>
            </a:extLst>
          </p:cNvPr>
          <p:cNvPicPr>
            <a:picLocks noChangeAspect="1"/>
          </p:cNvPicPr>
          <p:nvPr/>
        </p:nvPicPr>
        <p:blipFill>
          <a:blip r:embed="rId2"/>
          <a:stretch>
            <a:fillRect/>
          </a:stretch>
        </p:blipFill>
        <p:spPr>
          <a:xfrm>
            <a:off x="134002" y="1044551"/>
            <a:ext cx="11923996" cy="5651524"/>
          </a:xfrm>
          <a:prstGeom prst="rect">
            <a:avLst/>
          </a:prstGeom>
        </p:spPr>
      </p:pic>
    </p:spTree>
    <p:extLst>
      <p:ext uri="{BB962C8B-B14F-4D97-AF65-F5344CB8AC3E}">
        <p14:creationId xmlns:p14="http://schemas.microsoft.com/office/powerpoint/2010/main" val="334724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extLst>
              <a:ext uri="{FF2B5EF4-FFF2-40B4-BE49-F238E27FC236}">
                <a16:creationId xmlns:a16="http://schemas.microsoft.com/office/drawing/2014/main" id="{2EE8C95B-2282-42F3-90BB-C5FCBEA3F12B}"/>
              </a:ext>
            </a:extLst>
          </p:cNvPr>
          <p:cNvPicPr>
            <a:picLocks noChangeAspect="1"/>
          </p:cNvPicPr>
          <p:nvPr/>
        </p:nvPicPr>
        <p:blipFill>
          <a:blip r:embed="rId2"/>
          <a:stretch>
            <a:fillRect/>
          </a:stretch>
        </p:blipFill>
        <p:spPr>
          <a:xfrm>
            <a:off x="1245053" y="1333500"/>
            <a:ext cx="10010589" cy="4324350"/>
          </a:xfrm>
          <a:prstGeom prst="rect">
            <a:avLst/>
          </a:prstGeom>
        </p:spPr>
      </p:pic>
    </p:spTree>
    <p:extLst>
      <p:ext uri="{BB962C8B-B14F-4D97-AF65-F5344CB8AC3E}">
        <p14:creationId xmlns:p14="http://schemas.microsoft.com/office/powerpoint/2010/main" val="127903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05AD19-D55B-4F3F-9A92-D7063D672C15}"/>
              </a:ext>
            </a:extLst>
          </p:cNvPr>
          <p:cNvSpPr>
            <a:spLocks noGrp="1"/>
          </p:cNvSpPr>
          <p:nvPr>
            <p:ph type="title"/>
          </p:nvPr>
        </p:nvSpPr>
        <p:spPr>
          <a:xfrm>
            <a:off x="1562100" y="495301"/>
            <a:ext cx="10477500" cy="4210050"/>
          </a:xfrm>
        </p:spPr>
        <p:txBody>
          <a:bodyPr>
            <a:normAutofit fontScale="90000"/>
          </a:bodyPr>
          <a:lstStyle/>
          <a:p>
            <a:br>
              <a:rPr lang="lv-LV" dirty="0"/>
            </a:br>
            <a:br>
              <a:rPr lang="lv-LV" dirty="0"/>
            </a:br>
            <a:br>
              <a:rPr lang="lv-LV" dirty="0"/>
            </a:br>
            <a:br>
              <a:rPr lang="lv-LV" dirty="0"/>
            </a:br>
            <a:br>
              <a:rPr lang="lv-LV" dirty="0"/>
            </a:br>
            <a:br>
              <a:rPr lang="lv-LV" dirty="0"/>
            </a:br>
            <a:br>
              <a:rPr lang="lv-LV" dirty="0"/>
            </a:br>
            <a:r>
              <a:rPr lang="lv-LV" dirty="0"/>
              <a:t>Koptāme:</a:t>
            </a:r>
            <a:br>
              <a:rPr lang="lv-LV" dirty="0"/>
            </a:br>
            <a:br>
              <a:rPr lang="lv-LV" dirty="0"/>
            </a:br>
            <a:br>
              <a:rPr lang="lv-LV" dirty="0"/>
            </a:br>
            <a:br>
              <a:rPr lang="lv-LV" dirty="0"/>
            </a:br>
            <a:br>
              <a:rPr lang="lv-LV" dirty="0"/>
            </a:br>
            <a:br>
              <a:rPr lang="lv-LV" dirty="0"/>
            </a:br>
            <a:br>
              <a:rPr lang="lv-LV" dirty="0"/>
            </a:br>
            <a:br>
              <a:rPr lang="lv-LV" dirty="0"/>
            </a:br>
            <a:r>
              <a:rPr lang="lv-LV" sz="2700" dirty="0">
                <a:latin typeface="Times New Roman" panose="02020603050405020304" pitchFamily="18" charset="0"/>
                <a:cs typeface="Times New Roman" panose="02020603050405020304" pitchFamily="18" charset="0"/>
              </a:rPr>
              <a:t>Koptāme:</a:t>
            </a:r>
            <a:br>
              <a:rPr lang="lv-LV" sz="2700" dirty="0">
                <a:latin typeface="Times New Roman" panose="02020603050405020304" pitchFamily="18" charset="0"/>
                <a:cs typeface="Times New Roman" panose="02020603050405020304" pitchFamily="18" charset="0"/>
              </a:rPr>
            </a:br>
            <a:br>
              <a:rPr lang="lv-LV" dirty="0"/>
            </a:br>
            <a:r>
              <a:rPr lang="lv-LV" sz="2700" dirty="0">
                <a:latin typeface="Times New Roman" panose="02020603050405020304" pitchFamily="18" charset="0"/>
                <a:cs typeface="Times New Roman" panose="02020603050405020304" pitchFamily="18" charset="0"/>
              </a:rPr>
              <a:t>Celtniecības darbi: 23 061.00 EUR ar PVN</a:t>
            </a:r>
            <a:br>
              <a:rPr lang="lv-LV" sz="2700" dirty="0">
                <a:latin typeface="Times New Roman" panose="02020603050405020304" pitchFamily="18" charset="0"/>
                <a:cs typeface="Times New Roman" panose="02020603050405020304" pitchFamily="18" charset="0"/>
              </a:rPr>
            </a:br>
            <a:r>
              <a:rPr lang="lv-LV" sz="2700" dirty="0">
                <a:latin typeface="Times New Roman" panose="02020603050405020304" pitchFamily="18" charset="0"/>
                <a:cs typeface="Times New Roman" panose="02020603050405020304" pitchFamily="18" charset="0"/>
              </a:rPr>
              <a:t>Būvniecības ieceres dokumentācijas izstāde un saskaņošana: 1 210.00 EUR ar PVN</a:t>
            </a:r>
            <a:br>
              <a:rPr lang="lv-LV" sz="2700" dirty="0">
                <a:latin typeface="Times New Roman" panose="02020603050405020304" pitchFamily="18" charset="0"/>
                <a:cs typeface="Times New Roman" panose="02020603050405020304" pitchFamily="18" charset="0"/>
              </a:rPr>
            </a:br>
            <a:r>
              <a:rPr lang="lv-LV" sz="2700" dirty="0" err="1">
                <a:latin typeface="Times New Roman" panose="02020603050405020304" pitchFamily="18" charset="0"/>
                <a:cs typeface="Times New Roman" panose="02020603050405020304" pitchFamily="18" charset="0"/>
              </a:rPr>
              <a:t>Sensorās</a:t>
            </a:r>
            <a:r>
              <a:rPr lang="lv-LV" sz="2700" dirty="0">
                <a:latin typeface="Times New Roman" panose="02020603050405020304" pitchFamily="18" charset="0"/>
                <a:cs typeface="Times New Roman" panose="02020603050405020304" pitchFamily="18" charset="0"/>
              </a:rPr>
              <a:t> telpas aprīkojums: 28 125.00 EUR ar PVN</a:t>
            </a:r>
            <a:br>
              <a:rPr lang="lv-LV" sz="2700" dirty="0">
                <a:latin typeface="Times New Roman" panose="02020603050405020304" pitchFamily="18" charset="0"/>
                <a:cs typeface="Times New Roman" panose="02020603050405020304" pitchFamily="18" charset="0"/>
              </a:rPr>
            </a:br>
            <a:r>
              <a:rPr lang="lv-LV" sz="2700" dirty="0">
                <a:latin typeface="Times New Roman" panose="02020603050405020304" pitchFamily="18" charset="0"/>
                <a:cs typeface="Times New Roman" panose="02020603050405020304" pitchFamily="18" charset="0"/>
              </a:rPr>
              <a:t>Kopā: visas izmaksas par </a:t>
            </a:r>
            <a:r>
              <a:rPr lang="lv-LV" sz="2700" dirty="0" err="1">
                <a:latin typeface="Times New Roman" panose="02020603050405020304" pitchFamily="18" charset="0"/>
                <a:cs typeface="Times New Roman" panose="02020603050405020304" pitchFamily="18" charset="0"/>
              </a:rPr>
              <a:t>sensoro</a:t>
            </a:r>
            <a:r>
              <a:rPr lang="lv-LV" sz="2700" dirty="0">
                <a:latin typeface="Times New Roman" panose="02020603050405020304" pitchFamily="18" charset="0"/>
                <a:cs typeface="Times New Roman" panose="02020603050405020304" pitchFamily="18" charset="0"/>
              </a:rPr>
              <a:t> telpu: </a:t>
            </a:r>
            <a:r>
              <a:rPr lang="lv-LV" sz="2700" b="1" dirty="0">
                <a:latin typeface="Times New Roman" panose="02020603050405020304" pitchFamily="18" charset="0"/>
                <a:cs typeface="Times New Roman" panose="02020603050405020304" pitchFamily="18" charset="0"/>
              </a:rPr>
              <a:t>52 396.00 EUR</a:t>
            </a:r>
            <a:br>
              <a:rPr lang="lv-LV" dirty="0"/>
            </a:br>
            <a:br>
              <a:rPr lang="lv-LV" dirty="0"/>
            </a:br>
            <a:endParaRPr lang="lv-LV" dirty="0"/>
          </a:p>
        </p:txBody>
      </p:sp>
      <p:sp>
        <p:nvSpPr>
          <p:cNvPr id="3" name="Teksta vietturis 2">
            <a:extLst>
              <a:ext uri="{FF2B5EF4-FFF2-40B4-BE49-F238E27FC236}">
                <a16:creationId xmlns:a16="http://schemas.microsoft.com/office/drawing/2014/main" id="{AA7B1D01-55CE-4F78-8EB6-69BFCFD4D3E2}"/>
              </a:ext>
            </a:extLst>
          </p:cNvPr>
          <p:cNvSpPr>
            <a:spLocks noGrp="1"/>
          </p:cNvSpPr>
          <p:nvPr>
            <p:ph type="body" idx="1"/>
          </p:nvPr>
        </p:nvSpPr>
        <p:spPr>
          <a:xfrm flipV="1">
            <a:off x="1466850" y="5172074"/>
            <a:ext cx="10018711" cy="447676"/>
          </a:xfrm>
        </p:spPr>
        <p:txBody>
          <a:bodyPr>
            <a:noAutofit/>
          </a:bodyPr>
          <a:lstStyle/>
          <a:p>
            <a:endParaRPr lang="lv-LV" sz="2400" b="1" dirty="0">
              <a:latin typeface="Times New Roman" panose="02020603050405020304" pitchFamily="18" charset="0"/>
              <a:cs typeface="Times New Roman" panose="02020603050405020304" pitchFamily="18" charset="0"/>
            </a:endParaRPr>
          </a:p>
          <a:p>
            <a:endParaRPr lang="lv-LV" sz="2400" b="1" dirty="0">
              <a:latin typeface="Times New Roman" panose="02020603050405020304" pitchFamily="18" charset="0"/>
              <a:cs typeface="Times New Roman" panose="02020603050405020304" pitchFamily="18" charset="0"/>
            </a:endParaRPr>
          </a:p>
          <a:p>
            <a:endParaRPr lang="lv-LV" sz="2400" b="1" dirty="0">
              <a:latin typeface="Times New Roman" panose="02020603050405020304" pitchFamily="18" charset="0"/>
              <a:cs typeface="Times New Roman" panose="02020603050405020304" pitchFamily="18" charset="0"/>
            </a:endParaRPr>
          </a:p>
          <a:p>
            <a:endParaRPr lang="lv-LV" sz="2400" b="1" dirty="0">
              <a:latin typeface="Times New Roman" panose="02020603050405020304" pitchFamily="18" charset="0"/>
              <a:cs typeface="Times New Roman" panose="02020603050405020304" pitchFamily="18" charset="0"/>
            </a:endParaRPr>
          </a:p>
          <a:p>
            <a:endParaRPr lang="lv-LV" sz="2400" b="1" dirty="0">
              <a:latin typeface="Times New Roman" panose="02020603050405020304" pitchFamily="18" charset="0"/>
              <a:cs typeface="Times New Roman" panose="02020603050405020304" pitchFamily="18" charset="0"/>
            </a:endParaRPr>
          </a:p>
          <a:p>
            <a:endParaRPr lang="lv-LV"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83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2051748" y="1285875"/>
            <a:ext cx="8911687" cy="1885950"/>
          </a:xfrm>
        </p:spPr>
        <p:txBody>
          <a:bodyPr>
            <a:normAutofit fontScale="90000"/>
          </a:bodyPr>
          <a:lstStyle/>
          <a:p>
            <a:pPr algn="ctr"/>
            <a:r>
              <a:rPr lang="lv-LV" sz="4000" b="1" u="sng" dirty="0">
                <a:solidFill>
                  <a:schemeClr val="accent5">
                    <a:lumMod val="75000"/>
                  </a:schemeClr>
                </a:solidFill>
              </a:rPr>
              <a:t>Lūdzu atbalstīt </a:t>
            </a:r>
            <a:r>
              <a:rPr lang="lv-LV" sz="4000" b="1" u="sng" dirty="0" err="1">
                <a:solidFill>
                  <a:schemeClr val="accent5">
                    <a:lumMod val="75000"/>
                  </a:schemeClr>
                </a:solidFill>
              </a:rPr>
              <a:t>sensorās</a:t>
            </a:r>
            <a:r>
              <a:rPr lang="lv-LV" sz="4000" b="1" u="sng" dirty="0">
                <a:solidFill>
                  <a:schemeClr val="accent5">
                    <a:lumMod val="75000"/>
                  </a:schemeClr>
                </a:solidFill>
              </a:rPr>
              <a:t> telpas izveidi </a:t>
            </a:r>
            <a:r>
              <a:rPr lang="lv-LV" sz="4000" b="1" u="sng" dirty="0" err="1">
                <a:solidFill>
                  <a:schemeClr val="accent5">
                    <a:lumMod val="75000"/>
                  </a:schemeClr>
                </a:solidFill>
              </a:rPr>
              <a:t>Kadagas</a:t>
            </a:r>
            <a:r>
              <a:rPr lang="lv-LV" sz="4000" b="1" u="sng" dirty="0">
                <a:solidFill>
                  <a:schemeClr val="accent5">
                    <a:lumMod val="75000"/>
                  </a:schemeClr>
                </a:solidFill>
              </a:rPr>
              <a:t> PII «Mežavēji»</a:t>
            </a:r>
            <a:br>
              <a:rPr lang="lv-LV" sz="4000" b="1" u="sng" dirty="0">
                <a:solidFill>
                  <a:schemeClr val="accent5">
                    <a:lumMod val="75000"/>
                  </a:schemeClr>
                </a:solidFill>
              </a:rPr>
            </a:br>
            <a:br>
              <a:rPr lang="lv-LV" sz="4000" b="1" u="sng" dirty="0">
                <a:solidFill>
                  <a:schemeClr val="accent5">
                    <a:lumMod val="75000"/>
                  </a:schemeClr>
                </a:solidFill>
              </a:rPr>
            </a:br>
            <a:br>
              <a:rPr lang="lv-LV" sz="4000" b="1" u="sng" dirty="0">
                <a:solidFill>
                  <a:schemeClr val="accent5">
                    <a:lumMod val="75000"/>
                  </a:schemeClr>
                </a:solidFill>
              </a:rPr>
            </a:br>
            <a:br>
              <a:rPr lang="lv-LV" sz="4000" b="1" u="sng" dirty="0">
                <a:solidFill>
                  <a:schemeClr val="accent5">
                    <a:lumMod val="75000"/>
                  </a:schemeClr>
                </a:solidFill>
              </a:rPr>
            </a:br>
            <a:br>
              <a:rPr lang="lv-LV" sz="4000" b="1" u="sng" dirty="0">
                <a:solidFill>
                  <a:schemeClr val="accent5">
                    <a:lumMod val="75000"/>
                  </a:schemeClr>
                </a:solidFill>
              </a:rPr>
            </a:br>
            <a:br>
              <a:rPr lang="lv-LV" sz="4000" b="1" u="sng" dirty="0">
                <a:solidFill>
                  <a:schemeClr val="accent5">
                    <a:lumMod val="75000"/>
                  </a:schemeClr>
                </a:solidFill>
              </a:rPr>
            </a:br>
            <a:br>
              <a:rPr lang="lv-LV" dirty="0"/>
            </a:br>
            <a:br>
              <a:rPr lang="lv-LV" dirty="0"/>
            </a:br>
            <a:endParaRPr lang="en-US" dirty="0"/>
          </a:p>
        </p:txBody>
      </p:sp>
      <p:sp>
        <p:nvSpPr>
          <p:cNvPr id="3" name="Teksta vietturis 2"/>
          <p:cNvSpPr>
            <a:spLocks noGrp="1"/>
          </p:cNvSpPr>
          <p:nvPr>
            <p:ph type="body" idx="1"/>
          </p:nvPr>
        </p:nvSpPr>
        <p:spPr>
          <a:xfrm>
            <a:off x="6792686" y="4526902"/>
            <a:ext cx="4764833" cy="576262"/>
          </a:xfrm>
        </p:spPr>
        <p:txBody>
          <a:bodyPr/>
          <a:lstStyle/>
          <a:p>
            <a:endParaRPr lang="lv-LV" b="1" dirty="0">
              <a:solidFill>
                <a:schemeClr val="accent5">
                  <a:lumMod val="50000"/>
                </a:schemeClr>
              </a:solidFill>
            </a:endParaRPr>
          </a:p>
          <a:p>
            <a:r>
              <a:rPr lang="lv-LV" b="1" dirty="0">
                <a:solidFill>
                  <a:schemeClr val="accent5">
                    <a:lumMod val="50000"/>
                  </a:schemeClr>
                </a:solidFill>
              </a:rPr>
              <a:t>Paldies par uzmanību!</a:t>
            </a:r>
            <a:endParaRPr lang="en-US" b="1" dirty="0">
              <a:solidFill>
                <a:schemeClr val="accent5">
                  <a:lumMod val="50000"/>
                </a:schemeClr>
              </a:solidFill>
            </a:endParaRPr>
          </a:p>
        </p:txBody>
      </p:sp>
    </p:spTree>
    <p:extLst>
      <p:ext uri="{BB962C8B-B14F-4D97-AF65-F5344CB8AC3E}">
        <p14:creationId xmlns:p14="http://schemas.microsoft.com/office/powerpoint/2010/main" val="3051076748"/>
      </p:ext>
    </p:extLst>
  </p:cSld>
  <p:clrMapOvr>
    <a:masterClrMapping/>
  </p:clrMapOvr>
</p:sld>
</file>

<file path=ppt/theme/theme1.xml><?xml version="1.0" encoding="utf-8"?>
<a:theme xmlns:a="http://schemas.openxmlformats.org/drawingml/2006/main" name="Smilgas">
  <a:themeElements>
    <a:clrScheme name="Smilga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ilga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ilga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3983</TotalTime>
  <Words>303</Words>
  <Application>Microsoft Office PowerPoint</Application>
  <PresentationFormat>Platekrāna</PresentationFormat>
  <Paragraphs>15</Paragraphs>
  <Slides>9</Slides>
  <Notes>1</Notes>
  <HiddenSlides>0</HiddenSlides>
  <MMClips>0</MMClips>
  <ScaleCrop>false</ScaleCrop>
  <HeadingPairs>
    <vt:vector size="8" baseType="variant">
      <vt:variant>
        <vt:lpstr>Lietotie fonti</vt:lpstr>
      </vt:variant>
      <vt:variant>
        <vt:i4>5</vt:i4>
      </vt:variant>
      <vt:variant>
        <vt:lpstr>Dizains</vt:lpstr>
      </vt:variant>
      <vt:variant>
        <vt:i4>1</vt:i4>
      </vt:variant>
      <vt:variant>
        <vt:lpstr>Iegulti OLE serveri</vt:lpstr>
      </vt:variant>
      <vt:variant>
        <vt:i4>1</vt:i4>
      </vt:variant>
      <vt:variant>
        <vt:lpstr>Slaidu virsraksti</vt:lpstr>
      </vt:variant>
      <vt:variant>
        <vt:i4>9</vt:i4>
      </vt:variant>
    </vt:vector>
  </HeadingPairs>
  <TitlesOfParts>
    <vt:vector size="16" baseType="lpstr">
      <vt:lpstr>Arial</vt:lpstr>
      <vt:lpstr>Calibri</vt:lpstr>
      <vt:lpstr>Century Gothic</vt:lpstr>
      <vt:lpstr>Times New Roman</vt:lpstr>
      <vt:lpstr>Wingdings 3</vt:lpstr>
      <vt:lpstr>Smilgas</vt:lpstr>
      <vt:lpstr>Worksheet</vt:lpstr>
      <vt:lpstr>KADAGAS  PIRMSSKOLAS  IZGLĪTĪBAS IESTĀDE «Mežavēji»   INFORMATĪVAIS ZIŅOJUMS  Sensorās telpas izveide Kadagas PII «Mežavēji» </vt:lpstr>
      <vt:lpstr>Baseina telpa platība 23,6 m2 + garderobe 7,5 m2</vt:lpstr>
      <vt:lpstr>Sensora istaba atbilst Ādažu novada Attīstības programmas (2021.-2027.)  Rīcības plāna VTP5: Resursu efektīva izmantošana un attīstība  RV5.1:Pašvaldības nekustamo īpašumu attīstība, pašvaldības teritorijas labiekārtošana A5.1.3.16. Smilšu, mākslas un relaksācijas telpas izveide PII Izpildes termiņš: 2026.-2027. Izmaksas 60 000.00 EUR  Rezultatīvie radītāji: sensora telpa KPII «Mežavēji» -neizmantotas mazā baseina telpas pārbūve (t.sk. ventilācijas un apkures sistēmas rekonstrukcija) un telpu iekārtošana ar atbilstošiem materiāliem (silto graudu kaste, sensori materiāli, gaismas, skaņas aparatūra). Sensorā telpa veicinās individuālu atbalstu bērniem ar īpašām vajadzībām.  VTP8: Pieejama un daudzpusīga izglītība  RV8.1:Vispārējās izglītības sistēmas attīstība U8.1.2: Nodrošināt pirmsskolas izglītības pakalpojumus visiem novada bērniem no 1,5 gadu vecuma Ā8.1.2.2. Iekļaujošas pirmsskolas izglītības pieejamības nodrošināšana Rezultatīvie radītāji: tiek nodrošināta iekļaujošas pirmsskolas izglītības pieejamība.    </vt:lpstr>
      <vt:lpstr>PowerPoint prezentācija</vt:lpstr>
      <vt:lpstr>PowerPoint prezentācija</vt:lpstr>
      <vt:lpstr>PowerPoint prezentācija</vt:lpstr>
      <vt:lpstr>PowerPoint prezentācija</vt:lpstr>
      <vt:lpstr>       Koptāme:        Koptāme:  Celtniecības darbi: 23 061.00 EUR ar PVN Būvniecības ieceres dokumentācijas izstāde un saskaņošana: 1 210.00 EUR ar PVN Sensorās telpas aprīkojums: 28 125.00 EUR ar PVN Kopā: visas izmaksas par sensoro telpu: 52 396.00 EUR  </vt:lpstr>
      <vt:lpstr>Lūdzu atbalstīt sensorās telpas izveidi Kadagas PII «Mežavēji»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Kadagas pirmsskolas izglītības iestādes “Mežavēji”   informatīvs ziņojums</dc:title>
  <dc:creator>Irena</dc:creator>
  <cp:lastModifiedBy>Sintija Tenisa</cp:lastModifiedBy>
  <cp:revision>177</cp:revision>
  <dcterms:created xsi:type="dcterms:W3CDTF">2018-12-23T16:58:32Z</dcterms:created>
  <dcterms:modified xsi:type="dcterms:W3CDTF">2025-11-26T08:12:49Z</dcterms:modified>
</cp:coreProperties>
</file>