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660"/>
  </p:normalViewPr>
  <p:slideViewPr>
    <p:cSldViewPr snapToGrid="0">
      <p:cViewPr varScale="1">
        <p:scale>
          <a:sx n="47" d="100"/>
          <a:sy n="47" d="100"/>
        </p:scale>
        <p:origin x="10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1FEBE-37D9-B3C4-D178-D1645BB92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015C9-EFAB-0A82-BC79-95E4D9C71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350BB-7B89-B8E0-A0C4-039CF6B0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C0A64-2017-BDFF-5BD8-79F43DE73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4C5C8-8027-5FDB-9DAB-D09BEF4D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937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7611-6C6A-80E8-EA42-805BF7202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DA70B-1D47-856C-CF48-23DAF0DE5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ED844-73EB-E94C-556C-BBF82FD7C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811AC-250E-D8FA-525A-47B07CCE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91AC0-7985-B0DB-7599-9EFD1F9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386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E53180-AB75-B604-D3B1-DFB450078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1888D4-50AF-1EC8-BC61-B8F4A872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45D88-F209-5ECF-7E5E-FB690C1C0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58CB3-2A45-5AB1-55EC-3F2CED55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94F78-C929-CADD-EC6D-18DE8F70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135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DD874-12D6-69CF-B21A-242A07F4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F80C8-1715-5E89-C102-B22E4FC0F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B9B10-A231-BF7D-FF21-4CFD86B68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6532D-F098-7BC5-640A-A7B2BC1A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0773D-C546-5E87-99BE-A516253F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376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D733C-9164-7CBC-5104-CAF395D37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28382-9BA7-3660-FD1E-03C62D13E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89072-23BB-EE2B-A766-77D06BBA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A882F-B5DC-6328-18F3-2720FE044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20396-B8C2-51E6-013E-3ED33D6A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660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466FB-B9DD-8400-6B5A-6AABBB7A4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26B97-46C0-6478-4F81-CEFD8791C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A4C79-C670-2FC0-E729-2B726C68F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E9C4E-A4CE-3907-793D-3B08AEF5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287B1-2E88-6406-BBBA-45C39CFA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60F0D-58A4-5757-EEFC-BECE570F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241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075D-8907-8B7C-ACFC-418C7D626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55E28-0E95-C1AC-FA0A-1E23C2183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FD3193-2784-B816-CAF4-BBDC74A50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4AB6E1-8785-0090-E084-7BEB15E321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69429-A8E9-D0D5-7E44-8DBDA60304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0B22C0-FC0B-CA3D-678B-F944B848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5051F2-EDF7-5D10-A51C-40D20C54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10E3A-82EF-BD45-63E1-61ACF177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674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248C6-C06F-2E22-9E19-249D4CE64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CD712-0CB2-72F9-CE69-25AA7E47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E0A39-5F44-5E57-94F7-C51C7F6B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614A5B-3E4C-5F2B-AB6E-A3A59EF61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545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8D8F62-885B-D7A4-D153-AB1D4F63B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1DEB05-BA5E-6E47-C044-F90CF002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F64B2-C740-AA09-25EB-558115008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3049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03DB-9663-427A-EB30-A4C32F19D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33F05-2FAA-42C1-62E0-B177D3BEA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CAF6A3-21E7-F758-9AA6-DB948D480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CC38B-405D-6FB3-3BE3-9C0D2055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4CC46-550C-8BD9-6A51-4D8EEF643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517DC-3662-B406-3CCE-4E9199301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639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491B-9083-1082-18F0-41F54592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D6E5A-30D5-1476-2790-FA89174F72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91B96-0136-EAE2-9ED7-3E61B3EBA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9C706-0FE8-DDE2-EFD8-1F12CFDE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EBB04-A82D-7848-8BAA-476E760C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80F20-4085-24D7-B7FC-61A55E49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791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378263-335B-EFE1-614E-BC129F611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36AF2-9064-4E06-8700-9464743AD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23EE7-9A2A-1FB3-97E4-5E5394BDA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6F63B-9703-4E6F-B9A0-F8D7D4B79D1E}" type="datetimeFigureOut">
              <a:rPr lang="lv-LV" smtClean="0"/>
              <a:t>07.11.2025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F35DF-2986-1243-D19A-6D818EBCD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A7B6D-4F0E-1528-219B-42C658E89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2C8E8-574C-493D-8909-F163B1AE0E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353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D1237-845E-9BC2-2AE6-6B6DFA5FB9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lv-LV" dirty="0"/>
              <a:t>Iespējamās Fēliksa Cielēna pieminekļa atrašanās vietas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D0207-F29B-AD42-12E1-18AE4736C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r>
              <a:rPr lang="lv-LV" dirty="0"/>
              <a:t>Informatīvs ziņojums</a:t>
            </a:r>
          </a:p>
          <a:p>
            <a:r>
              <a:rPr lang="lv-LV" dirty="0"/>
              <a:t>Ivars Dimdiņš, Carnikavas Novadpētniecības centrs</a:t>
            </a: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94B40BD8-B19D-87BF-6159-518B1F1E1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177" y="294482"/>
            <a:ext cx="2097645" cy="249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0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41685-30F4-87C6-5494-106FB4560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Konteksts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DC5BC-C4AD-323A-46CA-0C1DDAEE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Biedrības «Starptautisko attiecību institūts» iesniegums</a:t>
            </a:r>
          </a:p>
          <a:p>
            <a:r>
              <a:rPr lang="lv-LV" dirty="0"/>
              <a:t>Ādažu novada pašvaldības domes 14.06.2023. saistošo noteikumu Nr.18/2023 “Ādažu novada pašvaldības nolikums” 27.5. apakšpunkts</a:t>
            </a:r>
          </a:p>
          <a:p>
            <a:r>
              <a:rPr lang="lv-LV" dirty="0"/>
              <a:t> Ādažu novada pašvaldības domes Izglītības, kultūras, sociālās un sporta komitejas 2025. gada 1. oktobra atzinums (</a:t>
            </a:r>
            <a:r>
              <a:rPr lang="lv-LV" dirty="0" err="1"/>
              <a:t>reģ</a:t>
            </a:r>
            <a:r>
              <a:rPr lang="lv-LV" dirty="0"/>
              <a:t>. Nr. ĀNP/1-3-1-2/25/13) par iniciatīvu izveidot Ādažos pieminekli Feliksam Cielēnam</a:t>
            </a:r>
          </a:p>
          <a:p>
            <a:r>
              <a:rPr lang="lv-LV" dirty="0"/>
              <a:t>Biedrība lūdz izvēlēties un tai piedāvāt lietošanā pašvaldībai piederošu zemes gabalu Ādažu pilsētā (vai alternatīvā vietā) – būvniecību vadītu viņi, vācot ziedojumus</a:t>
            </a:r>
          </a:p>
        </p:txBody>
      </p:sp>
    </p:spTree>
    <p:extLst>
      <p:ext uri="{BB962C8B-B14F-4D97-AF65-F5344CB8AC3E}">
        <p14:creationId xmlns:p14="http://schemas.microsoft.com/office/powerpoint/2010/main" val="123546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4C3726-B87D-FB63-76FA-0966F6775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Darba grupas sastāvs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10A571D-3553-EABC-FC9E-D537E5F0E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fontAlgn="base"/>
            <a:r>
              <a:rPr lang="lv-LV" dirty="0"/>
              <a:t>Ivars DIMDIŅŠ, Carnikavas novadpētniecības centra vecākais projektu vadītājs novadpētniecības jomā, darba grupas vadītājs;</a:t>
            </a:r>
          </a:p>
          <a:p>
            <a:pPr lvl="1" fontAlgn="base"/>
            <a:r>
              <a:rPr lang="lv-LV" dirty="0"/>
              <a:t>Mārtiņš STRAZDS, Ādažu novada būvvaldes arhitekts;</a:t>
            </a:r>
          </a:p>
          <a:p>
            <a:pPr lvl="1" fontAlgn="base"/>
            <a:r>
              <a:rPr lang="lv-LV" dirty="0"/>
              <a:t>Mareks MARKEVIČS, pašvaldības aģentūras “Carnikavas </a:t>
            </a:r>
            <a:r>
              <a:rPr lang="lv-LV" dirty="0" err="1"/>
              <a:t>komunālserviss</a:t>
            </a:r>
            <a:r>
              <a:rPr lang="lv-LV" dirty="0"/>
              <a:t>” Īpašumu apsaimniekošanas speciālists;</a:t>
            </a:r>
          </a:p>
          <a:p>
            <a:pPr lvl="1" fontAlgn="base"/>
            <a:r>
              <a:rPr lang="lv-LV" dirty="0"/>
              <a:t>Indra MURZIŅA, Centrālās pārvaldes Teritorijas plānošanas nodaļas vecākā teritorijas plānotāja;</a:t>
            </a:r>
          </a:p>
          <a:p>
            <a:pPr lvl="1" fontAlgn="base"/>
            <a:r>
              <a:rPr lang="lv-LV" altLang="lv-LV" dirty="0">
                <a:solidFill>
                  <a:srgbClr val="242424"/>
                </a:solidFill>
                <a:latin typeface="inherit"/>
              </a:rPr>
              <a:t>Iveta GRĪVIŅA-DILĀNE</a:t>
            </a:r>
            <a:r>
              <a:rPr lang="lv-LV" dirty="0"/>
              <a:t>, Centrālās pārvaldes Attīstības un projektu nodaļas vecākā projektu eksperte;</a:t>
            </a:r>
          </a:p>
          <a:p>
            <a:pPr lvl="1" fontAlgn="base"/>
            <a:r>
              <a:rPr lang="lv-LV" dirty="0"/>
              <a:t>Mārtiņš STRAZDS, Ādažu novada būvvaldes arhitekts;</a:t>
            </a:r>
          </a:p>
          <a:p>
            <a:pPr lvl="1" fontAlgn="base"/>
            <a:r>
              <a:rPr lang="lv-LV" dirty="0"/>
              <a:t>Jānis GRASIS, Ādažu novada iedzīvotājs.</a:t>
            </a:r>
          </a:p>
          <a:p>
            <a:endParaRPr lang="lv-LV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B7782A9-FECA-15CE-1DDD-5242CE774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35" y="-215443"/>
            <a:ext cx="6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042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EA33-C52A-8F7D-C1F2-B8E4FB5A9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Vieta – Ādažu pagasta nams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C1142-53CB-29DC-FDFD-FFB9377EF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7660" cy="4351338"/>
          </a:xfrm>
        </p:spPr>
        <p:txBody>
          <a:bodyPr/>
          <a:lstStyle/>
          <a:p>
            <a:r>
              <a:rPr lang="lv-LV" dirty="0"/>
              <a:t>+ Vēsturiski saistīta ar Cielēnu dzimtu</a:t>
            </a:r>
          </a:p>
          <a:p>
            <a:r>
              <a:rPr lang="lv-LV" dirty="0"/>
              <a:t>+ Centrāla vieta pilsētas sirdī</a:t>
            </a:r>
          </a:p>
          <a:p>
            <a:r>
              <a:rPr lang="lv-LV" dirty="0"/>
              <a:t>+ Tuvu izglītības iestādēm</a:t>
            </a:r>
          </a:p>
          <a:p>
            <a:r>
              <a:rPr lang="lv-LV" dirty="0"/>
              <a:t>+ Potenciāls magnēts tūrismam un kultūrvēstures izpētei</a:t>
            </a:r>
          </a:p>
          <a:p>
            <a:r>
              <a:rPr lang="lv-LV" u="sng" dirty="0"/>
              <a:t>Vislabāk piemērotā vieta</a:t>
            </a:r>
          </a:p>
          <a:p>
            <a:endParaRPr lang="lv-LV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20ACC2-6658-73F7-AD43-4197734F7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690688"/>
            <a:ext cx="4572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250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10DA-F9D5-783D-0A57-654EF55BF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Vieta – Alderi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0C9E3-7A89-DECE-CF99-FB39E7112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+ Dzimtā vieta</a:t>
            </a:r>
          </a:p>
          <a:p>
            <a:r>
              <a:rPr lang="lv-LV" dirty="0"/>
              <a:t>- Samērā atstatus</a:t>
            </a:r>
          </a:p>
          <a:p>
            <a:r>
              <a:rPr lang="lv-LV" dirty="0"/>
              <a:t>- Sarežģīta piekļuva</a:t>
            </a:r>
          </a:p>
          <a:p>
            <a:r>
              <a:rPr lang="lv-LV" dirty="0"/>
              <a:t>- Maza pieejamā platība</a:t>
            </a:r>
          </a:p>
          <a:p>
            <a:endParaRPr lang="lv-LV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7C17053-CBE9-D5AB-4E81-E1F6CDF4A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168" y="1254002"/>
            <a:ext cx="4919330" cy="369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109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5F3FE-C71B-4E33-CC28-D0B64F9F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Citas apspriežamās vietas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9AF0D-196F-2393-EE5C-BCD3F2735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Pie Ādažu novada domes ēkas ieejas</a:t>
            </a:r>
          </a:p>
          <a:p>
            <a:r>
              <a:rPr lang="lv-LV" dirty="0"/>
              <a:t>Laukums Gaujas ielā 31</a:t>
            </a:r>
          </a:p>
        </p:txBody>
      </p:sp>
    </p:spTree>
    <p:extLst>
      <p:ext uri="{BB962C8B-B14F-4D97-AF65-F5344CB8AC3E}">
        <p14:creationId xmlns:p14="http://schemas.microsoft.com/office/powerpoint/2010/main" val="3383518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243</Words>
  <Application>Microsoft Office PowerPoint</Application>
  <PresentationFormat>Platekrāna</PresentationFormat>
  <Paragraphs>31</Paragraphs>
  <Slides>6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inherit</vt:lpstr>
      <vt:lpstr>Segoe UI</vt:lpstr>
      <vt:lpstr>Office Theme</vt:lpstr>
      <vt:lpstr>Iespējamās Fēliksa Cielēna pieminekļa atrašanās vietas</vt:lpstr>
      <vt:lpstr>Konteksts</vt:lpstr>
      <vt:lpstr>Darba grupas sastāvs</vt:lpstr>
      <vt:lpstr>Vieta – Ādažu pagasta nams</vt:lpstr>
      <vt:lpstr>Vieta – Alderi</vt:lpstr>
      <vt:lpstr>Citas apspriežamās vietas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Ivars D.</dc:creator>
  <cp:lastModifiedBy>Ivars Dimdiņš</cp:lastModifiedBy>
  <cp:revision>2</cp:revision>
  <dcterms:created xsi:type="dcterms:W3CDTF">2025-11-06T10:05:49Z</dcterms:created>
  <dcterms:modified xsi:type="dcterms:W3CDTF">2025-11-07T09:58:01Z</dcterms:modified>
</cp:coreProperties>
</file>