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221_5BD58738.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1" r:id="rId1"/>
    <p:sldMasterId id="2147483863" r:id="rId2"/>
  </p:sldMasterIdLst>
  <p:notesMasterIdLst>
    <p:notesMasterId r:id="rId15"/>
  </p:notesMasterIdLst>
  <p:sldIdLst>
    <p:sldId id="431" r:id="rId3"/>
    <p:sldId id="453" r:id="rId4"/>
    <p:sldId id="510" r:id="rId5"/>
    <p:sldId id="551" r:id="rId6"/>
    <p:sldId id="546" r:id="rId7"/>
    <p:sldId id="549" r:id="rId8"/>
    <p:sldId id="545" r:id="rId9"/>
    <p:sldId id="547" r:id="rId10"/>
    <p:sldId id="548" r:id="rId11"/>
    <p:sldId id="550" r:id="rId12"/>
    <p:sldId id="441" r:id="rId13"/>
    <p:sldId id="542" r:id="rId14"/>
  </p:sldIdLst>
  <p:sldSz cx="12192000" cy="6858000"/>
  <p:notesSz cx="6797675" cy="9926638"/>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27F364-A99D-00EF-3175-069DA3E050E4}" name="Mareks Markevics" initials="MM" userId="Mareks Markevics" providerId="None"/>
  <p188:author id="{ACA5966A-7862-25D1-26FD-09532783F82A}" name="Elīna Klindžāne" initials="EK" userId="S::Elina.Klindzane@Adazi.lv::de1c3f14-9101-4707-8c89-c5b8cd2704f4" providerId="AD"/>
  <p188:author id="{501E0EB2-659D-7273-B0C2-B783A3318183}" name="Laura Krope" initials="LK" userId="dc112f6eebbbb232" providerId="Windows Live"/>
  <p188:author id="{0426DAF0-2143-D3D1-5CAB-85835F1AE252}" name="Inga Reke" initials="IR" userId="S::inga.reke@Adazi.lv::167744bb-0684-4468-985a-ae74807f07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FFFF"/>
    <a:srgbClr val="C95B46"/>
    <a:srgbClr val="828847"/>
    <a:srgbClr val="7395AD"/>
    <a:srgbClr val="FFD966"/>
    <a:srgbClr val="D3A983"/>
    <a:srgbClr val="404040"/>
    <a:srgbClr val="ED7E3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14" autoAdjust="0"/>
    <p:restoredTop sz="95033" autoAdjust="0"/>
  </p:normalViewPr>
  <p:slideViewPr>
    <p:cSldViewPr snapToGrid="0">
      <p:cViewPr varScale="1">
        <p:scale>
          <a:sx n="111" d="100"/>
          <a:sy n="111" d="100"/>
        </p:scale>
        <p:origin x="348"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omments/modernComment_221_5BD58738.xml><?xml version="1.0" encoding="utf-8"?>
<p188:cmLst xmlns:a="http://schemas.openxmlformats.org/drawingml/2006/main" xmlns:r="http://schemas.openxmlformats.org/officeDocument/2006/relationships" xmlns:p188="http://schemas.microsoft.com/office/powerpoint/2018/8/main">
  <p188:cm id="{0D394D93-3B5C-4584-BB7A-F548DD58C0B4}" authorId="{0426DAF0-2143-D3D1-5CAB-85835F1AE252}" created="2025-10-02T07:32:59.493">
    <pc:sldMkLst xmlns:pc="http://schemas.microsoft.com/office/powerpoint/2013/main/command">
      <pc:docMk/>
      <pc:sldMk cId="1540720440" sldId="545"/>
    </pc:sldMkLst>
    <p188:replyLst>
      <p188:reply id="{694A701E-A231-4497-8498-93EC73CA24F1}" authorId="{501E0EB2-659D-7273-B0C2-B783A3318183}" created="2025-10-06T06:42:51.730">
        <p188:txBody>
          <a:bodyPr/>
          <a:lstStyle/>
          <a:p>
            <a:r>
              <a:rPr lang="lv-LV"/>
              <a:t>Info pievienota nākamajā slaidā</a:t>
            </a:r>
          </a:p>
        </p188:txBody>
      </p188:reply>
    </p188:replyLst>
    <p188:txBody>
      <a:bodyPr/>
      <a:lstStyle/>
      <a:p>
        <a:r>
          <a:rPr lang="lv-LV"/>
          <a:t>Precizēt priekšlikuma detalizāciju!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2A450BD-68D1-40F9-8570-F2E67B80A823}" type="datetimeFigureOut">
              <a:rPr lang="lv-LV" smtClean="0"/>
              <a:t>06.10.2025</a:t>
            </a:fld>
            <a:endParaRPr lang="lv-LV"/>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BD23CE6-85A1-4374-B09E-1FDCEE7367C4}" type="slidenum">
              <a:rPr lang="lv-LV" smtClean="0"/>
              <a:t>‹#›</a:t>
            </a:fld>
            <a:endParaRPr lang="lv-LV"/>
          </a:p>
        </p:txBody>
      </p:sp>
    </p:spTree>
    <p:extLst>
      <p:ext uri="{BB962C8B-B14F-4D97-AF65-F5344CB8AC3E}">
        <p14:creationId xmlns:p14="http://schemas.microsoft.com/office/powerpoint/2010/main" val="632249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541C8-3AEE-92D0-6BC7-43B9298F413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id="{DDB5853E-7624-0FE6-9FFF-82B092C161CD}"/>
              </a:ext>
            </a:extLst>
          </p:cNvPr>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id="{CE96A15C-33BA-109B-C718-857CACB9953B}"/>
              </a:ext>
            </a:extLst>
          </p:cNvPr>
          <p:cNvSpPr>
            <a:spLocks noGrp="1"/>
          </p:cNvSpPr>
          <p:nvPr>
            <p:ph type="dt" sz="half" idx="10"/>
          </p:nvPr>
        </p:nvSpPr>
        <p:spPr/>
        <p:txBody>
          <a:bodyPr/>
          <a:lstStyle/>
          <a:p>
            <a:fld id="{E713DBD1-BBC6-144F-BB04-668AE50EEAA2}" type="datetime1">
              <a:rPr lang="en-US" smtClean="0"/>
              <a:t>10/6/2025</a:t>
            </a:fld>
            <a:endParaRPr lang="en-US"/>
          </a:p>
        </p:txBody>
      </p:sp>
      <p:sp>
        <p:nvSpPr>
          <p:cNvPr id="5" name="Footer Placeholder 4">
            <a:extLst>
              <a:ext uri="{FF2B5EF4-FFF2-40B4-BE49-F238E27FC236}">
                <a16:creationId xmlns:a16="http://schemas.microsoft.com/office/drawing/2014/main" id="{14FF34E3-512D-C7E8-C9A1-C78861BE7332}"/>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A727C26C-60F9-7124-6965-208FDD9097E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25194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CECC4-E968-3D5F-03A5-A4E8DD09E750}"/>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B74C209E-3B70-2EEE-3172-85E0E4BC3A7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08E690F4-4792-117B-6615-1DA3855EC3DE}"/>
              </a:ext>
            </a:extLst>
          </p:cNvPr>
          <p:cNvSpPr>
            <a:spLocks noGrp="1"/>
          </p:cNvSpPr>
          <p:nvPr>
            <p:ph type="dt" sz="half" idx="10"/>
          </p:nvPr>
        </p:nvSpPr>
        <p:spPr/>
        <p:txBody>
          <a:bodyPr/>
          <a:lstStyle/>
          <a:p>
            <a:fld id="{4B22B9F0-4552-AC48-AA4F-42211AD280FC}" type="datetime1">
              <a:rPr lang="en-US" smtClean="0"/>
              <a:t>10/6/2025</a:t>
            </a:fld>
            <a:endParaRPr lang="en-US"/>
          </a:p>
        </p:txBody>
      </p:sp>
      <p:sp>
        <p:nvSpPr>
          <p:cNvPr id="5" name="Footer Placeholder 4">
            <a:extLst>
              <a:ext uri="{FF2B5EF4-FFF2-40B4-BE49-F238E27FC236}">
                <a16:creationId xmlns:a16="http://schemas.microsoft.com/office/drawing/2014/main" id="{C7E5E789-7E16-BCEA-D165-29D3EA95E40B}"/>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29CCF779-A07C-29D5-7113-0D73DB7D8ED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7989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F72C63-D56C-29F1-9C66-0F53431B77F2}"/>
              </a:ext>
            </a:extLst>
          </p:cNvPr>
          <p:cNvSpPr>
            <a:spLocks noGrp="1"/>
          </p:cNvSpPr>
          <p:nvPr>
            <p:ph type="title" orient="vert"/>
          </p:nvPr>
        </p:nvSpPr>
        <p:spPr>
          <a:xfrm>
            <a:off x="8724900" y="365126"/>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33B5D915-09E9-64BF-214D-C4117A112EB7}"/>
              </a:ext>
            </a:extLst>
          </p:cNvPr>
          <p:cNvSpPr>
            <a:spLocks noGrp="1"/>
          </p:cNvSpPr>
          <p:nvPr>
            <p:ph type="body" orient="vert" idx="1"/>
          </p:nvPr>
        </p:nvSpPr>
        <p:spPr>
          <a:xfrm>
            <a:off x="838200" y="365126"/>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94E2A7ED-2898-66C5-8B14-CAF10E38CDF3}"/>
              </a:ext>
            </a:extLst>
          </p:cNvPr>
          <p:cNvSpPr>
            <a:spLocks noGrp="1"/>
          </p:cNvSpPr>
          <p:nvPr>
            <p:ph type="dt" sz="half" idx="10"/>
          </p:nvPr>
        </p:nvSpPr>
        <p:spPr/>
        <p:txBody>
          <a:bodyPr/>
          <a:lstStyle/>
          <a:p>
            <a:fld id="{B77F4B85-EE1C-824B-90CF-74BDD2F38CBA}" type="datetime1">
              <a:rPr lang="en-US" smtClean="0"/>
              <a:t>10/6/2025</a:t>
            </a:fld>
            <a:endParaRPr lang="en-US"/>
          </a:p>
        </p:txBody>
      </p:sp>
      <p:sp>
        <p:nvSpPr>
          <p:cNvPr id="5" name="Footer Placeholder 4">
            <a:extLst>
              <a:ext uri="{FF2B5EF4-FFF2-40B4-BE49-F238E27FC236}">
                <a16:creationId xmlns:a16="http://schemas.microsoft.com/office/drawing/2014/main" id="{D620F789-33AC-09E2-11AD-9629C78860CC}"/>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95ED5682-811F-8F9D-7DA1-21B71EA85AF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9156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GB"/>
              <a:t>Click to edit Master subtitle style</a:t>
            </a:r>
            <a:endParaRPr lang="en-LV"/>
          </a:p>
        </p:txBody>
      </p:sp>
      <p:sp>
        <p:nvSpPr>
          <p:cNvPr id="4" name="Date Placeholder 3">
            <a:extLst>
              <a:ext uri="{FF2B5EF4-FFF2-40B4-BE49-F238E27FC236}">
                <a16:creationId xmlns:a16="http://schemas.microsoft.com/office/drawing/2014/main" id="{41E2C386-7C39-D997-99A5-4885BC5A443C}"/>
              </a:ext>
            </a:extLst>
          </p:cNvPr>
          <p:cNvSpPr>
            <a:spLocks noGrp="1"/>
          </p:cNvSpPr>
          <p:nvPr>
            <p:ph type="dt" sz="half" idx="10"/>
          </p:nvPr>
        </p:nvSpPr>
        <p:spPr/>
        <p:txBody>
          <a:bodyPr/>
          <a:lstStyle>
            <a:lvl1pPr>
              <a:defRPr/>
            </a:lvl1pPr>
          </a:lstStyle>
          <a:p>
            <a:pPr>
              <a:defRPr/>
            </a:pPr>
            <a:fld id="{106C6560-A647-47F6-A802-1CE50105CBCA}" type="datetime1">
              <a:rPr lang="en-US"/>
              <a:pPr>
                <a:defRPr/>
              </a:pPr>
              <a:t>10/6/2025</a:t>
            </a:fld>
            <a:endParaRPr lang="en-US"/>
          </a:p>
        </p:txBody>
      </p:sp>
      <p:sp>
        <p:nvSpPr>
          <p:cNvPr id="5" name="Footer Placeholder 4">
            <a:extLst>
              <a:ext uri="{FF2B5EF4-FFF2-40B4-BE49-F238E27FC236}">
                <a16:creationId xmlns:a16="http://schemas.microsoft.com/office/drawing/2014/main" id="{1F18529F-A142-32ED-6204-4B7DD74926B0}"/>
              </a:ext>
            </a:extLst>
          </p:cNvPr>
          <p:cNvSpPr>
            <a:spLocks noGrp="1"/>
          </p:cNvSpPr>
          <p:nvPr>
            <p:ph type="ftr" sz="quarter" idx="11"/>
          </p:nvPr>
        </p:nvSpPr>
        <p:spPr/>
        <p:txBody>
          <a:bodyPr/>
          <a:lstStyle>
            <a:lvl1pPr>
              <a:defRPr/>
            </a:lvl1pPr>
          </a:lstStyle>
          <a:p>
            <a:pPr>
              <a:defRPr/>
            </a:pPr>
            <a:r>
              <a:rPr lang="en-US"/>
              <a:t>Ādažu</a:t>
            </a:r>
          </a:p>
        </p:txBody>
      </p:sp>
      <p:sp>
        <p:nvSpPr>
          <p:cNvPr id="6" name="Slide Number Placeholder 5">
            <a:extLst>
              <a:ext uri="{FF2B5EF4-FFF2-40B4-BE49-F238E27FC236}">
                <a16:creationId xmlns:a16="http://schemas.microsoft.com/office/drawing/2014/main" id="{0CB2E934-D8F1-C1FD-7CE2-32BF684C944D}"/>
              </a:ext>
            </a:extLst>
          </p:cNvPr>
          <p:cNvSpPr>
            <a:spLocks noGrp="1"/>
          </p:cNvSpPr>
          <p:nvPr>
            <p:ph type="sldNum" sz="quarter" idx="12"/>
          </p:nvPr>
        </p:nvSpPr>
        <p:spPr/>
        <p:txBody>
          <a:bodyPr/>
          <a:lstStyle>
            <a:lvl1pPr>
              <a:defRPr/>
            </a:lvl1pPr>
          </a:lstStyle>
          <a:p>
            <a:pPr>
              <a:defRPr/>
            </a:pPr>
            <a:fld id="{41E4CFD4-340D-4CB8-BB88-71A78C4F9980}" type="slidenum">
              <a:rPr lang="en-US"/>
              <a:pPr>
                <a:defRPr/>
              </a:pPr>
              <a:t>‹#›</a:t>
            </a:fld>
            <a:endParaRPr lang="en-US"/>
          </a:p>
        </p:txBody>
      </p:sp>
    </p:spTree>
    <p:extLst>
      <p:ext uri="{BB962C8B-B14F-4D97-AF65-F5344CB8AC3E}">
        <p14:creationId xmlns:p14="http://schemas.microsoft.com/office/powerpoint/2010/main" val="4241018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LV"/>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185F2CA7-6E1E-32A6-DDAC-F53CBE23D39B}"/>
              </a:ext>
            </a:extLst>
          </p:cNvPr>
          <p:cNvSpPr>
            <a:spLocks noGrp="1"/>
          </p:cNvSpPr>
          <p:nvPr>
            <p:ph type="dt" sz="half" idx="10"/>
          </p:nvPr>
        </p:nvSpPr>
        <p:spPr/>
        <p:txBody>
          <a:bodyPr/>
          <a:lstStyle>
            <a:lvl1pPr>
              <a:defRPr/>
            </a:lvl1pPr>
          </a:lstStyle>
          <a:p>
            <a:pPr>
              <a:defRPr/>
            </a:pPr>
            <a:fld id="{BB12F07E-5BFA-4F66-9B41-ACEA484F55A9}" type="datetime1">
              <a:rPr lang="en-US"/>
              <a:pPr>
                <a:defRPr/>
              </a:pPr>
              <a:t>10/6/2025</a:t>
            </a:fld>
            <a:endParaRPr lang="en-US"/>
          </a:p>
        </p:txBody>
      </p:sp>
      <p:sp>
        <p:nvSpPr>
          <p:cNvPr id="5" name="Footer Placeholder 4">
            <a:extLst>
              <a:ext uri="{FF2B5EF4-FFF2-40B4-BE49-F238E27FC236}">
                <a16:creationId xmlns:a16="http://schemas.microsoft.com/office/drawing/2014/main" id="{8446B3D8-054A-064E-9ED1-AA7851616A84}"/>
              </a:ext>
            </a:extLst>
          </p:cNvPr>
          <p:cNvSpPr>
            <a:spLocks noGrp="1"/>
          </p:cNvSpPr>
          <p:nvPr>
            <p:ph type="ftr" sz="quarter" idx="11"/>
          </p:nvPr>
        </p:nvSpPr>
        <p:spPr/>
        <p:txBody>
          <a:bodyPr/>
          <a:lstStyle>
            <a:lvl1pPr>
              <a:defRPr/>
            </a:lvl1pPr>
          </a:lstStyle>
          <a:p>
            <a:pPr>
              <a:defRPr/>
            </a:pPr>
            <a:r>
              <a:rPr lang="en-US"/>
              <a:t>Ādažu</a:t>
            </a:r>
          </a:p>
        </p:txBody>
      </p:sp>
      <p:sp>
        <p:nvSpPr>
          <p:cNvPr id="6" name="Slide Number Placeholder 5">
            <a:extLst>
              <a:ext uri="{FF2B5EF4-FFF2-40B4-BE49-F238E27FC236}">
                <a16:creationId xmlns:a16="http://schemas.microsoft.com/office/drawing/2014/main" id="{8FD30810-1A24-76DC-3507-9427183C7A7B}"/>
              </a:ext>
            </a:extLst>
          </p:cNvPr>
          <p:cNvSpPr>
            <a:spLocks noGrp="1"/>
          </p:cNvSpPr>
          <p:nvPr>
            <p:ph type="sldNum" sz="quarter" idx="12"/>
          </p:nvPr>
        </p:nvSpPr>
        <p:spPr/>
        <p:txBody>
          <a:bodyPr/>
          <a:lstStyle>
            <a:lvl1pPr>
              <a:defRPr/>
            </a:lvl1pPr>
          </a:lstStyle>
          <a:p>
            <a:pPr>
              <a:defRPr/>
            </a:pPr>
            <a:fld id="{2F36025B-CAEB-404B-B967-25BDFD000999}" type="slidenum">
              <a:rPr lang="en-US"/>
              <a:pPr>
                <a:defRPr/>
              </a:pPr>
              <a:t>‹#›</a:t>
            </a:fld>
            <a:endParaRPr lang="en-US"/>
          </a:p>
        </p:txBody>
      </p:sp>
    </p:spTree>
    <p:extLst>
      <p:ext uri="{BB962C8B-B14F-4D97-AF65-F5344CB8AC3E}">
        <p14:creationId xmlns:p14="http://schemas.microsoft.com/office/powerpoint/2010/main" val="2820120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GB"/>
              <a:t>Click to edit Master title style</a:t>
            </a:r>
            <a:endParaRPr lang="en-LV"/>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25F48C2-0E5F-D3FA-B496-336198E4FC20}"/>
              </a:ext>
            </a:extLst>
          </p:cNvPr>
          <p:cNvSpPr>
            <a:spLocks noGrp="1"/>
          </p:cNvSpPr>
          <p:nvPr>
            <p:ph type="dt" sz="half" idx="10"/>
          </p:nvPr>
        </p:nvSpPr>
        <p:spPr/>
        <p:txBody>
          <a:bodyPr/>
          <a:lstStyle>
            <a:lvl1pPr>
              <a:defRPr/>
            </a:lvl1pPr>
          </a:lstStyle>
          <a:p>
            <a:pPr>
              <a:defRPr/>
            </a:pPr>
            <a:fld id="{93ED3EF9-0465-4894-9CD7-84AD2EAF7961}" type="datetime1">
              <a:rPr lang="en-US"/>
              <a:pPr>
                <a:defRPr/>
              </a:pPr>
              <a:t>10/6/2025</a:t>
            </a:fld>
            <a:endParaRPr lang="en-US"/>
          </a:p>
        </p:txBody>
      </p:sp>
      <p:sp>
        <p:nvSpPr>
          <p:cNvPr id="5" name="Footer Placeholder 4">
            <a:extLst>
              <a:ext uri="{FF2B5EF4-FFF2-40B4-BE49-F238E27FC236}">
                <a16:creationId xmlns:a16="http://schemas.microsoft.com/office/drawing/2014/main" id="{68D6CFFD-2E87-0A6A-7670-BC596A51925E}"/>
              </a:ext>
            </a:extLst>
          </p:cNvPr>
          <p:cNvSpPr>
            <a:spLocks noGrp="1"/>
          </p:cNvSpPr>
          <p:nvPr>
            <p:ph type="ftr" sz="quarter" idx="11"/>
          </p:nvPr>
        </p:nvSpPr>
        <p:spPr/>
        <p:txBody>
          <a:bodyPr/>
          <a:lstStyle>
            <a:lvl1pPr>
              <a:defRPr/>
            </a:lvl1pPr>
          </a:lstStyle>
          <a:p>
            <a:pPr>
              <a:defRPr/>
            </a:pPr>
            <a:r>
              <a:rPr lang="en-US"/>
              <a:t>Ādažu</a:t>
            </a:r>
          </a:p>
        </p:txBody>
      </p:sp>
      <p:sp>
        <p:nvSpPr>
          <p:cNvPr id="6" name="Slide Number Placeholder 5">
            <a:extLst>
              <a:ext uri="{FF2B5EF4-FFF2-40B4-BE49-F238E27FC236}">
                <a16:creationId xmlns:a16="http://schemas.microsoft.com/office/drawing/2014/main" id="{D569520C-FC77-8AB9-0D8B-C19B747D1A64}"/>
              </a:ext>
            </a:extLst>
          </p:cNvPr>
          <p:cNvSpPr>
            <a:spLocks noGrp="1"/>
          </p:cNvSpPr>
          <p:nvPr>
            <p:ph type="sldNum" sz="quarter" idx="12"/>
          </p:nvPr>
        </p:nvSpPr>
        <p:spPr/>
        <p:txBody>
          <a:bodyPr/>
          <a:lstStyle>
            <a:lvl1pPr>
              <a:defRPr/>
            </a:lvl1pPr>
          </a:lstStyle>
          <a:p>
            <a:pPr>
              <a:defRPr/>
            </a:pPr>
            <a:fld id="{28F48209-461B-4CA4-97A6-67FF916CABC9}" type="slidenum">
              <a:rPr lang="en-US"/>
              <a:pPr>
                <a:defRPr/>
              </a:pPr>
              <a:t>‹#›</a:t>
            </a:fld>
            <a:endParaRPr lang="en-US"/>
          </a:p>
        </p:txBody>
      </p:sp>
    </p:spTree>
    <p:extLst>
      <p:ext uri="{BB962C8B-B14F-4D97-AF65-F5344CB8AC3E}">
        <p14:creationId xmlns:p14="http://schemas.microsoft.com/office/powerpoint/2010/main" val="2197862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LV"/>
          </a:p>
        </p:txBody>
      </p:sp>
      <p:sp>
        <p:nvSpPr>
          <p:cNvPr id="3" name="Content Placeholder 2"/>
          <p:cNvSpPr>
            <a:spLocks noGrp="1"/>
          </p:cNvSpPr>
          <p:nvPr>
            <p:ph sz="half" idx="1"/>
          </p:nvPr>
        </p:nvSpPr>
        <p:spPr>
          <a:xfrm>
            <a:off x="838200" y="1825626"/>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Content Placeholder 3"/>
          <p:cNvSpPr>
            <a:spLocks noGrp="1"/>
          </p:cNvSpPr>
          <p:nvPr>
            <p:ph sz="half" idx="2"/>
          </p:nvPr>
        </p:nvSpPr>
        <p:spPr>
          <a:xfrm>
            <a:off x="6172200" y="1825626"/>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5" name="Date Placeholder 3">
            <a:extLst>
              <a:ext uri="{FF2B5EF4-FFF2-40B4-BE49-F238E27FC236}">
                <a16:creationId xmlns:a16="http://schemas.microsoft.com/office/drawing/2014/main" id="{841D82F9-9702-0847-ADF8-7D98997915E4}"/>
              </a:ext>
            </a:extLst>
          </p:cNvPr>
          <p:cNvSpPr>
            <a:spLocks noGrp="1"/>
          </p:cNvSpPr>
          <p:nvPr>
            <p:ph type="dt" sz="half" idx="10"/>
          </p:nvPr>
        </p:nvSpPr>
        <p:spPr/>
        <p:txBody>
          <a:bodyPr/>
          <a:lstStyle>
            <a:lvl1pPr>
              <a:defRPr/>
            </a:lvl1pPr>
          </a:lstStyle>
          <a:p>
            <a:pPr>
              <a:defRPr/>
            </a:pPr>
            <a:fld id="{B1BD34DD-A5BF-489A-8537-CF5DE9BD3A0E}" type="datetime1">
              <a:rPr lang="en-US"/>
              <a:pPr>
                <a:defRPr/>
              </a:pPr>
              <a:t>10/6/2025</a:t>
            </a:fld>
            <a:endParaRPr lang="en-US"/>
          </a:p>
        </p:txBody>
      </p:sp>
      <p:sp>
        <p:nvSpPr>
          <p:cNvPr id="6" name="Footer Placeholder 4">
            <a:extLst>
              <a:ext uri="{FF2B5EF4-FFF2-40B4-BE49-F238E27FC236}">
                <a16:creationId xmlns:a16="http://schemas.microsoft.com/office/drawing/2014/main" id="{6BA03BDD-7DDF-A4A0-DAB7-CF1D370D488D}"/>
              </a:ext>
            </a:extLst>
          </p:cNvPr>
          <p:cNvSpPr>
            <a:spLocks noGrp="1"/>
          </p:cNvSpPr>
          <p:nvPr>
            <p:ph type="ftr" sz="quarter" idx="11"/>
          </p:nvPr>
        </p:nvSpPr>
        <p:spPr/>
        <p:txBody>
          <a:bodyPr/>
          <a:lstStyle>
            <a:lvl1pPr>
              <a:defRPr/>
            </a:lvl1pPr>
          </a:lstStyle>
          <a:p>
            <a:pPr>
              <a:defRPr/>
            </a:pPr>
            <a:r>
              <a:rPr lang="en-US"/>
              <a:t>Ādažu</a:t>
            </a:r>
          </a:p>
        </p:txBody>
      </p:sp>
      <p:sp>
        <p:nvSpPr>
          <p:cNvPr id="7" name="Slide Number Placeholder 5">
            <a:extLst>
              <a:ext uri="{FF2B5EF4-FFF2-40B4-BE49-F238E27FC236}">
                <a16:creationId xmlns:a16="http://schemas.microsoft.com/office/drawing/2014/main" id="{0C5A4453-52BD-9780-30D1-32073F157BBF}"/>
              </a:ext>
            </a:extLst>
          </p:cNvPr>
          <p:cNvSpPr>
            <a:spLocks noGrp="1"/>
          </p:cNvSpPr>
          <p:nvPr>
            <p:ph type="sldNum" sz="quarter" idx="12"/>
          </p:nvPr>
        </p:nvSpPr>
        <p:spPr/>
        <p:txBody>
          <a:bodyPr/>
          <a:lstStyle>
            <a:lvl1pPr>
              <a:defRPr/>
            </a:lvl1pPr>
          </a:lstStyle>
          <a:p>
            <a:pPr>
              <a:defRPr/>
            </a:pPr>
            <a:fld id="{0272E645-C7E5-4742-85B7-42D36F58453B}" type="slidenum">
              <a:rPr lang="en-US"/>
              <a:pPr>
                <a:defRPr/>
              </a:pPr>
              <a:t>‹#›</a:t>
            </a:fld>
            <a:endParaRPr lang="en-US"/>
          </a:p>
        </p:txBody>
      </p:sp>
    </p:spTree>
    <p:extLst>
      <p:ext uri="{BB962C8B-B14F-4D97-AF65-F5344CB8AC3E}">
        <p14:creationId xmlns:p14="http://schemas.microsoft.com/office/powerpoint/2010/main" val="1156587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GB"/>
              <a:t>Click to edit Master title style</a:t>
            </a:r>
            <a:endParaRPr lang="en-LV"/>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7" name="Date Placeholder 3">
            <a:extLst>
              <a:ext uri="{FF2B5EF4-FFF2-40B4-BE49-F238E27FC236}">
                <a16:creationId xmlns:a16="http://schemas.microsoft.com/office/drawing/2014/main" id="{753E1A7D-2F74-C8F7-7B62-4CB9CE5BEF62}"/>
              </a:ext>
            </a:extLst>
          </p:cNvPr>
          <p:cNvSpPr>
            <a:spLocks noGrp="1"/>
          </p:cNvSpPr>
          <p:nvPr>
            <p:ph type="dt" sz="half" idx="10"/>
          </p:nvPr>
        </p:nvSpPr>
        <p:spPr/>
        <p:txBody>
          <a:bodyPr/>
          <a:lstStyle>
            <a:lvl1pPr>
              <a:defRPr/>
            </a:lvl1pPr>
          </a:lstStyle>
          <a:p>
            <a:pPr>
              <a:defRPr/>
            </a:pPr>
            <a:fld id="{B6AB953A-829F-4F88-8E93-10B76B741732}" type="datetime1">
              <a:rPr lang="en-US"/>
              <a:pPr>
                <a:defRPr/>
              </a:pPr>
              <a:t>10/6/2025</a:t>
            </a:fld>
            <a:endParaRPr lang="en-US"/>
          </a:p>
        </p:txBody>
      </p:sp>
      <p:sp>
        <p:nvSpPr>
          <p:cNvPr id="8" name="Footer Placeholder 4">
            <a:extLst>
              <a:ext uri="{FF2B5EF4-FFF2-40B4-BE49-F238E27FC236}">
                <a16:creationId xmlns:a16="http://schemas.microsoft.com/office/drawing/2014/main" id="{69466738-9D4E-21D0-1F5B-6FF30177E9A8}"/>
              </a:ext>
            </a:extLst>
          </p:cNvPr>
          <p:cNvSpPr>
            <a:spLocks noGrp="1"/>
          </p:cNvSpPr>
          <p:nvPr>
            <p:ph type="ftr" sz="quarter" idx="11"/>
          </p:nvPr>
        </p:nvSpPr>
        <p:spPr/>
        <p:txBody>
          <a:bodyPr/>
          <a:lstStyle>
            <a:lvl1pPr>
              <a:defRPr/>
            </a:lvl1pPr>
          </a:lstStyle>
          <a:p>
            <a:pPr>
              <a:defRPr/>
            </a:pPr>
            <a:r>
              <a:rPr lang="en-US"/>
              <a:t>Ādažu</a:t>
            </a:r>
          </a:p>
        </p:txBody>
      </p:sp>
      <p:sp>
        <p:nvSpPr>
          <p:cNvPr id="9" name="Slide Number Placeholder 5">
            <a:extLst>
              <a:ext uri="{FF2B5EF4-FFF2-40B4-BE49-F238E27FC236}">
                <a16:creationId xmlns:a16="http://schemas.microsoft.com/office/drawing/2014/main" id="{36328F5A-080E-093B-B9BA-AE888E646C9A}"/>
              </a:ext>
            </a:extLst>
          </p:cNvPr>
          <p:cNvSpPr>
            <a:spLocks noGrp="1"/>
          </p:cNvSpPr>
          <p:nvPr>
            <p:ph type="sldNum" sz="quarter" idx="12"/>
          </p:nvPr>
        </p:nvSpPr>
        <p:spPr/>
        <p:txBody>
          <a:bodyPr/>
          <a:lstStyle>
            <a:lvl1pPr>
              <a:defRPr/>
            </a:lvl1pPr>
          </a:lstStyle>
          <a:p>
            <a:pPr>
              <a:defRPr/>
            </a:pPr>
            <a:fld id="{81BEE8D8-F14C-4C4A-96C8-D7269EF0B0A0}" type="slidenum">
              <a:rPr lang="en-US"/>
              <a:pPr>
                <a:defRPr/>
              </a:pPr>
              <a:t>‹#›</a:t>
            </a:fld>
            <a:endParaRPr lang="en-US"/>
          </a:p>
        </p:txBody>
      </p:sp>
    </p:spTree>
    <p:extLst>
      <p:ext uri="{BB962C8B-B14F-4D97-AF65-F5344CB8AC3E}">
        <p14:creationId xmlns:p14="http://schemas.microsoft.com/office/powerpoint/2010/main" val="1679277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LV"/>
          </a:p>
        </p:txBody>
      </p:sp>
      <p:sp>
        <p:nvSpPr>
          <p:cNvPr id="3" name="Date Placeholder 3">
            <a:extLst>
              <a:ext uri="{FF2B5EF4-FFF2-40B4-BE49-F238E27FC236}">
                <a16:creationId xmlns:a16="http://schemas.microsoft.com/office/drawing/2014/main" id="{9C09538B-AF70-33E2-9D76-181E97AB92A9}"/>
              </a:ext>
            </a:extLst>
          </p:cNvPr>
          <p:cNvSpPr>
            <a:spLocks noGrp="1"/>
          </p:cNvSpPr>
          <p:nvPr>
            <p:ph type="dt" sz="half" idx="10"/>
          </p:nvPr>
        </p:nvSpPr>
        <p:spPr/>
        <p:txBody>
          <a:bodyPr/>
          <a:lstStyle>
            <a:lvl1pPr>
              <a:defRPr/>
            </a:lvl1pPr>
          </a:lstStyle>
          <a:p>
            <a:pPr>
              <a:defRPr/>
            </a:pPr>
            <a:fld id="{B85B197D-CD7E-42E7-979D-974CA16D0F3A}" type="datetime1">
              <a:rPr lang="en-US"/>
              <a:pPr>
                <a:defRPr/>
              </a:pPr>
              <a:t>10/6/2025</a:t>
            </a:fld>
            <a:endParaRPr lang="en-US"/>
          </a:p>
        </p:txBody>
      </p:sp>
      <p:sp>
        <p:nvSpPr>
          <p:cNvPr id="4" name="Footer Placeholder 4">
            <a:extLst>
              <a:ext uri="{FF2B5EF4-FFF2-40B4-BE49-F238E27FC236}">
                <a16:creationId xmlns:a16="http://schemas.microsoft.com/office/drawing/2014/main" id="{624F347B-FF24-FB69-AE71-E88ED23DC843}"/>
              </a:ext>
            </a:extLst>
          </p:cNvPr>
          <p:cNvSpPr>
            <a:spLocks noGrp="1"/>
          </p:cNvSpPr>
          <p:nvPr>
            <p:ph type="ftr" sz="quarter" idx="11"/>
          </p:nvPr>
        </p:nvSpPr>
        <p:spPr/>
        <p:txBody>
          <a:bodyPr/>
          <a:lstStyle>
            <a:lvl1pPr>
              <a:defRPr/>
            </a:lvl1pPr>
          </a:lstStyle>
          <a:p>
            <a:pPr>
              <a:defRPr/>
            </a:pPr>
            <a:r>
              <a:rPr lang="en-US"/>
              <a:t>Ādažu</a:t>
            </a:r>
          </a:p>
        </p:txBody>
      </p:sp>
      <p:sp>
        <p:nvSpPr>
          <p:cNvPr id="5" name="Slide Number Placeholder 5">
            <a:extLst>
              <a:ext uri="{FF2B5EF4-FFF2-40B4-BE49-F238E27FC236}">
                <a16:creationId xmlns:a16="http://schemas.microsoft.com/office/drawing/2014/main" id="{30A56C20-1C7F-0D4C-6938-63EADE519CF0}"/>
              </a:ext>
            </a:extLst>
          </p:cNvPr>
          <p:cNvSpPr>
            <a:spLocks noGrp="1"/>
          </p:cNvSpPr>
          <p:nvPr>
            <p:ph type="sldNum" sz="quarter" idx="12"/>
          </p:nvPr>
        </p:nvSpPr>
        <p:spPr/>
        <p:txBody>
          <a:bodyPr/>
          <a:lstStyle>
            <a:lvl1pPr>
              <a:defRPr/>
            </a:lvl1pPr>
          </a:lstStyle>
          <a:p>
            <a:pPr>
              <a:defRPr/>
            </a:pPr>
            <a:fld id="{926997F1-72CC-47D2-A9EE-EB1C134811E8}" type="slidenum">
              <a:rPr lang="en-US"/>
              <a:pPr>
                <a:defRPr/>
              </a:pPr>
              <a:t>‹#›</a:t>
            </a:fld>
            <a:endParaRPr lang="en-US"/>
          </a:p>
        </p:txBody>
      </p:sp>
    </p:spTree>
    <p:extLst>
      <p:ext uri="{BB962C8B-B14F-4D97-AF65-F5344CB8AC3E}">
        <p14:creationId xmlns:p14="http://schemas.microsoft.com/office/powerpoint/2010/main" val="2841854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033B068-F4BB-839D-78DC-9D0F1E86D06A}"/>
              </a:ext>
            </a:extLst>
          </p:cNvPr>
          <p:cNvSpPr>
            <a:spLocks noGrp="1"/>
          </p:cNvSpPr>
          <p:nvPr>
            <p:ph type="dt" sz="half" idx="10"/>
          </p:nvPr>
        </p:nvSpPr>
        <p:spPr/>
        <p:txBody>
          <a:bodyPr/>
          <a:lstStyle>
            <a:lvl1pPr>
              <a:defRPr/>
            </a:lvl1pPr>
          </a:lstStyle>
          <a:p>
            <a:pPr>
              <a:defRPr/>
            </a:pPr>
            <a:fld id="{8DC4C02D-D77E-47B9-8E2A-D4C352176C1A}" type="datetime1">
              <a:rPr lang="en-US"/>
              <a:pPr>
                <a:defRPr/>
              </a:pPr>
              <a:t>10/6/2025</a:t>
            </a:fld>
            <a:endParaRPr lang="en-US"/>
          </a:p>
        </p:txBody>
      </p:sp>
      <p:sp>
        <p:nvSpPr>
          <p:cNvPr id="3" name="Footer Placeholder 4">
            <a:extLst>
              <a:ext uri="{FF2B5EF4-FFF2-40B4-BE49-F238E27FC236}">
                <a16:creationId xmlns:a16="http://schemas.microsoft.com/office/drawing/2014/main" id="{26A09181-091D-9342-29EF-4B925B675792}"/>
              </a:ext>
            </a:extLst>
          </p:cNvPr>
          <p:cNvSpPr>
            <a:spLocks noGrp="1"/>
          </p:cNvSpPr>
          <p:nvPr>
            <p:ph type="ftr" sz="quarter" idx="11"/>
          </p:nvPr>
        </p:nvSpPr>
        <p:spPr/>
        <p:txBody>
          <a:bodyPr/>
          <a:lstStyle>
            <a:lvl1pPr>
              <a:defRPr/>
            </a:lvl1pPr>
          </a:lstStyle>
          <a:p>
            <a:pPr>
              <a:defRPr/>
            </a:pPr>
            <a:r>
              <a:rPr lang="en-US"/>
              <a:t>Ādažu</a:t>
            </a:r>
          </a:p>
        </p:txBody>
      </p:sp>
      <p:sp>
        <p:nvSpPr>
          <p:cNvPr id="4" name="Slide Number Placeholder 5">
            <a:extLst>
              <a:ext uri="{FF2B5EF4-FFF2-40B4-BE49-F238E27FC236}">
                <a16:creationId xmlns:a16="http://schemas.microsoft.com/office/drawing/2014/main" id="{8F00D11C-30E3-1094-B8B4-3EAD6F7A9A5D}"/>
              </a:ext>
            </a:extLst>
          </p:cNvPr>
          <p:cNvSpPr>
            <a:spLocks noGrp="1"/>
          </p:cNvSpPr>
          <p:nvPr>
            <p:ph type="sldNum" sz="quarter" idx="12"/>
          </p:nvPr>
        </p:nvSpPr>
        <p:spPr/>
        <p:txBody>
          <a:bodyPr/>
          <a:lstStyle>
            <a:lvl1pPr>
              <a:defRPr/>
            </a:lvl1pPr>
          </a:lstStyle>
          <a:p>
            <a:pPr>
              <a:defRPr/>
            </a:pPr>
            <a:fld id="{FA3A6398-8651-4796-AC4C-2AF470C8D934}" type="slidenum">
              <a:rPr lang="en-US"/>
              <a:pPr>
                <a:defRPr/>
              </a:pPr>
              <a:t>‹#›</a:t>
            </a:fld>
            <a:endParaRPr lang="en-US"/>
          </a:p>
        </p:txBody>
      </p:sp>
    </p:spTree>
    <p:extLst>
      <p:ext uri="{BB962C8B-B14F-4D97-AF65-F5344CB8AC3E}">
        <p14:creationId xmlns:p14="http://schemas.microsoft.com/office/powerpoint/2010/main" val="1734576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GB"/>
              <a:t>Click to edit Master title style</a:t>
            </a:r>
            <a:endParaRPr lang="en-LV"/>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DBD78BB1-56BC-9536-AE6D-CC3474DF3B3B}"/>
              </a:ext>
            </a:extLst>
          </p:cNvPr>
          <p:cNvSpPr>
            <a:spLocks noGrp="1"/>
          </p:cNvSpPr>
          <p:nvPr>
            <p:ph type="dt" sz="half" idx="10"/>
          </p:nvPr>
        </p:nvSpPr>
        <p:spPr/>
        <p:txBody>
          <a:bodyPr/>
          <a:lstStyle>
            <a:lvl1pPr>
              <a:defRPr/>
            </a:lvl1pPr>
          </a:lstStyle>
          <a:p>
            <a:pPr>
              <a:defRPr/>
            </a:pPr>
            <a:fld id="{E638FF2C-C462-4A19-9B4A-440378F7D0F7}" type="datetime1">
              <a:rPr lang="en-US"/>
              <a:pPr>
                <a:defRPr/>
              </a:pPr>
              <a:t>10/6/2025</a:t>
            </a:fld>
            <a:endParaRPr lang="en-US"/>
          </a:p>
        </p:txBody>
      </p:sp>
      <p:sp>
        <p:nvSpPr>
          <p:cNvPr id="6" name="Footer Placeholder 4">
            <a:extLst>
              <a:ext uri="{FF2B5EF4-FFF2-40B4-BE49-F238E27FC236}">
                <a16:creationId xmlns:a16="http://schemas.microsoft.com/office/drawing/2014/main" id="{BFD45CDA-0196-FE92-3912-4C4C35144856}"/>
              </a:ext>
            </a:extLst>
          </p:cNvPr>
          <p:cNvSpPr>
            <a:spLocks noGrp="1"/>
          </p:cNvSpPr>
          <p:nvPr>
            <p:ph type="ftr" sz="quarter" idx="11"/>
          </p:nvPr>
        </p:nvSpPr>
        <p:spPr/>
        <p:txBody>
          <a:bodyPr/>
          <a:lstStyle>
            <a:lvl1pPr>
              <a:defRPr/>
            </a:lvl1pPr>
          </a:lstStyle>
          <a:p>
            <a:pPr>
              <a:defRPr/>
            </a:pPr>
            <a:r>
              <a:rPr lang="en-US"/>
              <a:t>Ādažu</a:t>
            </a:r>
          </a:p>
        </p:txBody>
      </p:sp>
      <p:sp>
        <p:nvSpPr>
          <p:cNvPr id="7" name="Slide Number Placeholder 5">
            <a:extLst>
              <a:ext uri="{FF2B5EF4-FFF2-40B4-BE49-F238E27FC236}">
                <a16:creationId xmlns:a16="http://schemas.microsoft.com/office/drawing/2014/main" id="{EF82F6C2-3D63-A55F-81FA-4E2E1B3840AD}"/>
              </a:ext>
            </a:extLst>
          </p:cNvPr>
          <p:cNvSpPr>
            <a:spLocks noGrp="1"/>
          </p:cNvSpPr>
          <p:nvPr>
            <p:ph type="sldNum" sz="quarter" idx="12"/>
          </p:nvPr>
        </p:nvSpPr>
        <p:spPr/>
        <p:txBody>
          <a:bodyPr/>
          <a:lstStyle>
            <a:lvl1pPr>
              <a:defRPr/>
            </a:lvl1pPr>
          </a:lstStyle>
          <a:p>
            <a:pPr>
              <a:defRPr/>
            </a:pPr>
            <a:fld id="{B4175017-1006-417A-8C90-926AFA3CACDC}" type="slidenum">
              <a:rPr lang="en-US"/>
              <a:pPr>
                <a:defRPr/>
              </a:pPr>
              <a:t>‹#›</a:t>
            </a:fld>
            <a:endParaRPr lang="en-US"/>
          </a:p>
        </p:txBody>
      </p:sp>
    </p:spTree>
    <p:extLst>
      <p:ext uri="{BB962C8B-B14F-4D97-AF65-F5344CB8AC3E}">
        <p14:creationId xmlns:p14="http://schemas.microsoft.com/office/powerpoint/2010/main" val="3521357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5D27-CFB8-6153-AFDF-92C8AF72B967}"/>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7A323432-3351-EE92-DC29-797117BD9D2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D8366F2B-CBAE-511B-DF3A-726E8FE20A09}"/>
              </a:ext>
            </a:extLst>
          </p:cNvPr>
          <p:cNvSpPr>
            <a:spLocks noGrp="1"/>
          </p:cNvSpPr>
          <p:nvPr>
            <p:ph type="dt" sz="half" idx="10"/>
          </p:nvPr>
        </p:nvSpPr>
        <p:spPr/>
        <p:txBody>
          <a:bodyPr/>
          <a:lstStyle/>
          <a:p>
            <a:fld id="{1AC8FE41-FDFF-8047-B79B-356A78FD3E08}" type="datetime1">
              <a:rPr lang="en-US" smtClean="0"/>
              <a:t>10/6/2025</a:t>
            </a:fld>
            <a:endParaRPr lang="en-US"/>
          </a:p>
        </p:txBody>
      </p:sp>
      <p:sp>
        <p:nvSpPr>
          <p:cNvPr id="5" name="Footer Placeholder 4">
            <a:extLst>
              <a:ext uri="{FF2B5EF4-FFF2-40B4-BE49-F238E27FC236}">
                <a16:creationId xmlns:a16="http://schemas.microsoft.com/office/drawing/2014/main" id="{89F8B86A-7330-3189-51EC-BC8929C5282C}"/>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83C7A196-DFA2-AAF7-EC91-6BC8AA594F8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5256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GB"/>
              <a:t>Click to edit Master title style</a:t>
            </a:r>
            <a:endParaRPr lang="en-LV"/>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pPr lvl="0"/>
            <a:endParaRPr lang="en-LV" noProof="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C727C42A-4E99-FB8A-6912-7049963E4584}"/>
              </a:ext>
            </a:extLst>
          </p:cNvPr>
          <p:cNvSpPr>
            <a:spLocks noGrp="1"/>
          </p:cNvSpPr>
          <p:nvPr>
            <p:ph type="dt" sz="half" idx="10"/>
          </p:nvPr>
        </p:nvSpPr>
        <p:spPr/>
        <p:txBody>
          <a:bodyPr/>
          <a:lstStyle>
            <a:lvl1pPr>
              <a:defRPr/>
            </a:lvl1pPr>
          </a:lstStyle>
          <a:p>
            <a:pPr>
              <a:defRPr/>
            </a:pPr>
            <a:fld id="{3777B76F-C549-40F7-8359-C11DEC50574F}" type="datetime1">
              <a:rPr lang="en-US"/>
              <a:pPr>
                <a:defRPr/>
              </a:pPr>
              <a:t>10/6/2025</a:t>
            </a:fld>
            <a:endParaRPr lang="en-US"/>
          </a:p>
        </p:txBody>
      </p:sp>
      <p:sp>
        <p:nvSpPr>
          <p:cNvPr id="6" name="Footer Placeholder 4">
            <a:extLst>
              <a:ext uri="{FF2B5EF4-FFF2-40B4-BE49-F238E27FC236}">
                <a16:creationId xmlns:a16="http://schemas.microsoft.com/office/drawing/2014/main" id="{AD6398D8-9295-2372-3065-683CA876D81D}"/>
              </a:ext>
            </a:extLst>
          </p:cNvPr>
          <p:cNvSpPr>
            <a:spLocks noGrp="1"/>
          </p:cNvSpPr>
          <p:nvPr>
            <p:ph type="ftr" sz="quarter" idx="11"/>
          </p:nvPr>
        </p:nvSpPr>
        <p:spPr/>
        <p:txBody>
          <a:bodyPr/>
          <a:lstStyle>
            <a:lvl1pPr>
              <a:defRPr/>
            </a:lvl1pPr>
          </a:lstStyle>
          <a:p>
            <a:pPr>
              <a:defRPr/>
            </a:pPr>
            <a:r>
              <a:rPr lang="en-US"/>
              <a:t>Ādažu</a:t>
            </a:r>
          </a:p>
        </p:txBody>
      </p:sp>
      <p:sp>
        <p:nvSpPr>
          <p:cNvPr id="7" name="Slide Number Placeholder 5">
            <a:extLst>
              <a:ext uri="{FF2B5EF4-FFF2-40B4-BE49-F238E27FC236}">
                <a16:creationId xmlns:a16="http://schemas.microsoft.com/office/drawing/2014/main" id="{20944722-A81C-B4AF-E115-66ADCD752E2E}"/>
              </a:ext>
            </a:extLst>
          </p:cNvPr>
          <p:cNvSpPr>
            <a:spLocks noGrp="1"/>
          </p:cNvSpPr>
          <p:nvPr>
            <p:ph type="sldNum" sz="quarter" idx="12"/>
          </p:nvPr>
        </p:nvSpPr>
        <p:spPr/>
        <p:txBody>
          <a:bodyPr/>
          <a:lstStyle>
            <a:lvl1pPr>
              <a:defRPr/>
            </a:lvl1pPr>
          </a:lstStyle>
          <a:p>
            <a:pPr>
              <a:defRPr/>
            </a:pPr>
            <a:fld id="{53072D91-9F26-4882-999B-7520B0AD9052}" type="slidenum">
              <a:rPr lang="en-US"/>
              <a:pPr>
                <a:defRPr/>
              </a:pPr>
              <a:t>‹#›</a:t>
            </a:fld>
            <a:endParaRPr lang="en-US"/>
          </a:p>
        </p:txBody>
      </p:sp>
    </p:spTree>
    <p:extLst>
      <p:ext uri="{BB962C8B-B14F-4D97-AF65-F5344CB8AC3E}">
        <p14:creationId xmlns:p14="http://schemas.microsoft.com/office/powerpoint/2010/main" val="1955425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LV"/>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FF8F6C67-22BF-D876-CAF6-080A615EAADF}"/>
              </a:ext>
            </a:extLst>
          </p:cNvPr>
          <p:cNvSpPr>
            <a:spLocks noGrp="1"/>
          </p:cNvSpPr>
          <p:nvPr>
            <p:ph type="dt" sz="half" idx="10"/>
          </p:nvPr>
        </p:nvSpPr>
        <p:spPr/>
        <p:txBody>
          <a:bodyPr/>
          <a:lstStyle>
            <a:lvl1pPr>
              <a:defRPr/>
            </a:lvl1pPr>
          </a:lstStyle>
          <a:p>
            <a:pPr>
              <a:defRPr/>
            </a:pPr>
            <a:fld id="{7BF9E67F-969E-4D33-8483-B80362EB8C58}" type="datetime1">
              <a:rPr lang="en-US"/>
              <a:pPr>
                <a:defRPr/>
              </a:pPr>
              <a:t>10/6/2025</a:t>
            </a:fld>
            <a:endParaRPr lang="en-US"/>
          </a:p>
        </p:txBody>
      </p:sp>
      <p:sp>
        <p:nvSpPr>
          <p:cNvPr id="5" name="Footer Placeholder 4">
            <a:extLst>
              <a:ext uri="{FF2B5EF4-FFF2-40B4-BE49-F238E27FC236}">
                <a16:creationId xmlns:a16="http://schemas.microsoft.com/office/drawing/2014/main" id="{44D7BAC4-0522-8849-3E66-971D006871E6}"/>
              </a:ext>
            </a:extLst>
          </p:cNvPr>
          <p:cNvSpPr>
            <a:spLocks noGrp="1"/>
          </p:cNvSpPr>
          <p:nvPr>
            <p:ph type="ftr" sz="quarter" idx="11"/>
          </p:nvPr>
        </p:nvSpPr>
        <p:spPr/>
        <p:txBody>
          <a:bodyPr/>
          <a:lstStyle>
            <a:lvl1pPr>
              <a:defRPr/>
            </a:lvl1pPr>
          </a:lstStyle>
          <a:p>
            <a:pPr>
              <a:defRPr/>
            </a:pPr>
            <a:r>
              <a:rPr lang="en-US"/>
              <a:t>Ādažu</a:t>
            </a:r>
          </a:p>
        </p:txBody>
      </p:sp>
      <p:sp>
        <p:nvSpPr>
          <p:cNvPr id="6" name="Slide Number Placeholder 5">
            <a:extLst>
              <a:ext uri="{FF2B5EF4-FFF2-40B4-BE49-F238E27FC236}">
                <a16:creationId xmlns:a16="http://schemas.microsoft.com/office/drawing/2014/main" id="{9CDFD637-7ED7-3918-F317-622D5097EA08}"/>
              </a:ext>
            </a:extLst>
          </p:cNvPr>
          <p:cNvSpPr>
            <a:spLocks noGrp="1"/>
          </p:cNvSpPr>
          <p:nvPr>
            <p:ph type="sldNum" sz="quarter" idx="12"/>
          </p:nvPr>
        </p:nvSpPr>
        <p:spPr/>
        <p:txBody>
          <a:bodyPr/>
          <a:lstStyle>
            <a:lvl1pPr>
              <a:defRPr/>
            </a:lvl1pPr>
          </a:lstStyle>
          <a:p>
            <a:pPr>
              <a:defRPr/>
            </a:pPr>
            <a:fld id="{9AC9C9D5-86A9-4BBB-A74D-657BAB2DD988}" type="slidenum">
              <a:rPr lang="en-US"/>
              <a:pPr>
                <a:defRPr/>
              </a:pPr>
              <a:t>‹#›</a:t>
            </a:fld>
            <a:endParaRPr lang="en-US"/>
          </a:p>
        </p:txBody>
      </p:sp>
    </p:spTree>
    <p:extLst>
      <p:ext uri="{BB962C8B-B14F-4D97-AF65-F5344CB8AC3E}">
        <p14:creationId xmlns:p14="http://schemas.microsoft.com/office/powerpoint/2010/main" val="1369389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GB"/>
              <a:t>Click to edit Master title style</a:t>
            </a:r>
            <a:endParaRPr lang="en-LV"/>
          </a:p>
        </p:txBody>
      </p:sp>
      <p:sp>
        <p:nvSpPr>
          <p:cNvPr id="3" name="Vertical Text Placeholder 2"/>
          <p:cNvSpPr>
            <a:spLocks noGrp="1"/>
          </p:cNvSpPr>
          <p:nvPr>
            <p:ph type="body" orient="vert" idx="1"/>
          </p:nvPr>
        </p:nvSpPr>
        <p:spPr>
          <a:xfrm>
            <a:off x="838200" y="365126"/>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C02EF5A2-7240-C9AB-7D74-36D6EEB5F863}"/>
              </a:ext>
            </a:extLst>
          </p:cNvPr>
          <p:cNvSpPr>
            <a:spLocks noGrp="1"/>
          </p:cNvSpPr>
          <p:nvPr>
            <p:ph type="dt" sz="half" idx="10"/>
          </p:nvPr>
        </p:nvSpPr>
        <p:spPr/>
        <p:txBody>
          <a:bodyPr/>
          <a:lstStyle>
            <a:lvl1pPr>
              <a:defRPr/>
            </a:lvl1pPr>
          </a:lstStyle>
          <a:p>
            <a:pPr>
              <a:defRPr/>
            </a:pPr>
            <a:fld id="{A0343DA6-58F7-465B-BF3D-384A2BC2D22F}" type="datetime1">
              <a:rPr lang="en-US"/>
              <a:pPr>
                <a:defRPr/>
              </a:pPr>
              <a:t>10/6/2025</a:t>
            </a:fld>
            <a:endParaRPr lang="en-US"/>
          </a:p>
        </p:txBody>
      </p:sp>
      <p:sp>
        <p:nvSpPr>
          <p:cNvPr id="5" name="Footer Placeholder 4">
            <a:extLst>
              <a:ext uri="{FF2B5EF4-FFF2-40B4-BE49-F238E27FC236}">
                <a16:creationId xmlns:a16="http://schemas.microsoft.com/office/drawing/2014/main" id="{B776AD1D-7BF7-E3A5-FC01-44D3DB6921E5}"/>
              </a:ext>
            </a:extLst>
          </p:cNvPr>
          <p:cNvSpPr>
            <a:spLocks noGrp="1"/>
          </p:cNvSpPr>
          <p:nvPr>
            <p:ph type="ftr" sz="quarter" idx="11"/>
          </p:nvPr>
        </p:nvSpPr>
        <p:spPr/>
        <p:txBody>
          <a:bodyPr/>
          <a:lstStyle>
            <a:lvl1pPr>
              <a:defRPr/>
            </a:lvl1pPr>
          </a:lstStyle>
          <a:p>
            <a:pPr>
              <a:defRPr/>
            </a:pPr>
            <a:r>
              <a:rPr lang="en-US"/>
              <a:t>Ādažu</a:t>
            </a:r>
          </a:p>
        </p:txBody>
      </p:sp>
      <p:sp>
        <p:nvSpPr>
          <p:cNvPr id="6" name="Slide Number Placeholder 5">
            <a:extLst>
              <a:ext uri="{FF2B5EF4-FFF2-40B4-BE49-F238E27FC236}">
                <a16:creationId xmlns:a16="http://schemas.microsoft.com/office/drawing/2014/main" id="{3D397E35-133F-23BB-FBF9-5762C8C6C8AC}"/>
              </a:ext>
            </a:extLst>
          </p:cNvPr>
          <p:cNvSpPr>
            <a:spLocks noGrp="1"/>
          </p:cNvSpPr>
          <p:nvPr>
            <p:ph type="sldNum" sz="quarter" idx="12"/>
          </p:nvPr>
        </p:nvSpPr>
        <p:spPr/>
        <p:txBody>
          <a:bodyPr/>
          <a:lstStyle>
            <a:lvl1pPr>
              <a:defRPr/>
            </a:lvl1pPr>
          </a:lstStyle>
          <a:p>
            <a:pPr>
              <a:defRPr/>
            </a:pPr>
            <a:fld id="{EB4F3C9E-CC7E-4D97-A509-AF48A5D333BC}" type="slidenum">
              <a:rPr lang="en-US"/>
              <a:pPr>
                <a:defRPr/>
              </a:pPr>
              <a:t>‹#›</a:t>
            </a:fld>
            <a:endParaRPr lang="en-US"/>
          </a:p>
        </p:txBody>
      </p:sp>
    </p:spTree>
    <p:extLst>
      <p:ext uri="{BB962C8B-B14F-4D97-AF65-F5344CB8AC3E}">
        <p14:creationId xmlns:p14="http://schemas.microsoft.com/office/powerpoint/2010/main" val="2035958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A6080-85A1-2BCE-DD4A-744EDE67428A}"/>
              </a:ext>
            </a:extLst>
          </p:cNvPr>
          <p:cNvSpPr>
            <a:spLocks noGrp="1"/>
          </p:cNvSpPr>
          <p:nvPr>
            <p:ph type="title"/>
          </p:nvPr>
        </p:nvSpPr>
        <p:spPr>
          <a:xfrm>
            <a:off x="831850" y="1709739"/>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id="{75DCFDBD-BC6E-47B5-E97C-F392EFE330FA}"/>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97650B6-31BE-D0E5-FBBD-D6C76947F50F}"/>
              </a:ext>
            </a:extLst>
          </p:cNvPr>
          <p:cNvSpPr>
            <a:spLocks noGrp="1"/>
          </p:cNvSpPr>
          <p:nvPr>
            <p:ph type="dt" sz="half" idx="10"/>
          </p:nvPr>
        </p:nvSpPr>
        <p:spPr/>
        <p:txBody>
          <a:bodyPr/>
          <a:lstStyle/>
          <a:p>
            <a:fld id="{B1FB4E0E-0A54-0C4A-A6CD-2D1CE1D43E84}" type="datetime1">
              <a:rPr lang="en-US" smtClean="0"/>
              <a:t>10/6/2025</a:t>
            </a:fld>
            <a:endParaRPr lang="en-US"/>
          </a:p>
        </p:txBody>
      </p:sp>
      <p:sp>
        <p:nvSpPr>
          <p:cNvPr id="5" name="Footer Placeholder 4">
            <a:extLst>
              <a:ext uri="{FF2B5EF4-FFF2-40B4-BE49-F238E27FC236}">
                <a16:creationId xmlns:a16="http://schemas.microsoft.com/office/drawing/2014/main" id="{AE73D1AE-D253-228A-7B9E-C7AC2A94346A}"/>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4EA522A7-AC36-79E5-5420-725C999A144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3684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8E326-4237-8C99-A138-C1AD8BB9E38D}"/>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A0963024-7751-26EA-428C-2497E4D11A3C}"/>
              </a:ext>
            </a:extLst>
          </p:cNvPr>
          <p:cNvSpPr>
            <a:spLocks noGrp="1"/>
          </p:cNvSpPr>
          <p:nvPr>
            <p:ph sz="half" idx="1"/>
          </p:nvPr>
        </p:nvSpPr>
        <p:spPr>
          <a:xfrm>
            <a:off x="838200" y="1825626"/>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id="{92FAC09D-1B7E-3147-32EF-ED6BCB15D32E}"/>
              </a:ext>
            </a:extLst>
          </p:cNvPr>
          <p:cNvSpPr>
            <a:spLocks noGrp="1"/>
          </p:cNvSpPr>
          <p:nvPr>
            <p:ph sz="half" idx="2"/>
          </p:nvPr>
        </p:nvSpPr>
        <p:spPr>
          <a:xfrm>
            <a:off x="6172200" y="1825626"/>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id="{138949EF-83E8-87AD-CBA1-DAC812DA593A}"/>
              </a:ext>
            </a:extLst>
          </p:cNvPr>
          <p:cNvSpPr>
            <a:spLocks noGrp="1"/>
          </p:cNvSpPr>
          <p:nvPr>
            <p:ph type="dt" sz="half" idx="10"/>
          </p:nvPr>
        </p:nvSpPr>
        <p:spPr/>
        <p:txBody>
          <a:bodyPr/>
          <a:lstStyle/>
          <a:p>
            <a:fld id="{59D80C60-2641-914D-8720-24CB9E1544F8}" type="datetime1">
              <a:rPr lang="en-US" smtClean="0"/>
              <a:t>10/6/2025</a:t>
            </a:fld>
            <a:endParaRPr lang="en-US"/>
          </a:p>
        </p:txBody>
      </p:sp>
      <p:sp>
        <p:nvSpPr>
          <p:cNvPr id="6" name="Footer Placeholder 5">
            <a:extLst>
              <a:ext uri="{FF2B5EF4-FFF2-40B4-BE49-F238E27FC236}">
                <a16:creationId xmlns:a16="http://schemas.microsoft.com/office/drawing/2014/main" id="{B2D8BB95-20DC-906F-19A8-2F37569E0FE5}"/>
              </a:ext>
            </a:extLst>
          </p:cNvPr>
          <p:cNvSpPr>
            <a:spLocks noGrp="1"/>
          </p:cNvSpPr>
          <p:nvPr>
            <p:ph type="ftr" sz="quarter" idx="11"/>
          </p:nvPr>
        </p:nvSpPr>
        <p:spPr/>
        <p:txBody>
          <a:bodyPr/>
          <a:lstStyle/>
          <a:p>
            <a:r>
              <a:rPr lang="en-US"/>
              <a:t>Ādažu</a:t>
            </a:r>
          </a:p>
        </p:txBody>
      </p:sp>
      <p:sp>
        <p:nvSpPr>
          <p:cNvPr id="7" name="Slide Number Placeholder 6">
            <a:extLst>
              <a:ext uri="{FF2B5EF4-FFF2-40B4-BE49-F238E27FC236}">
                <a16:creationId xmlns:a16="http://schemas.microsoft.com/office/drawing/2014/main" id="{1E0908B5-0AAB-EE31-068F-43822183CD6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6872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3844F-BA58-53F9-0B1E-A3AE12488D79}"/>
              </a:ext>
            </a:extLst>
          </p:cNvPr>
          <p:cNvSpPr>
            <a:spLocks noGrp="1"/>
          </p:cNvSpPr>
          <p:nvPr>
            <p:ph type="title"/>
          </p:nvPr>
        </p:nvSpPr>
        <p:spPr>
          <a:xfrm>
            <a:off x="839788" y="365126"/>
            <a:ext cx="10515600" cy="1325563"/>
          </a:xfr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C65BB852-EB59-4733-F019-52D320C33EEA}"/>
              </a:ext>
            </a:extLst>
          </p:cNvPr>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F41A709-738A-0ACA-8E91-C7EAE6E69E1F}"/>
              </a:ext>
            </a:extLst>
          </p:cNvPr>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id="{4DE12C7B-5E80-8DB1-4700-6C29C2D72B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401D052-34EE-7525-5892-BA95E22BEDE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id="{AB8A356C-9086-F788-A384-04A08B872770}"/>
              </a:ext>
            </a:extLst>
          </p:cNvPr>
          <p:cNvSpPr>
            <a:spLocks noGrp="1"/>
          </p:cNvSpPr>
          <p:nvPr>
            <p:ph type="dt" sz="half" idx="10"/>
          </p:nvPr>
        </p:nvSpPr>
        <p:spPr/>
        <p:txBody>
          <a:bodyPr/>
          <a:lstStyle/>
          <a:p>
            <a:fld id="{CFE1618D-AFDF-4441-B6AC-AB7256007DBD}" type="datetime1">
              <a:rPr lang="en-US" smtClean="0"/>
              <a:t>10/6/2025</a:t>
            </a:fld>
            <a:endParaRPr lang="en-US"/>
          </a:p>
        </p:txBody>
      </p:sp>
      <p:sp>
        <p:nvSpPr>
          <p:cNvPr id="8" name="Footer Placeholder 7">
            <a:extLst>
              <a:ext uri="{FF2B5EF4-FFF2-40B4-BE49-F238E27FC236}">
                <a16:creationId xmlns:a16="http://schemas.microsoft.com/office/drawing/2014/main" id="{345E61E3-D88C-E4D3-B411-2D18686FF5BA}"/>
              </a:ext>
            </a:extLst>
          </p:cNvPr>
          <p:cNvSpPr>
            <a:spLocks noGrp="1"/>
          </p:cNvSpPr>
          <p:nvPr>
            <p:ph type="ftr" sz="quarter" idx="11"/>
          </p:nvPr>
        </p:nvSpPr>
        <p:spPr/>
        <p:txBody>
          <a:bodyPr/>
          <a:lstStyle/>
          <a:p>
            <a:r>
              <a:rPr lang="en-US"/>
              <a:t>Ādažu</a:t>
            </a:r>
          </a:p>
        </p:txBody>
      </p:sp>
      <p:sp>
        <p:nvSpPr>
          <p:cNvPr id="9" name="Slide Number Placeholder 8">
            <a:extLst>
              <a:ext uri="{FF2B5EF4-FFF2-40B4-BE49-F238E27FC236}">
                <a16:creationId xmlns:a16="http://schemas.microsoft.com/office/drawing/2014/main" id="{F3AF31C9-BBD9-6921-93CF-46488A8114D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6652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E216-8084-B633-9437-CBA62A0AA53D}"/>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id="{A691758F-5162-D689-4336-005E6C00DACB}"/>
              </a:ext>
            </a:extLst>
          </p:cNvPr>
          <p:cNvSpPr>
            <a:spLocks noGrp="1"/>
          </p:cNvSpPr>
          <p:nvPr>
            <p:ph type="dt" sz="half" idx="10"/>
          </p:nvPr>
        </p:nvSpPr>
        <p:spPr/>
        <p:txBody>
          <a:bodyPr/>
          <a:lstStyle/>
          <a:p>
            <a:fld id="{7E6D66EA-52B9-B847-AD9B-694F049B33E6}" type="datetime1">
              <a:rPr lang="en-US" smtClean="0"/>
              <a:t>10/6/2025</a:t>
            </a:fld>
            <a:endParaRPr lang="en-US"/>
          </a:p>
        </p:txBody>
      </p:sp>
      <p:sp>
        <p:nvSpPr>
          <p:cNvPr id="4" name="Footer Placeholder 3">
            <a:extLst>
              <a:ext uri="{FF2B5EF4-FFF2-40B4-BE49-F238E27FC236}">
                <a16:creationId xmlns:a16="http://schemas.microsoft.com/office/drawing/2014/main" id="{780B3810-4CF9-82A3-8E86-847DD431FDDF}"/>
              </a:ext>
            </a:extLst>
          </p:cNvPr>
          <p:cNvSpPr>
            <a:spLocks noGrp="1"/>
          </p:cNvSpPr>
          <p:nvPr>
            <p:ph type="ftr" sz="quarter" idx="11"/>
          </p:nvPr>
        </p:nvSpPr>
        <p:spPr/>
        <p:txBody>
          <a:bodyPr/>
          <a:lstStyle/>
          <a:p>
            <a:r>
              <a:rPr lang="en-US"/>
              <a:t>Ādažu</a:t>
            </a:r>
          </a:p>
        </p:txBody>
      </p:sp>
      <p:sp>
        <p:nvSpPr>
          <p:cNvPr id="5" name="Slide Number Placeholder 4">
            <a:extLst>
              <a:ext uri="{FF2B5EF4-FFF2-40B4-BE49-F238E27FC236}">
                <a16:creationId xmlns:a16="http://schemas.microsoft.com/office/drawing/2014/main" id="{D23C755D-5FC6-111E-7F40-7D492478869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97641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33EF83-3619-4F9B-E568-FE7EED13213C}"/>
              </a:ext>
            </a:extLst>
          </p:cNvPr>
          <p:cNvSpPr>
            <a:spLocks noGrp="1"/>
          </p:cNvSpPr>
          <p:nvPr>
            <p:ph type="dt" sz="half" idx="10"/>
          </p:nvPr>
        </p:nvSpPr>
        <p:spPr/>
        <p:txBody>
          <a:bodyPr/>
          <a:lstStyle/>
          <a:p>
            <a:fld id="{B4A9F490-1998-4A44-A624-42F54DBDC226}" type="datetime1">
              <a:rPr lang="en-US" smtClean="0"/>
              <a:t>10/6/2025</a:t>
            </a:fld>
            <a:endParaRPr lang="en-US"/>
          </a:p>
        </p:txBody>
      </p:sp>
      <p:sp>
        <p:nvSpPr>
          <p:cNvPr id="3" name="Footer Placeholder 2">
            <a:extLst>
              <a:ext uri="{FF2B5EF4-FFF2-40B4-BE49-F238E27FC236}">
                <a16:creationId xmlns:a16="http://schemas.microsoft.com/office/drawing/2014/main" id="{E242AA65-086E-6BC2-BF9E-C82C5EEA62D1}"/>
              </a:ext>
            </a:extLst>
          </p:cNvPr>
          <p:cNvSpPr>
            <a:spLocks noGrp="1"/>
          </p:cNvSpPr>
          <p:nvPr>
            <p:ph type="ftr" sz="quarter" idx="11"/>
          </p:nvPr>
        </p:nvSpPr>
        <p:spPr/>
        <p:txBody>
          <a:bodyPr/>
          <a:lstStyle/>
          <a:p>
            <a:r>
              <a:rPr lang="en-US"/>
              <a:t>Ādažu</a:t>
            </a:r>
          </a:p>
        </p:txBody>
      </p:sp>
      <p:sp>
        <p:nvSpPr>
          <p:cNvPr id="4" name="Slide Number Placeholder 3">
            <a:extLst>
              <a:ext uri="{FF2B5EF4-FFF2-40B4-BE49-F238E27FC236}">
                <a16:creationId xmlns:a16="http://schemas.microsoft.com/office/drawing/2014/main" id="{D4E7080E-3244-9936-7994-24FEB990A30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4318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556D6-553C-1328-806D-78813C4F0AB9}"/>
              </a:ext>
            </a:extLst>
          </p:cNvPr>
          <p:cNvSpPr>
            <a:spLocks noGrp="1"/>
          </p:cNvSpPr>
          <p:nvPr>
            <p:ph type="title"/>
          </p:nvPr>
        </p:nvSpPr>
        <p:spPr>
          <a:xfrm>
            <a:off x="839789" y="457200"/>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id="{0FBA23D2-74A7-7103-2CEB-12001FA2E5F2}"/>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id="{02E10250-889D-60F7-4147-A5FED3A2641D}"/>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7086620-40C3-9948-9875-F0890D75597D}"/>
              </a:ext>
            </a:extLst>
          </p:cNvPr>
          <p:cNvSpPr>
            <a:spLocks noGrp="1"/>
          </p:cNvSpPr>
          <p:nvPr>
            <p:ph type="dt" sz="half" idx="10"/>
          </p:nvPr>
        </p:nvSpPr>
        <p:spPr/>
        <p:txBody>
          <a:bodyPr/>
          <a:lstStyle/>
          <a:p>
            <a:fld id="{CE4BFAB0-4578-A449-A906-ABE38DB7018B}" type="datetime1">
              <a:rPr lang="en-US" smtClean="0"/>
              <a:t>10/6/2025</a:t>
            </a:fld>
            <a:endParaRPr lang="en-US"/>
          </a:p>
        </p:txBody>
      </p:sp>
      <p:sp>
        <p:nvSpPr>
          <p:cNvPr id="6" name="Footer Placeholder 5">
            <a:extLst>
              <a:ext uri="{FF2B5EF4-FFF2-40B4-BE49-F238E27FC236}">
                <a16:creationId xmlns:a16="http://schemas.microsoft.com/office/drawing/2014/main" id="{B5BE6BF5-E51A-4DAF-8676-D9C8C961F03B}"/>
              </a:ext>
            </a:extLst>
          </p:cNvPr>
          <p:cNvSpPr>
            <a:spLocks noGrp="1"/>
          </p:cNvSpPr>
          <p:nvPr>
            <p:ph type="ftr" sz="quarter" idx="11"/>
          </p:nvPr>
        </p:nvSpPr>
        <p:spPr/>
        <p:txBody>
          <a:bodyPr/>
          <a:lstStyle/>
          <a:p>
            <a:r>
              <a:rPr lang="en-US"/>
              <a:t>Ādažu</a:t>
            </a:r>
          </a:p>
        </p:txBody>
      </p:sp>
      <p:sp>
        <p:nvSpPr>
          <p:cNvPr id="7" name="Slide Number Placeholder 6">
            <a:extLst>
              <a:ext uri="{FF2B5EF4-FFF2-40B4-BE49-F238E27FC236}">
                <a16:creationId xmlns:a16="http://schemas.microsoft.com/office/drawing/2014/main" id="{FBDB26A9-C2C1-690A-C2BC-BF3517804B0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1891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927AA-DC63-A17E-AC4E-58AA75E6EA79}"/>
              </a:ext>
            </a:extLst>
          </p:cNvPr>
          <p:cNvSpPr>
            <a:spLocks noGrp="1"/>
          </p:cNvSpPr>
          <p:nvPr>
            <p:ph type="title"/>
          </p:nvPr>
        </p:nvSpPr>
        <p:spPr>
          <a:xfrm>
            <a:off x="839789"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id="{B719806E-8F6B-C676-3F01-A45287EFF5EF}"/>
              </a:ext>
            </a:extLst>
          </p:cNvPr>
          <p:cNvSpPr>
            <a:spLocks noGrp="1"/>
          </p:cNvSpPr>
          <p:nvPr>
            <p:ph type="pic" idx="1"/>
          </p:nvPr>
        </p:nvSpPr>
        <p:spPr>
          <a:xfrm>
            <a:off x="5183188" y="987426"/>
            <a:ext cx="6172200" cy="4873625"/>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x-none"/>
          </a:p>
        </p:txBody>
      </p:sp>
      <p:sp>
        <p:nvSpPr>
          <p:cNvPr id="4" name="Text Placeholder 3">
            <a:extLst>
              <a:ext uri="{FF2B5EF4-FFF2-40B4-BE49-F238E27FC236}">
                <a16:creationId xmlns:a16="http://schemas.microsoft.com/office/drawing/2014/main" id="{B2C2FCF3-9663-C5C5-FA78-B176809D0587}"/>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430C00F-2371-269C-218C-4EB909E1DAE4}"/>
              </a:ext>
            </a:extLst>
          </p:cNvPr>
          <p:cNvSpPr>
            <a:spLocks noGrp="1"/>
          </p:cNvSpPr>
          <p:nvPr>
            <p:ph type="dt" sz="half" idx="10"/>
          </p:nvPr>
        </p:nvSpPr>
        <p:spPr/>
        <p:txBody>
          <a:bodyPr/>
          <a:lstStyle/>
          <a:p>
            <a:fld id="{D50F1D72-1054-794F-87B7-D0056D5203D5}" type="datetime1">
              <a:rPr lang="en-US" smtClean="0"/>
              <a:t>10/6/2025</a:t>
            </a:fld>
            <a:endParaRPr lang="en-US"/>
          </a:p>
        </p:txBody>
      </p:sp>
      <p:sp>
        <p:nvSpPr>
          <p:cNvPr id="6" name="Footer Placeholder 5">
            <a:extLst>
              <a:ext uri="{FF2B5EF4-FFF2-40B4-BE49-F238E27FC236}">
                <a16:creationId xmlns:a16="http://schemas.microsoft.com/office/drawing/2014/main" id="{6F46921E-EAFD-D74A-0F32-ED7C19A8ED80}"/>
              </a:ext>
            </a:extLst>
          </p:cNvPr>
          <p:cNvSpPr>
            <a:spLocks noGrp="1"/>
          </p:cNvSpPr>
          <p:nvPr>
            <p:ph type="ftr" sz="quarter" idx="11"/>
          </p:nvPr>
        </p:nvSpPr>
        <p:spPr/>
        <p:txBody>
          <a:bodyPr/>
          <a:lstStyle/>
          <a:p>
            <a:r>
              <a:rPr lang="en-US"/>
              <a:t>Ādažu</a:t>
            </a:r>
          </a:p>
        </p:txBody>
      </p:sp>
      <p:sp>
        <p:nvSpPr>
          <p:cNvPr id="7" name="Slide Number Placeholder 6">
            <a:extLst>
              <a:ext uri="{FF2B5EF4-FFF2-40B4-BE49-F238E27FC236}">
                <a16:creationId xmlns:a16="http://schemas.microsoft.com/office/drawing/2014/main" id="{9CB1CAB2-07BA-9CE5-EC9C-2236DBE1EC8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5963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0916EE-EC74-18A7-E5A4-45042737725D}"/>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5D49A7A5-BDBE-5F10-6794-A795F3BF6612}"/>
              </a:ext>
            </a:extLst>
          </p:cNvPr>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15EF1445-A891-5DDD-B88C-909AC5DB637B}"/>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3800B1-4C03-4D41-B773-165D95B0D0CA}" type="datetime1">
              <a:rPr lang="en-US" smtClean="0"/>
              <a:t>10/6/2025</a:t>
            </a:fld>
            <a:endParaRPr lang="en-US"/>
          </a:p>
        </p:txBody>
      </p:sp>
      <p:sp>
        <p:nvSpPr>
          <p:cNvPr id="5" name="Footer Placeholder 4">
            <a:extLst>
              <a:ext uri="{FF2B5EF4-FFF2-40B4-BE49-F238E27FC236}">
                <a16:creationId xmlns:a16="http://schemas.microsoft.com/office/drawing/2014/main" id="{809F3E9B-179C-D21C-7EF0-0D4601B54514}"/>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Ādažu</a:t>
            </a:r>
          </a:p>
        </p:txBody>
      </p:sp>
      <p:sp>
        <p:nvSpPr>
          <p:cNvPr id="6" name="Slide Number Placeholder 5">
            <a:extLst>
              <a:ext uri="{FF2B5EF4-FFF2-40B4-BE49-F238E27FC236}">
                <a16:creationId xmlns:a16="http://schemas.microsoft.com/office/drawing/2014/main" id="{166E1A7A-0032-9C2B-8E90-115F829F0D5B}"/>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25097444"/>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hf sldNum="0" hdr="0" dt="0"/>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060C22E-CDFA-8449-EC54-58151B734456}"/>
              </a:ext>
            </a:extLst>
          </p:cNvPr>
          <p:cNvSpPr>
            <a:spLocks noGrp="1" noChangeArrowheads="1"/>
          </p:cNvSpPr>
          <p:nvPr>
            <p:ph type="title"/>
          </p:nvPr>
        </p:nvSpPr>
        <p:spPr bwMode="auto">
          <a:xfrm>
            <a:off x="838200" y="365126"/>
            <a:ext cx="10515600" cy="132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lv-LV"/>
              <a:t>Click to edit Master title style</a:t>
            </a:r>
            <a:endParaRPr lang="lv-LV" altLang="lv-LV"/>
          </a:p>
        </p:txBody>
      </p:sp>
      <p:sp>
        <p:nvSpPr>
          <p:cNvPr id="2051" name="Text Placeholder 2">
            <a:extLst>
              <a:ext uri="{FF2B5EF4-FFF2-40B4-BE49-F238E27FC236}">
                <a16:creationId xmlns:a16="http://schemas.microsoft.com/office/drawing/2014/main" id="{5D3E1AA2-A448-2652-3AD8-3412BDEB1F8F}"/>
              </a:ext>
            </a:extLst>
          </p:cNvPr>
          <p:cNvSpPr>
            <a:spLocks noGrp="1" noChangeArrowheads="1"/>
          </p:cNvSpPr>
          <p:nvPr>
            <p:ph type="body" idx="1"/>
          </p:nvPr>
        </p:nvSpPr>
        <p:spPr bwMode="auto">
          <a:xfrm>
            <a:off x="838200" y="1825625"/>
            <a:ext cx="10515600" cy="435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lv-LV"/>
              <a:t>Click to edit Master text styles</a:t>
            </a:r>
          </a:p>
          <a:p>
            <a:pPr lvl="1"/>
            <a:r>
              <a:rPr lang="en-GB" altLang="lv-LV"/>
              <a:t>Second level</a:t>
            </a:r>
          </a:p>
          <a:p>
            <a:pPr lvl="2"/>
            <a:r>
              <a:rPr lang="en-GB" altLang="lv-LV"/>
              <a:t>Third level</a:t>
            </a:r>
          </a:p>
          <a:p>
            <a:pPr lvl="3"/>
            <a:r>
              <a:rPr lang="en-GB" altLang="lv-LV"/>
              <a:t>Fourth level</a:t>
            </a:r>
          </a:p>
          <a:p>
            <a:pPr lvl="4"/>
            <a:r>
              <a:rPr lang="en-GB" altLang="lv-LV"/>
              <a:t>Fifth level</a:t>
            </a:r>
            <a:endParaRPr lang="lv-LV" altLang="lv-LV"/>
          </a:p>
        </p:txBody>
      </p:sp>
      <p:sp>
        <p:nvSpPr>
          <p:cNvPr id="4" name="Date Placeholder 3">
            <a:extLst>
              <a:ext uri="{FF2B5EF4-FFF2-40B4-BE49-F238E27FC236}">
                <a16:creationId xmlns:a16="http://schemas.microsoft.com/office/drawing/2014/main" id="{DCA9E185-924D-A007-5AB2-8381103CD0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4017467A-549E-439C-82EB-ADA295625BCD}" type="datetime1">
              <a:rPr lang="en-US"/>
              <a:pPr>
                <a:defRPr/>
              </a:pPr>
              <a:t>10/6/2025</a:t>
            </a:fld>
            <a:endParaRPr lang="en-US"/>
          </a:p>
        </p:txBody>
      </p:sp>
      <p:sp>
        <p:nvSpPr>
          <p:cNvPr id="5" name="Footer Placeholder 4">
            <a:extLst>
              <a:ext uri="{FF2B5EF4-FFF2-40B4-BE49-F238E27FC236}">
                <a16:creationId xmlns:a16="http://schemas.microsoft.com/office/drawing/2014/main" id="{65553F67-CFC6-FFD0-4601-B467BDBA6E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a:t>Ādažu</a:t>
            </a:r>
          </a:p>
        </p:txBody>
      </p:sp>
      <p:sp>
        <p:nvSpPr>
          <p:cNvPr id="6" name="Slide Number Placeholder 5">
            <a:extLst>
              <a:ext uri="{FF2B5EF4-FFF2-40B4-BE49-F238E27FC236}">
                <a16:creationId xmlns:a16="http://schemas.microsoft.com/office/drawing/2014/main" id="{AC04FEB1-7F32-9F27-8677-19C6FB0920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DE138133-55DF-4C54-A125-92AC295312CE}" type="slidenum">
              <a:rPr lang="en-US"/>
              <a:pPr>
                <a:defRPr/>
              </a:pPr>
              <a:t>‹#›</a:t>
            </a:fld>
            <a:endParaRPr lang="en-US"/>
          </a:p>
        </p:txBody>
      </p:sp>
    </p:spTree>
    <p:extLst>
      <p:ext uri="{BB962C8B-B14F-4D97-AF65-F5344CB8AC3E}">
        <p14:creationId xmlns:p14="http://schemas.microsoft.com/office/powerpoint/2010/main" val="1174051941"/>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hf sldNum="0" hdr="0" dt="0"/>
  <p:txStyles>
    <p:titleStyle>
      <a:lvl1pPr algn="l" defTabSz="914446" rtl="0" fontAlgn="base">
        <a:lnSpc>
          <a:spcPct val="90000"/>
        </a:lnSpc>
        <a:spcBef>
          <a:spcPct val="0"/>
        </a:spcBef>
        <a:spcAft>
          <a:spcPct val="0"/>
        </a:spcAft>
        <a:defRPr sz="4400" kern="1200">
          <a:solidFill>
            <a:schemeClr val="tx1"/>
          </a:solidFill>
          <a:latin typeface="+mj-lt"/>
          <a:ea typeface="+mj-ea"/>
          <a:cs typeface="+mj-cs"/>
        </a:defRPr>
      </a:lvl1pPr>
      <a:lvl2pPr algn="l" defTabSz="914446" rtl="0" fontAlgn="base">
        <a:lnSpc>
          <a:spcPct val="90000"/>
        </a:lnSpc>
        <a:spcBef>
          <a:spcPct val="0"/>
        </a:spcBef>
        <a:spcAft>
          <a:spcPct val="0"/>
        </a:spcAft>
        <a:defRPr sz="4400">
          <a:solidFill>
            <a:schemeClr val="tx1"/>
          </a:solidFill>
          <a:latin typeface="Calibri Light" panose="020F0302020204030204" pitchFamily="34" charset="0"/>
        </a:defRPr>
      </a:lvl2pPr>
      <a:lvl3pPr algn="l" defTabSz="914446" rtl="0" fontAlgn="base">
        <a:lnSpc>
          <a:spcPct val="90000"/>
        </a:lnSpc>
        <a:spcBef>
          <a:spcPct val="0"/>
        </a:spcBef>
        <a:spcAft>
          <a:spcPct val="0"/>
        </a:spcAft>
        <a:defRPr sz="4400">
          <a:solidFill>
            <a:schemeClr val="tx1"/>
          </a:solidFill>
          <a:latin typeface="Calibri Light" panose="020F0302020204030204" pitchFamily="34" charset="0"/>
        </a:defRPr>
      </a:lvl3pPr>
      <a:lvl4pPr algn="l" defTabSz="914446" rtl="0" fontAlgn="base">
        <a:lnSpc>
          <a:spcPct val="90000"/>
        </a:lnSpc>
        <a:spcBef>
          <a:spcPct val="0"/>
        </a:spcBef>
        <a:spcAft>
          <a:spcPct val="0"/>
        </a:spcAft>
        <a:defRPr sz="4400">
          <a:solidFill>
            <a:schemeClr val="tx1"/>
          </a:solidFill>
          <a:latin typeface="Calibri Light" panose="020F0302020204030204" pitchFamily="34" charset="0"/>
        </a:defRPr>
      </a:lvl4pPr>
      <a:lvl5pPr algn="l" defTabSz="914446" rtl="0" fontAlgn="base">
        <a:lnSpc>
          <a:spcPct val="90000"/>
        </a:lnSpc>
        <a:spcBef>
          <a:spcPct val="0"/>
        </a:spcBef>
        <a:spcAft>
          <a:spcPct val="0"/>
        </a:spcAft>
        <a:defRPr sz="4400">
          <a:solidFill>
            <a:schemeClr val="tx1"/>
          </a:solidFill>
          <a:latin typeface="Calibri Light" panose="020F0302020204030204" pitchFamily="34" charset="0"/>
        </a:defRPr>
      </a:lvl5pPr>
      <a:lvl6pPr marL="304815" algn="l" defTabSz="914446" rtl="0" fontAlgn="base">
        <a:lnSpc>
          <a:spcPct val="90000"/>
        </a:lnSpc>
        <a:spcBef>
          <a:spcPct val="0"/>
        </a:spcBef>
        <a:spcAft>
          <a:spcPct val="0"/>
        </a:spcAft>
        <a:defRPr sz="4400">
          <a:solidFill>
            <a:schemeClr val="tx1"/>
          </a:solidFill>
          <a:latin typeface="Calibri Light" panose="020F0302020204030204" pitchFamily="34" charset="0"/>
        </a:defRPr>
      </a:lvl6pPr>
      <a:lvl7pPr marL="609630" algn="l" defTabSz="914446" rtl="0" fontAlgn="base">
        <a:lnSpc>
          <a:spcPct val="90000"/>
        </a:lnSpc>
        <a:spcBef>
          <a:spcPct val="0"/>
        </a:spcBef>
        <a:spcAft>
          <a:spcPct val="0"/>
        </a:spcAft>
        <a:defRPr sz="4400">
          <a:solidFill>
            <a:schemeClr val="tx1"/>
          </a:solidFill>
          <a:latin typeface="Calibri Light" panose="020F0302020204030204" pitchFamily="34" charset="0"/>
        </a:defRPr>
      </a:lvl7pPr>
      <a:lvl8pPr marL="914446" algn="l" defTabSz="914446" rtl="0" fontAlgn="base">
        <a:lnSpc>
          <a:spcPct val="90000"/>
        </a:lnSpc>
        <a:spcBef>
          <a:spcPct val="0"/>
        </a:spcBef>
        <a:spcAft>
          <a:spcPct val="0"/>
        </a:spcAft>
        <a:defRPr sz="4400">
          <a:solidFill>
            <a:schemeClr val="tx1"/>
          </a:solidFill>
          <a:latin typeface="Calibri Light" panose="020F0302020204030204" pitchFamily="34" charset="0"/>
        </a:defRPr>
      </a:lvl8pPr>
      <a:lvl9pPr marL="1219261" algn="l" defTabSz="914446"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11" indent="-228611" algn="l" defTabSz="914446"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fontAlgn="base">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fontAlgn="base">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V"/>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1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8/10/relationships/comments" Target="../comments/modernComment_221_5BD58738.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7.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395AD"/>
        </a:solidFill>
        <a:effectLst/>
      </p:bgPr>
    </p:bg>
    <p:spTree>
      <p:nvGrpSpPr>
        <p:cNvPr id="1" name=""/>
        <p:cNvGrpSpPr/>
        <p:nvPr/>
      </p:nvGrpSpPr>
      <p:grpSpPr>
        <a:xfrm>
          <a:off x="0" y="0"/>
          <a:ext cx="0" cy="0"/>
          <a:chOff x="0" y="0"/>
          <a:chExt cx="0" cy="0"/>
        </a:xfrm>
      </p:grpSpPr>
      <p:sp>
        <p:nvSpPr>
          <p:cNvPr id="3" name="AutoShape 3"/>
          <p:cNvSpPr/>
          <p:nvPr/>
        </p:nvSpPr>
        <p:spPr>
          <a:xfrm rot="1789">
            <a:off x="-3176" y="6326505"/>
            <a:ext cx="12198351" cy="0"/>
          </a:xfrm>
          <a:prstGeom prst="line">
            <a:avLst/>
          </a:prstGeom>
          <a:ln w="9525" cap="rnd">
            <a:solidFill>
              <a:srgbClr val="FFFFFF"/>
            </a:solidFill>
            <a:prstDash val="solid"/>
            <a:headEnd type="none" w="sm" len="sm"/>
            <a:tailEnd type="none" w="sm" len="sm"/>
          </a:ln>
        </p:spPr>
        <p:txBody>
          <a:bodyPr/>
          <a:lstStyle/>
          <a:p>
            <a:endParaRPr lang="lv-LV"/>
          </a:p>
        </p:txBody>
      </p:sp>
      <p:sp>
        <p:nvSpPr>
          <p:cNvPr id="11" name="TextBox 4">
            <a:extLst>
              <a:ext uri="{FF2B5EF4-FFF2-40B4-BE49-F238E27FC236}">
                <a16:creationId xmlns:a16="http://schemas.microsoft.com/office/drawing/2014/main" id="{06254985-7120-C57B-662F-36B1141C0B14}"/>
              </a:ext>
            </a:extLst>
          </p:cNvPr>
          <p:cNvSpPr txBox="1"/>
          <p:nvPr/>
        </p:nvSpPr>
        <p:spPr>
          <a:xfrm>
            <a:off x="803693" y="3871244"/>
            <a:ext cx="10584612" cy="1969770"/>
          </a:xfrm>
          <a:prstGeom prst="rect">
            <a:avLst/>
          </a:prstGeom>
        </p:spPr>
        <p:txBody>
          <a:bodyPr wrap="square" lIns="0" tIns="0" rIns="0" bIns="0" rtlCol="0" anchor="t">
            <a:spAutoFit/>
          </a:bodyPr>
          <a:lstStyle/>
          <a:p>
            <a:pPr algn="ctr"/>
            <a:r>
              <a:rPr lang="lv-LV" sz="3200" b="1" i="0" u="none" strike="noStrike" cap="all" dirty="0">
                <a:solidFill>
                  <a:schemeClr val="bg1"/>
                </a:solidFill>
                <a:latin typeface="Montserrat" panose="00000500000000000000" pitchFamily="2" charset="-70"/>
              </a:rPr>
              <a:t>ZIŅOJUMS Par</a:t>
            </a:r>
            <a:r>
              <a:rPr lang="lv-LV" sz="3200" b="1" cap="all" dirty="0">
                <a:solidFill>
                  <a:schemeClr val="bg1"/>
                </a:solidFill>
                <a:latin typeface="Montserrat" panose="00000500000000000000" pitchFamily="2" charset="-70"/>
              </a:rPr>
              <a:t> </a:t>
            </a:r>
            <a:br>
              <a:rPr lang="lv-LV" sz="3200" b="1" cap="all" dirty="0">
                <a:solidFill>
                  <a:schemeClr val="bg1"/>
                </a:solidFill>
                <a:latin typeface="Montserrat" panose="00000500000000000000" pitchFamily="2" charset="-70"/>
              </a:rPr>
            </a:br>
            <a:r>
              <a:rPr lang="lv-LV" sz="3200" b="1" cap="all" dirty="0">
                <a:solidFill>
                  <a:schemeClr val="bg1"/>
                </a:solidFill>
                <a:latin typeface="Montserrat" panose="00000500000000000000" pitchFamily="2" charset="-70"/>
              </a:rPr>
              <a:t>ēku Mežciema 26, </a:t>
            </a:r>
            <a:r>
              <a:rPr lang="lv-LV" sz="3200" b="1" cap="all" dirty="0" err="1">
                <a:solidFill>
                  <a:schemeClr val="bg1"/>
                </a:solidFill>
                <a:latin typeface="Montserrat" panose="00000500000000000000" pitchFamily="2" charset="-70"/>
              </a:rPr>
              <a:t>Garciems</a:t>
            </a:r>
            <a:r>
              <a:rPr lang="lv-LV" sz="3200" b="1" cap="all" dirty="0">
                <a:solidFill>
                  <a:schemeClr val="bg1"/>
                </a:solidFill>
                <a:latin typeface="Montserrat" panose="00000500000000000000" pitchFamily="2" charset="-70"/>
              </a:rPr>
              <a:t> un </a:t>
            </a:r>
            <a:br>
              <a:rPr lang="lv-LV" sz="3200" b="1" cap="all" dirty="0">
                <a:solidFill>
                  <a:schemeClr val="bg1"/>
                </a:solidFill>
                <a:latin typeface="Montserrat" panose="00000500000000000000" pitchFamily="2" charset="-70"/>
              </a:rPr>
            </a:br>
            <a:r>
              <a:rPr lang="lv-LV" sz="3200" b="1" cap="all" dirty="0" err="1">
                <a:solidFill>
                  <a:schemeClr val="bg1"/>
                </a:solidFill>
                <a:latin typeface="Montserrat" panose="00000500000000000000" pitchFamily="2" charset="-70"/>
              </a:rPr>
              <a:t>Jūraskrastu</a:t>
            </a:r>
            <a:r>
              <a:rPr lang="lv-LV" sz="3200" b="1" cap="all" dirty="0">
                <a:solidFill>
                  <a:schemeClr val="bg1"/>
                </a:solidFill>
                <a:latin typeface="Montserrat" panose="00000500000000000000" pitchFamily="2" charset="-70"/>
              </a:rPr>
              <a:t> 20, Gauja </a:t>
            </a:r>
            <a:br>
              <a:rPr lang="lv-LV" sz="3200" b="1" cap="all" dirty="0">
                <a:solidFill>
                  <a:schemeClr val="bg1"/>
                </a:solidFill>
                <a:latin typeface="Montserrat" panose="00000500000000000000" pitchFamily="2" charset="-70"/>
              </a:rPr>
            </a:br>
            <a:r>
              <a:rPr lang="lv-LV" sz="3200" b="1" cap="all" dirty="0">
                <a:solidFill>
                  <a:schemeClr val="bg1"/>
                </a:solidFill>
                <a:latin typeface="Montserrat" panose="00000500000000000000" pitchFamily="2" charset="-70"/>
              </a:rPr>
              <a:t> tehnisko stāvokli</a:t>
            </a:r>
            <a:endParaRPr kumimoji="0" lang="en-US" sz="3200" b="1" i="0" u="none" strike="noStrike" kern="1200" cap="all" spc="0" normalizeH="0" noProof="0" dirty="0">
              <a:ln>
                <a:noFill/>
              </a:ln>
              <a:solidFill>
                <a:schemeClr val="bg1"/>
              </a:solidFill>
              <a:effectLst/>
              <a:uLnTx/>
              <a:uFillTx/>
              <a:latin typeface="Montserrat" panose="00000500000000000000" pitchFamily="2" charset="-70"/>
            </a:endParaRPr>
          </a:p>
        </p:txBody>
      </p:sp>
      <p:pic>
        <p:nvPicPr>
          <p:cNvPr id="2" name="Picture 1">
            <a:extLst>
              <a:ext uri="{FF2B5EF4-FFF2-40B4-BE49-F238E27FC236}">
                <a16:creationId xmlns:a16="http://schemas.microsoft.com/office/drawing/2014/main" id="{1DB2A215-8386-9EDE-5A19-F94513F13E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8376" y="-292272"/>
            <a:ext cx="5160684" cy="2523466"/>
          </a:xfrm>
          <a:prstGeom prst="rect">
            <a:avLst/>
          </a:prstGeom>
        </p:spPr>
      </p:pic>
      <p:sp>
        <p:nvSpPr>
          <p:cNvPr id="5" name="TextBox 2">
            <a:extLst>
              <a:ext uri="{FF2B5EF4-FFF2-40B4-BE49-F238E27FC236}">
                <a16:creationId xmlns:a16="http://schemas.microsoft.com/office/drawing/2014/main" id="{608A22D1-CDF9-95DF-7D34-FC8F39AFA36F}"/>
              </a:ext>
            </a:extLst>
          </p:cNvPr>
          <p:cNvSpPr txBox="1"/>
          <p:nvPr/>
        </p:nvSpPr>
        <p:spPr>
          <a:xfrm>
            <a:off x="121920" y="6398786"/>
            <a:ext cx="12070080" cy="153888"/>
          </a:xfrm>
          <a:prstGeom prst="rect">
            <a:avLst/>
          </a:prstGeom>
        </p:spPr>
        <p:txBody>
          <a:bodyPr lIns="0" tIns="0" rIns="0" bIns="0" rtlCol="0" anchor="t">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lv-LV" sz="1000" b="0" i="0" u="none" strike="noStrike" kern="1200" cap="none" spc="0" normalizeH="0" baseline="0" noProof="0" dirty="0">
                <a:ln>
                  <a:noFill/>
                </a:ln>
                <a:solidFill>
                  <a:schemeClr val="bg1"/>
                </a:solidFill>
                <a:effectLst/>
                <a:uLnTx/>
                <a:uFillTx/>
                <a:latin typeface="Montserrat" pitchFamily="2" charset="77"/>
                <a:ea typeface="+mn-ea"/>
                <a:cs typeface="+mn-cs"/>
              </a:rPr>
              <a:t>P/A CARNIKAVAS KOMUNĀLSERVISS  I </a:t>
            </a:r>
            <a:r>
              <a:rPr kumimoji="0" lang="en-US" sz="1000" b="0" i="0" u="none" strike="noStrike" kern="1200" cap="none" spc="0" normalizeH="0" baseline="0" noProof="0" dirty="0">
                <a:ln>
                  <a:noFill/>
                </a:ln>
                <a:solidFill>
                  <a:schemeClr val="bg1"/>
                </a:solidFill>
                <a:effectLst/>
                <a:uLnTx/>
                <a:uFillTx/>
                <a:latin typeface="Montserrat" pitchFamily="2" charset="77"/>
                <a:ea typeface="+mn-ea"/>
                <a:cs typeface="+mn-cs"/>
              </a:rPr>
              <a:t>   </a:t>
            </a:r>
            <a:r>
              <a:rPr kumimoji="0" lang="lv-LV" sz="1000" b="0" i="0" u="none" strike="noStrike" kern="1200" cap="none" spc="0" normalizeH="0" baseline="0" noProof="0" dirty="0">
                <a:ln>
                  <a:noFill/>
                </a:ln>
                <a:solidFill>
                  <a:schemeClr val="bg1"/>
                </a:solidFill>
                <a:effectLst/>
                <a:uLnTx/>
                <a:uFillTx/>
                <a:latin typeface="Montserrat" pitchFamily="2" charset="77"/>
                <a:ea typeface="+mn-ea"/>
                <a:cs typeface="+mn-cs"/>
              </a:rPr>
              <a:t>10</a:t>
            </a:r>
            <a:r>
              <a:rPr kumimoji="0" lang="en-US" sz="1000" b="0" i="0" u="none" strike="noStrike" kern="1200" cap="none" spc="0" normalizeH="0" baseline="0" noProof="0" dirty="0">
                <a:ln>
                  <a:noFill/>
                </a:ln>
                <a:solidFill>
                  <a:schemeClr val="bg1"/>
                </a:solidFill>
                <a:effectLst/>
                <a:uLnTx/>
                <a:uFillTx/>
                <a:latin typeface="Montserrat" pitchFamily="2" charset="77"/>
                <a:ea typeface="+mn-ea"/>
                <a:cs typeface="+mn-cs"/>
              </a:rPr>
              <a:t>.202</a:t>
            </a:r>
            <a:r>
              <a:rPr lang="lv-LV" sz="1000" dirty="0">
                <a:solidFill>
                  <a:schemeClr val="bg1"/>
                </a:solidFill>
                <a:latin typeface="Montserrat" pitchFamily="2" charset="77"/>
              </a:rPr>
              <a:t>5</a:t>
            </a:r>
            <a:r>
              <a:rPr kumimoji="0" lang="en-US" sz="1000" b="0" i="0" u="none" strike="noStrike" kern="1200" cap="none" spc="0" normalizeH="0" baseline="0" noProof="0" dirty="0">
                <a:ln>
                  <a:noFill/>
                </a:ln>
                <a:solidFill>
                  <a:schemeClr val="bg1"/>
                </a:solidFill>
                <a:effectLst/>
                <a:uLnTx/>
                <a:uFillTx/>
                <a:latin typeface="Montserrat" pitchFamily="2" charset="77"/>
                <a:ea typeface="+mn-ea"/>
                <a:cs typeface="+mn-cs"/>
              </a:rPr>
              <a:t>.</a:t>
            </a:r>
          </a:p>
        </p:txBody>
      </p:sp>
    </p:spTree>
    <p:extLst>
      <p:ext uri="{BB962C8B-B14F-4D97-AF65-F5344CB8AC3E}">
        <p14:creationId xmlns:p14="http://schemas.microsoft.com/office/powerpoint/2010/main" val="3119556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F3557AF3-474D-3C17-213F-EAAEAEB2526F}"/>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E23FD450-D703-A419-2A90-48791DD04F0F}"/>
              </a:ext>
            </a:extLst>
          </p:cNvPr>
          <p:cNvSpPr/>
          <p:nvPr/>
        </p:nvSpPr>
        <p:spPr>
          <a:xfrm rot="1789">
            <a:off x="-3176" y="6326717"/>
            <a:ext cx="12198351" cy="0"/>
          </a:xfrm>
          <a:prstGeom prst="line">
            <a:avLst/>
          </a:prstGeom>
          <a:ln w="9525" cap="rnd">
            <a:solidFill>
              <a:schemeClr val="tx1">
                <a:lumMod val="65000"/>
                <a:lumOff val="35000"/>
              </a:schemeClr>
            </a:solidFill>
            <a:prstDash val="solid"/>
            <a:headEnd type="none" w="sm" len="sm"/>
            <a:tailEnd type="none" w="sm" len="sm"/>
          </a:ln>
        </p:spPr>
      </p:sp>
      <p:sp>
        <p:nvSpPr>
          <p:cNvPr id="4" name="Title 3">
            <a:extLst>
              <a:ext uri="{FF2B5EF4-FFF2-40B4-BE49-F238E27FC236}">
                <a16:creationId xmlns:a16="http://schemas.microsoft.com/office/drawing/2014/main" id="{4CC06F7F-A100-EB83-E06A-9B7B01BCAEA4}"/>
              </a:ext>
            </a:extLst>
          </p:cNvPr>
          <p:cNvSpPr>
            <a:spLocks noGrp="1"/>
          </p:cNvSpPr>
          <p:nvPr>
            <p:ph type="title"/>
          </p:nvPr>
        </p:nvSpPr>
        <p:spPr>
          <a:xfrm>
            <a:off x="3302000" y="365126"/>
            <a:ext cx="8051800" cy="1326091"/>
          </a:xfrm>
        </p:spPr>
        <p:txBody>
          <a:bodyPr rtlCol="0">
            <a:normAutofit/>
          </a:bodyPr>
          <a:lstStyle/>
          <a:p>
            <a:pPr algn="ctr" fontAlgn="auto">
              <a:spcBef>
                <a:spcPts val="0"/>
              </a:spcBef>
              <a:spcAft>
                <a:spcPts val="0"/>
              </a:spcAft>
              <a:defRPr/>
            </a:pPr>
            <a:r>
              <a:rPr lang="lv-LV" sz="3200" b="1" cap="all" dirty="0">
                <a:solidFill>
                  <a:srgbClr val="595959"/>
                </a:solidFill>
                <a:latin typeface="Montserrat" panose="00000500000000000000" pitchFamily="2" charset="-70"/>
                <a:ea typeface="Calibri" panose="020F0502020204030204" pitchFamily="34" charset="0"/>
              </a:rPr>
              <a:t>PRIEKŠLIKUMS</a:t>
            </a:r>
            <a:endParaRPr lang="en-US" sz="3200" b="1" dirty="0">
              <a:solidFill>
                <a:schemeClr val="tx1">
                  <a:lumMod val="65000"/>
                  <a:lumOff val="35000"/>
                </a:schemeClr>
              </a:solidFill>
              <a:latin typeface="Montserrat" pitchFamily="2" charset="77"/>
            </a:endParaRPr>
          </a:p>
        </p:txBody>
      </p:sp>
      <p:sp>
        <p:nvSpPr>
          <p:cNvPr id="5" name="Content Placeholder 4">
            <a:extLst>
              <a:ext uri="{FF2B5EF4-FFF2-40B4-BE49-F238E27FC236}">
                <a16:creationId xmlns:a16="http://schemas.microsoft.com/office/drawing/2014/main" id="{07BACEBE-DFAC-A61B-C64E-BCDBDFCF0358}"/>
              </a:ext>
            </a:extLst>
          </p:cNvPr>
          <p:cNvSpPr>
            <a:spLocks noGrp="1"/>
          </p:cNvSpPr>
          <p:nvPr>
            <p:ph idx="1"/>
          </p:nvPr>
        </p:nvSpPr>
        <p:spPr>
          <a:xfrm>
            <a:off x="3302000" y="1825625"/>
            <a:ext cx="6670136" cy="4351867"/>
          </a:xfrm>
        </p:spPr>
        <p:txBody>
          <a:bodyPr rtlCol="0">
            <a:normAutofit/>
          </a:bodyPr>
          <a:lstStyle/>
          <a:p>
            <a:pPr algn="just"/>
            <a:r>
              <a:rPr lang="lv-LV" sz="1800" b="1" dirty="0">
                <a:solidFill>
                  <a:schemeClr val="tx1">
                    <a:lumMod val="75000"/>
                    <a:lumOff val="25000"/>
                  </a:schemeClr>
                </a:solidFill>
                <a:latin typeface="Montserrat" panose="00000500000000000000" pitchFamily="50" charset="-70"/>
              </a:rPr>
              <a:t>Priekšlikums: </a:t>
            </a:r>
            <a:r>
              <a:rPr lang="lv-LV" sz="1800" dirty="0">
                <a:solidFill>
                  <a:schemeClr val="tx1">
                    <a:lumMod val="75000"/>
                    <a:lumOff val="25000"/>
                  </a:schemeClr>
                </a:solidFill>
                <a:latin typeface="Montserrat" panose="00000500000000000000" pitchFamily="50" charset="-70"/>
              </a:rPr>
              <a:t>nodot ēku atsavināšanā</a:t>
            </a:r>
            <a:endParaRPr lang="lv-LV" sz="1800" i="1" dirty="0">
              <a:solidFill>
                <a:schemeClr val="tx1">
                  <a:lumMod val="75000"/>
                  <a:lumOff val="25000"/>
                </a:schemeClr>
              </a:solidFill>
              <a:latin typeface="Montserrat" panose="00000500000000000000" pitchFamily="50" charset="-70"/>
            </a:endParaRPr>
          </a:p>
          <a:p>
            <a:pPr marL="0" indent="0" algn="just">
              <a:lnSpc>
                <a:spcPct val="107000"/>
              </a:lnSpc>
              <a:spcAft>
                <a:spcPts val="600"/>
              </a:spcAft>
              <a:buNone/>
            </a:pPr>
            <a:endParaRPr lang="lv-LV" sz="1800" dirty="0">
              <a:solidFill>
                <a:schemeClr val="tx1">
                  <a:lumMod val="75000"/>
                  <a:lumOff val="25000"/>
                </a:schemeClr>
              </a:solidFill>
              <a:latin typeface="Montserrat" panose="00000500000000000000" pitchFamily="50" charset="-70"/>
            </a:endParaRPr>
          </a:p>
          <a:p>
            <a:pPr algn="just"/>
            <a:r>
              <a:rPr lang="lv-LV" sz="1600" dirty="0">
                <a:solidFill>
                  <a:schemeClr val="tx1">
                    <a:lumMod val="75000"/>
                    <a:lumOff val="25000"/>
                  </a:schemeClr>
                </a:solidFill>
                <a:latin typeface="Montserrat" panose="00000500000000000000" pitchFamily="50" charset="-70"/>
              </a:rPr>
              <a:t>Noskaidrot </a:t>
            </a:r>
            <a:r>
              <a:rPr lang="en-US" sz="1600" dirty="0" err="1">
                <a:solidFill>
                  <a:schemeClr val="tx1">
                    <a:lumMod val="75000"/>
                    <a:lumOff val="25000"/>
                  </a:schemeClr>
                </a:solidFill>
                <a:latin typeface="Montserrat" panose="00000500000000000000" pitchFamily="50" charset="-70"/>
              </a:rPr>
              <a:t>iedzīvotāju</a:t>
            </a:r>
            <a:r>
              <a:rPr lang="en-US" sz="1600" dirty="0">
                <a:solidFill>
                  <a:schemeClr val="tx1">
                    <a:lumMod val="75000"/>
                    <a:lumOff val="25000"/>
                  </a:schemeClr>
                </a:solidFill>
                <a:latin typeface="Montserrat" panose="00000500000000000000" pitchFamily="50" charset="-70"/>
              </a:rPr>
              <a:t> </a:t>
            </a:r>
            <a:r>
              <a:rPr lang="en-US" sz="1600" dirty="0" err="1">
                <a:solidFill>
                  <a:schemeClr val="tx1">
                    <a:lumMod val="75000"/>
                    <a:lumOff val="25000"/>
                  </a:schemeClr>
                </a:solidFill>
                <a:latin typeface="Montserrat" panose="00000500000000000000" pitchFamily="50" charset="-70"/>
              </a:rPr>
              <a:t>padomes</a:t>
            </a:r>
            <a:r>
              <a:rPr lang="en-US" sz="1600" dirty="0">
                <a:solidFill>
                  <a:schemeClr val="tx1">
                    <a:lumMod val="75000"/>
                    <a:lumOff val="25000"/>
                  </a:schemeClr>
                </a:solidFill>
                <a:latin typeface="Montserrat" panose="00000500000000000000" pitchFamily="50" charset="-70"/>
              </a:rPr>
              <a:t> </a:t>
            </a:r>
            <a:r>
              <a:rPr lang="en-US" sz="1600" dirty="0" err="1">
                <a:solidFill>
                  <a:schemeClr val="tx1">
                    <a:lumMod val="75000"/>
                    <a:lumOff val="25000"/>
                  </a:schemeClr>
                </a:solidFill>
                <a:latin typeface="Montserrat" panose="00000500000000000000" pitchFamily="50" charset="-70"/>
              </a:rPr>
              <a:t>viedokli</a:t>
            </a:r>
            <a:r>
              <a:rPr lang="en-US" sz="1600" dirty="0">
                <a:solidFill>
                  <a:schemeClr val="tx1">
                    <a:lumMod val="75000"/>
                    <a:lumOff val="25000"/>
                  </a:schemeClr>
                </a:solidFill>
                <a:latin typeface="Montserrat" panose="00000500000000000000" pitchFamily="50" charset="-70"/>
              </a:rPr>
              <a:t> .</a:t>
            </a:r>
            <a:endParaRPr lang="lv-LV" sz="1600" dirty="0">
              <a:solidFill>
                <a:schemeClr val="tx1">
                  <a:lumMod val="75000"/>
                  <a:lumOff val="25000"/>
                </a:schemeClr>
              </a:solidFill>
              <a:latin typeface="Montserrat" panose="00000500000000000000" pitchFamily="50" charset="-70"/>
            </a:endParaRPr>
          </a:p>
          <a:p>
            <a:pPr algn="just"/>
            <a:r>
              <a:rPr lang="lv-LV" sz="1600" dirty="0">
                <a:solidFill>
                  <a:schemeClr val="tx1">
                    <a:lumMod val="75000"/>
                    <a:lumOff val="25000"/>
                  </a:schemeClr>
                </a:solidFill>
                <a:latin typeface="Montserrat" panose="00000500000000000000" pitchFamily="50" charset="-70"/>
              </a:rPr>
              <a:t>L</a:t>
            </a:r>
            <a:r>
              <a:rPr lang="en-US" sz="1600" dirty="0" err="1">
                <a:solidFill>
                  <a:schemeClr val="tx1">
                    <a:lumMod val="75000"/>
                    <a:lumOff val="25000"/>
                  </a:schemeClr>
                </a:solidFill>
                <a:latin typeface="Montserrat" panose="00000500000000000000" pitchFamily="50" charset="-70"/>
              </a:rPr>
              <a:t>em</a:t>
            </a:r>
            <a:r>
              <a:rPr lang="lv-LV" sz="1600" dirty="0">
                <a:solidFill>
                  <a:schemeClr val="tx1">
                    <a:lumMod val="75000"/>
                    <a:lumOff val="25000"/>
                  </a:schemeClr>
                </a:solidFill>
                <a:latin typeface="Montserrat" panose="00000500000000000000" pitchFamily="50" charset="-70"/>
              </a:rPr>
              <a:t>t</a:t>
            </a:r>
            <a:r>
              <a:rPr lang="en-US" sz="1600" dirty="0">
                <a:solidFill>
                  <a:schemeClr val="tx1">
                    <a:lumMod val="75000"/>
                    <a:lumOff val="25000"/>
                  </a:schemeClr>
                </a:solidFill>
                <a:latin typeface="Montserrat" panose="00000500000000000000" pitchFamily="50" charset="-70"/>
              </a:rPr>
              <a:t> par </a:t>
            </a:r>
            <a:r>
              <a:rPr lang="lv-LV" sz="1600" dirty="0">
                <a:solidFill>
                  <a:schemeClr val="tx1">
                    <a:lumMod val="75000"/>
                    <a:lumOff val="25000"/>
                  </a:schemeClr>
                </a:solidFill>
                <a:latin typeface="Montserrat" panose="00000500000000000000" pitchFamily="50" charset="-70"/>
              </a:rPr>
              <a:t>jautājuma </a:t>
            </a:r>
            <a:r>
              <a:rPr lang="en-US" sz="1600" dirty="0" err="1">
                <a:solidFill>
                  <a:schemeClr val="tx1">
                    <a:lumMod val="75000"/>
                    <a:lumOff val="25000"/>
                  </a:schemeClr>
                </a:solidFill>
                <a:latin typeface="Montserrat" panose="00000500000000000000" pitchFamily="50" charset="-70"/>
              </a:rPr>
              <a:t>virzīšanu</a:t>
            </a:r>
            <a:r>
              <a:rPr lang="en-US" sz="1600" dirty="0">
                <a:solidFill>
                  <a:schemeClr val="tx1">
                    <a:lumMod val="75000"/>
                    <a:lumOff val="25000"/>
                  </a:schemeClr>
                </a:solidFill>
                <a:latin typeface="Montserrat" panose="00000500000000000000" pitchFamily="50" charset="-70"/>
              </a:rPr>
              <a:t> </a:t>
            </a:r>
            <a:r>
              <a:rPr lang="en-US" sz="1600" dirty="0" err="1">
                <a:solidFill>
                  <a:schemeClr val="tx1">
                    <a:lumMod val="75000"/>
                    <a:lumOff val="25000"/>
                  </a:schemeClr>
                </a:solidFill>
                <a:latin typeface="Montserrat" panose="00000500000000000000" pitchFamily="50" charset="-70"/>
              </a:rPr>
              <a:t>uz</a:t>
            </a:r>
            <a:r>
              <a:rPr lang="en-US" sz="1600" dirty="0">
                <a:solidFill>
                  <a:schemeClr val="tx1">
                    <a:lumMod val="75000"/>
                    <a:lumOff val="25000"/>
                  </a:schemeClr>
                </a:solidFill>
                <a:latin typeface="Montserrat" panose="00000500000000000000" pitchFamily="50" charset="-70"/>
              </a:rPr>
              <a:t> domes </a:t>
            </a:r>
            <a:r>
              <a:rPr lang="en-US" sz="1600" dirty="0" err="1">
                <a:solidFill>
                  <a:schemeClr val="tx1">
                    <a:lumMod val="75000"/>
                    <a:lumOff val="25000"/>
                  </a:schemeClr>
                </a:solidFill>
                <a:latin typeface="Montserrat" panose="00000500000000000000" pitchFamily="50" charset="-70"/>
              </a:rPr>
              <a:t>sēdi</a:t>
            </a:r>
            <a:r>
              <a:rPr lang="en-US" sz="1600" dirty="0">
                <a:solidFill>
                  <a:schemeClr val="tx1">
                    <a:lumMod val="75000"/>
                    <a:lumOff val="25000"/>
                  </a:schemeClr>
                </a:solidFill>
                <a:latin typeface="Montserrat" panose="00000500000000000000" pitchFamily="50" charset="-70"/>
              </a:rPr>
              <a:t> </a:t>
            </a:r>
            <a:r>
              <a:rPr lang="en-US" sz="1600" dirty="0" err="1">
                <a:solidFill>
                  <a:schemeClr val="tx1">
                    <a:lumMod val="75000"/>
                    <a:lumOff val="25000"/>
                  </a:schemeClr>
                </a:solidFill>
                <a:latin typeface="Montserrat" panose="00000500000000000000" pitchFamily="50" charset="-70"/>
              </a:rPr>
              <a:t>atsavināšanas</a:t>
            </a:r>
            <a:r>
              <a:rPr lang="en-US" sz="1600" dirty="0">
                <a:solidFill>
                  <a:schemeClr val="tx1">
                    <a:lumMod val="75000"/>
                    <a:lumOff val="25000"/>
                  </a:schemeClr>
                </a:solidFill>
                <a:latin typeface="Montserrat" panose="00000500000000000000" pitchFamily="50" charset="-70"/>
              </a:rPr>
              <a:t> </a:t>
            </a:r>
            <a:r>
              <a:rPr lang="en-US" sz="1600" dirty="0" err="1">
                <a:solidFill>
                  <a:schemeClr val="tx1">
                    <a:lumMod val="75000"/>
                    <a:lumOff val="25000"/>
                  </a:schemeClr>
                </a:solidFill>
                <a:latin typeface="Montserrat" panose="00000500000000000000" pitchFamily="50" charset="-70"/>
              </a:rPr>
              <a:t>lēmuma</a:t>
            </a:r>
            <a:r>
              <a:rPr lang="en-US" sz="1600" dirty="0">
                <a:solidFill>
                  <a:schemeClr val="tx1">
                    <a:lumMod val="75000"/>
                    <a:lumOff val="25000"/>
                  </a:schemeClr>
                </a:solidFill>
                <a:latin typeface="Montserrat" panose="00000500000000000000" pitchFamily="50" charset="-70"/>
              </a:rPr>
              <a:t> </a:t>
            </a:r>
            <a:r>
              <a:rPr lang="en-US" sz="1600" dirty="0" err="1">
                <a:solidFill>
                  <a:schemeClr val="tx1">
                    <a:lumMod val="75000"/>
                    <a:lumOff val="25000"/>
                  </a:schemeClr>
                </a:solidFill>
                <a:latin typeface="Montserrat" panose="00000500000000000000" pitchFamily="50" charset="-70"/>
              </a:rPr>
              <a:t>pieņemšanai</a:t>
            </a:r>
            <a:r>
              <a:rPr lang="en-US" sz="1600" dirty="0">
                <a:solidFill>
                  <a:schemeClr val="tx1">
                    <a:lumMod val="75000"/>
                    <a:lumOff val="25000"/>
                  </a:schemeClr>
                </a:solidFill>
                <a:latin typeface="Montserrat" panose="00000500000000000000" pitchFamily="50" charset="-70"/>
              </a:rPr>
              <a:t>.</a:t>
            </a:r>
            <a:endParaRPr lang="lv-LV" sz="1600" dirty="0">
              <a:solidFill>
                <a:schemeClr val="tx1">
                  <a:lumMod val="75000"/>
                  <a:lumOff val="25000"/>
                </a:schemeClr>
              </a:solidFill>
              <a:latin typeface="Montserrat" panose="00000500000000000000" pitchFamily="50" charset="-70"/>
            </a:endParaRPr>
          </a:p>
          <a:p>
            <a:pPr marL="0" indent="0" algn="just">
              <a:lnSpc>
                <a:spcPct val="107000"/>
              </a:lnSpc>
              <a:spcAft>
                <a:spcPts val="600"/>
              </a:spcAft>
              <a:buNone/>
            </a:pPr>
            <a:endParaRPr lang="en-LV" sz="1800" dirty="0">
              <a:solidFill>
                <a:srgbClr val="595959"/>
              </a:solidFill>
              <a:latin typeface="Montserrat" panose="00000500000000000000" pitchFamily="50" charset="-70"/>
            </a:endParaRPr>
          </a:p>
        </p:txBody>
      </p:sp>
      <p:sp>
        <p:nvSpPr>
          <p:cNvPr id="11" name="TextBox 2">
            <a:extLst>
              <a:ext uri="{FF2B5EF4-FFF2-40B4-BE49-F238E27FC236}">
                <a16:creationId xmlns:a16="http://schemas.microsoft.com/office/drawing/2014/main" id="{4C932AFD-3D82-078A-2F9C-4C8383FE0AE6}"/>
              </a:ext>
            </a:extLst>
          </p:cNvPr>
          <p:cNvSpPr txBox="1"/>
          <p:nvPr/>
        </p:nvSpPr>
        <p:spPr>
          <a:xfrm>
            <a:off x="121920" y="6398786"/>
            <a:ext cx="12070080" cy="153888"/>
          </a:xfrm>
          <a:prstGeom prst="rect">
            <a:avLst/>
          </a:prstGeom>
        </p:spPr>
        <p:txBody>
          <a:bodyPr lIns="0" tIns="0" rIns="0" bIns="0" rtlCol="0" anchor="t">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lv-LV" sz="1000" b="0" i="0" u="none" strike="noStrike" kern="1200" cap="none" spc="0" normalizeH="0" baseline="0" noProof="0" dirty="0">
                <a:ln>
                  <a:noFill/>
                </a:ln>
                <a:solidFill>
                  <a:srgbClr val="595959"/>
                </a:solidFill>
                <a:effectLst/>
                <a:uLnTx/>
                <a:uFillTx/>
                <a:latin typeface="Montserrat" pitchFamily="2" charset="77"/>
                <a:ea typeface="+mn-ea"/>
                <a:cs typeface="+mn-cs"/>
              </a:rPr>
              <a:t>P/A CARNIKAVAS KOMUNĀLSERVISS  I </a:t>
            </a:r>
            <a:r>
              <a:rPr kumimoji="0" lang="en-US" sz="1000" b="0" i="0" u="none" strike="noStrike" kern="1200" cap="none" spc="0" normalizeH="0" baseline="0" noProof="0" dirty="0">
                <a:ln>
                  <a:noFill/>
                </a:ln>
                <a:solidFill>
                  <a:srgbClr val="595959"/>
                </a:solidFill>
                <a:effectLst/>
                <a:uLnTx/>
                <a:uFillTx/>
                <a:latin typeface="Montserrat" pitchFamily="2" charset="77"/>
                <a:ea typeface="+mn-ea"/>
                <a:cs typeface="+mn-cs"/>
              </a:rPr>
              <a:t>   </a:t>
            </a:r>
            <a:r>
              <a:rPr lang="lv-LV" sz="1000" dirty="0">
                <a:solidFill>
                  <a:srgbClr val="595959"/>
                </a:solidFill>
                <a:latin typeface="Montserrat" pitchFamily="2" charset="77"/>
              </a:rPr>
              <a:t>10</a:t>
            </a:r>
            <a:r>
              <a:rPr kumimoji="0" lang="en-US" sz="1000" b="0" i="0" u="none" strike="noStrike" kern="1200" cap="none" spc="0" normalizeH="0" baseline="0" noProof="0" dirty="0">
                <a:ln>
                  <a:noFill/>
                </a:ln>
                <a:solidFill>
                  <a:srgbClr val="595959"/>
                </a:solidFill>
                <a:effectLst/>
                <a:uLnTx/>
                <a:uFillTx/>
                <a:latin typeface="Montserrat" pitchFamily="2" charset="77"/>
                <a:ea typeface="+mn-ea"/>
                <a:cs typeface="+mn-cs"/>
              </a:rPr>
              <a:t>.202</a:t>
            </a:r>
            <a:r>
              <a:rPr lang="lv-LV" sz="1000" dirty="0">
                <a:solidFill>
                  <a:srgbClr val="595959"/>
                </a:solidFill>
                <a:latin typeface="Montserrat" pitchFamily="2" charset="77"/>
              </a:rPr>
              <a:t>5</a:t>
            </a:r>
            <a:r>
              <a:rPr kumimoji="0" lang="en-US" sz="1000" b="0" i="0" u="none" strike="noStrike" kern="1200" cap="none" spc="0" normalizeH="0" baseline="0" noProof="0" dirty="0">
                <a:ln>
                  <a:noFill/>
                </a:ln>
                <a:solidFill>
                  <a:srgbClr val="595959"/>
                </a:solidFill>
                <a:effectLst/>
                <a:uLnTx/>
                <a:uFillTx/>
                <a:latin typeface="Montserrat" pitchFamily="2" charset="77"/>
                <a:ea typeface="+mn-ea"/>
                <a:cs typeface="+mn-cs"/>
              </a:rPr>
              <a:t>.</a:t>
            </a:r>
          </a:p>
        </p:txBody>
      </p:sp>
      <p:pic>
        <p:nvPicPr>
          <p:cNvPr id="12" name="Picture 11">
            <a:extLst>
              <a:ext uri="{FF2B5EF4-FFF2-40B4-BE49-F238E27FC236}">
                <a16:creationId xmlns:a16="http://schemas.microsoft.com/office/drawing/2014/main" id="{3BB8216B-16BA-C677-867A-839136A789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8005" y="-75782"/>
            <a:ext cx="2086934" cy="2128058"/>
          </a:xfrm>
          <a:prstGeom prst="rect">
            <a:avLst/>
          </a:prstGeom>
        </p:spPr>
      </p:pic>
    </p:spTree>
    <p:extLst>
      <p:ext uri="{BB962C8B-B14F-4D97-AF65-F5344CB8AC3E}">
        <p14:creationId xmlns:p14="http://schemas.microsoft.com/office/powerpoint/2010/main" val="2687401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AutoShape 3"/>
          <p:cNvSpPr/>
          <p:nvPr/>
        </p:nvSpPr>
        <p:spPr>
          <a:xfrm rot="1789">
            <a:off x="-3176" y="6326505"/>
            <a:ext cx="12198351" cy="0"/>
          </a:xfrm>
          <a:prstGeom prst="line">
            <a:avLst/>
          </a:prstGeom>
          <a:ln w="9525" cap="rnd">
            <a:solidFill>
              <a:schemeClr val="tx1">
                <a:lumMod val="65000"/>
                <a:lumOff val="35000"/>
              </a:schemeClr>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2">
            <a:extLst>
              <a:ext uri="{FF2B5EF4-FFF2-40B4-BE49-F238E27FC236}">
                <a16:creationId xmlns:a16="http://schemas.microsoft.com/office/drawing/2014/main" id="{CFCB85BE-8443-54E6-377B-0D2895F60974}"/>
              </a:ext>
            </a:extLst>
          </p:cNvPr>
          <p:cNvSpPr txBox="1"/>
          <p:nvPr/>
        </p:nvSpPr>
        <p:spPr>
          <a:xfrm>
            <a:off x="1574800" y="2449957"/>
            <a:ext cx="8893177" cy="743473"/>
          </a:xfrm>
          <a:prstGeom prst="rect">
            <a:avLst/>
          </a:prstGeom>
        </p:spPr>
        <p:txBody>
          <a:bodyPr wrap="square" lIns="0" tIns="0" rIns="0" bIns="0" rtlCol="0" anchor="t">
            <a:spAutoFit/>
          </a:bodyPr>
          <a:lstStyle/>
          <a:p>
            <a:pPr marL="0" marR="0" lvl="0" indent="0" algn="ctr" defTabSz="609630" rtl="0" eaLnBrk="1" fontAlgn="auto" latinLnBrk="0" hangingPunct="1">
              <a:lnSpc>
                <a:spcPct val="150000"/>
              </a:lnSpc>
              <a:spcBef>
                <a:spcPts val="0"/>
              </a:spcBef>
              <a:spcAft>
                <a:spcPts val="0"/>
              </a:spcAft>
              <a:buClrTx/>
              <a:buSzTx/>
              <a:buFontTx/>
              <a:buNone/>
              <a:tabLst/>
              <a:defRPr/>
            </a:pPr>
            <a:r>
              <a:rPr kumimoji="0" lang="lv-LV" sz="3600" b="1" i="0" u="none" strike="noStrike" kern="1200" cap="all" spc="0" normalizeH="0" baseline="0" noProof="0" dirty="0">
                <a:ln>
                  <a:noFill/>
                </a:ln>
                <a:solidFill>
                  <a:srgbClr val="595959"/>
                </a:solidFill>
                <a:effectLst/>
                <a:uLnTx/>
                <a:uFillTx/>
                <a:latin typeface="Calibri" panose="020F0502020204030204"/>
                <a:ea typeface="+mn-ea"/>
                <a:cs typeface="+mn-cs"/>
              </a:rPr>
              <a:t>Paldies par uzmanību!</a:t>
            </a:r>
            <a:endParaRPr kumimoji="0" lang="en-US" altLang="x-none" sz="3334" b="1" i="1" u="none" strike="noStrike" kern="1200" cap="all" spc="0" normalizeH="0" baseline="0" noProof="0" dirty="0">
              <a:ln>
                <a:noFill/>
              </a:ln>
              <a:solidFill>
                <a:srgbClr val="595959"/>
              </a:solidFill>
              <a:effectLst/>
              <a:uLnTx/>
              <a:uFillTx/>
              <a:latin typeface="Montserrat Medium" pitchFamily="2" charset="77"/>
              <a:ea typeface="+mn-ea"/>
              <a:cs typeface="+mn-cs"/>
            </a:endParaRPr>
          </a:p>
        </p:txBody>
      </p:sp>
      <p:sp>
        <p:nvSpPr>
          <p:cNvPr id="2" name="TextBox 1">
            <a:extLst>
              <a:ext uri="{FF2B5EF4-FFF2-40B4-BE49-F238E27FC236}">
                <a16:creationId xmlns:a16="http://schemas.microsoft.com/office/drawing/2014/main" id="{68CC2B34-072D-EC58-F50A-01C9280DCCCA}"/>
              </a:ext>
            </a:extLst>
          </p:cNvPr>
          <p:cNvSpPr txBox="1"/>
          <p:nvPr/>
        </p:nvSpPr>
        <p:spPr>
          <a:xfrm>
            <a:off x="2106613" y="4296715"/>
            <a:ext cx="782955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altLang="lv-LV" sz="1800" b="0" i="0" u="none" strike="noStrike" kern="1200" cap="none" spc="0" normalizeH="0" baseline="0" noProof="0" dirty="0">
                <a:ln>
                  <a:noFill/>
                </a:ln>
                <a:solidFill>
                  <a:srgbClr val="595959"/>
                </a:solidFill>
                <a:effectLst/>
                <a:uLnTx/>
                <a:uFillTx/>
                <a:latin typeface="Montserrat" panose="00000500000000000000" pitchFamily="2" charset="-70"/>
                <a:ea typeface="Calibri" panose="020F0502020204030204" pitchFamily="34" charset="0"/>
                <a:cs typeface="Times New Roman" panose="02020603050405020304" pitchFamily="18" charset="0"/>
              </a:rPr>
              <a:t> </a:t>
            </a:r>
            <a:r>
              <a:rPr kumimoji="0" lang="en-US" altLang="lv-LV" sz="1800" b="0" i="0" u="none" strike="noStrike" kern="1200" cap="none" spc="0" normalizeH="0" baseline="0" noProof="0" dirty="0">
                <a:ln>
                  <a:noFill/>
                </a:ln>
                <a:solidFill>
                  <a:srgbClr val="595959"/>
                </a:solidFill>
                <a:effectLst/>
                <a:uLnTx/>
                <a:uFillTx/>
                <a:latin typeface="Montserrat" panose="00000500000000000000" pitchFamily="2" charset="-70"/>
                <a:ea typeface="Calibri" panose="020F0502020204030204" pitchFamily="34" charset="0"/>
                <a:cs typeface="Times New Roman" panose="02020603050405020304" pitchFamily="18" charset="0"/>
              </a:rPr>
              <a:t>PAŠVALDĪBAS AĢENTŪRA</a:t>
            </a:r>
            <a:br>
              <a:rPr kumimoji="0" lang="lv-LV" altLang="lv-LV" sz="1800" b="0" i="0" u="none" strike="noStrike" kern="1200" cap="none" spc="0" normalizeH="0" baseline="0" noProof="0" dirty="0">
                <a:ln>
                  <a:noFill/>
                </a:ln>
                <a:solidFill>
                  <a:srgbClr val="595959"/>
                </a:solidFill>
                <a:effectLst/>
                <a:uLnTx/>
                <a:uFillTx/>
                <a:latin typeface="Montserrat" panose="00000500000000000000" pitchFamily="2" charset="-70"/>
                <a:ea typeface="+mn-ea"/>
                <a:cs typeface="+mn-cs"/>
              </a:rPr>
            </a:br>
            <a:r>
              <a:rPr kumimoji="0" lang="en-US" altLang="lv-LV" sz="1800" b="0" i="0" u="none" strike="noStrike" kern="1200" cap="none" spc="0" normalizeH="0" baseline="0" noProof="0" dirty="0">
                <a:ln>
                  <a:noFill/>
                </a:ln>
                <a:solidFill>
                  <a:srgbClr val="595959"/>
                </a:solidFill>
                <a:effectLst/>
                <a:uLnTx/>
                <a:uFillTx/>
                <a:latin typeface="Montserrat" panose="00000500000000000000" pitchFamily="2" charset="-70"/>
                <a:ea typeface="Calibri" panose="020F0502020204030204" pitchFamily="34" charset="0"/>
                <a:cs typeface="Times New Roman" panose="02020603050405020304" pitchFamily="18" charset="0"/>
              </a:rPr>
              <a:t> </a:t>
            </a:r>
            <a:br>
              <a:rPr kumimoji="0" lang="lv-LV" altLang="lv-LV" sz="1800" b="0" i="0" u="none" strike="noStrike" kern="1200" cap="none" spc="0" normalizeH="0" baseline="0" noProof="0" dirty="0">
                <a:ln>
                  <a:noFill/>
                </a:ln>
                <a:solidFill>
                  <a:srgbClr val="595959"/>
                </a:solidFill>
                <a:effectLst/>
                <a:uLnTx/>
                <a:uFillTx/>
                <a:latin typeface="Montserrat" panose="00000500000000000000" pitchFamily="2" charset="-70"/>
                <a:ea typeface="Calibri" panose="020F0502020204030204" pitchFamily="34" charset="0"/>
                <a:cs typeface="Times New Roman" panose="02020603050405020304" pitchFamily="18" charset="0"/>
              </a:rPr>
            </a:br>
            <a:r>
              <a:rPr kumimoji="0" lang="en-US" altLang="lv-LV" sz="1800" b="0" i="0" u="none" strike="noStrike" kern="1200" cap="none" spc="0" normalizeH="0" baseline="0" noProof="0" dirty="0">
                <a:ln>
                  <a:noFill/>
                </a:ln>
                <a:solidFill>
                  <a:srgbClr val="595959"/>
                </a:solidFill>
                <a:effectLst/>
                <a:uLnTx/>
                <a:uFillTx/>
                <a:latin typeface="Montserrat" panose="00000500000000000000" pitchFamily="2" charset="-70"/>
                <a:ea typeface="Calibri" panose="020F0502020204030204" pitchFamily="34" charset="0"/>
                <a:cs typeface="Times New Roman" panose="02020603050405020304" pitchFamily="18" charset="0"/>
              </a:rPr>
              <a:t>“CARNIKAVAS KOMUNĀLSERVISS”</a:t>
            </a:r>
            <a:endParaRPr kumimoji="0" lang="lv-LV" sz="1800" b="0" i="0" u="none" strike="noStrike" kern="1200" cap="none" spc="0" normalizeH="0" baseline="0" noProof="0" dirty="0">
              <a:ln>
                <a:noFill/>
              </a:ln>
              <a:solidFill>
                <a:srgbClr val="59595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2560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03BA51F3-033C-8E67-2803-0A2619B19F17}"/>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615F8B24-378A-AB66-AFE5-6B8339EA6D63}"/>
              </a:ext>
            </a:extLst>
          </p:cNvPr>
          <p:cNvSpPr/>
          <p:nvPr/>
        </p:nvSpPr>
        <p:spPr>
          <a:xfrm rot="1789">
            <a:off x="-3176" y="6326505"/>
            <a:ext cx="12198351" cy="0"/>
          </a:xfrm>
          <a:prstGeom prst="line">
            <a:avLst/>
          </a:prstGeom>
          <a:ln w="9525" cap="rnd">
            <a:solidFill>
              <a:schemeClr val="tx1">
                <a:lumMod val="65000"/>
                <a:lumOff val="35000"/>
              </a:schemeClr>
            </a:solidFill>
            <a:prstDash val="solid"/>
            <a:headEnd type="none" w="sm" len="sm"/>
            <a:tailEnd type="none" w="sm" len="sm"/>
          </a:ln>
        </p:spPr>
        <p:txBody>
          <a:bodyPr/>
          <a:lstStyle/>
          <a:p>
            <a:endParaRPr lang="lv-LV"/>
          </a:p>
        </p:txBody>
      </p:sp>
      <p:sp>
        <p:nvSpPr>
          <p:cNvPr id="6" name="Content Placeholder 5">
            <a:extLst>
              <a:ext uri="{FF2B5EF4-FFF2-40B4-BE49-F238E27FC236}">
                <a16:creationId xmlns:a16="http://schemas.microsoft.com/office/drawing/2014/main" id="{891EFE44-962A-01EC-7A8D-E6953A130F51}"/>
              </a:ext>
            </a:extLst>
          </p:cNvPr>
          <p:cNvSpPr>
            <a:spLocks noGrp="1"/>
          </p:cNvSpPr>
          <p:nvPr>
            <p:ph idx="1"/>
          </p:nvPr>
        </p:nvSpPr>
        <p:spPr/>
        <p:txBody>
          <a:bodyPr>
            <a:normAutofit fontScale="92500" lnSpcReduction="10000"/>
          </a:bodyPr>
          <a:lstStyle/>
          <a:p>
            <a:pPr marL="0" indent="0">
              <a:buNone/>
            </a:pPr>
            <a:r>
              <a:rPr lang="lv-LV" altLang="x-none" sz="2400" b="1" dirty="0">
                <a:solidFill>
                  <a:srgbClr val="595959"/>
                </a:solidFill>
                <a:latin typeface="Montserrat" panose="00000500000000000000" pitchFamily="2" charset="-70"/>
              </a:rPr>
              <a:t>Par tālāko rīcību:</a:t>
            </a:r>
          </a:p>
          <a:p>
            <a:pPr marL="0" indent="0">
              <a:buNone/>
            </a:pPr>
            <a:endParaRPr lang="lv-LV" altLang="x-none" sz="2400" b="1" dirty="0">
              <a:solidFill>
                <a:srgbClr val="595959"/>
              </a:solidFill>
              <a:latin typeface="Montserrat" panose="00000500000000000000" pitchFamily="2" charset="-70"/>
            </a:endParaRPr>
          </a:p>
          <a:p>
            <a:r>
              <a:rPr lang="lv-LV" sz="2200" b="1" dirty="0">
                <a:solidFill>
                  <a:srgbClr val="595959"/>
                </a:solidFill>
                <a:latin typeface="Montserrat" panose="00000500000000000000" pitchFamily="2" charset="-70"/>
              </a:rPr>
              <a:t>Konceptuāli atbalstīt</a:t>
            </a:r>
            <a:r>
              <a:rPr lang="lv-LV" sz="2200" dirty="0">
                <a:solidFill>
                  <a:srgbClr val="595959"/>
                </a:solidFill>
                <a:latin typeface="Montserrat" panose="00000500000000000000" pitchFamily="2" charset="-70"/>
              </a:rPr>
              <a:t> nekustamā īpašuma </a:t>
            </a:r>
            <a:r>
              <a:rPr lang="lv-LV" sz="2200" i="1" dirty="0" err="1">
                <a:solidFill>
                  <a:srgbClr val="595959"/>
                </a:solidFill>
                <a:latin typeface="Montserrat" panose="00000500000000000000" pitchFamily="2" charset="-70"/>
              </a:rPr>
              <a:t>Jūraskrastu</a:t>
            </a:r>
            <a:r>
              <a:rPr lang="lv-LV" sz="2200" i="1" dirty="0">
                <a:solidFill>
                  <a:srgbClr val="595959"/>
                </a:solidFill>
                <a:latin typeface="Montserrat" panose="00000500000000000000" pitchFamily="2" charset="-70"/>
              </a:rPr>
              <a:t> iela 20, Gauja</a:t>
            </a:r>
            <a:r>
              <a:rPr lang="lv-LV" sz="2200" dirty="0">
                <a:solidFill>
                  <a:srgbClr val="595959"/>
                </a:solidFill>
                <a:latin typeface="Montserrat" panose="00000500000000000000" pitchFamily="2" charset="-70"/>
              </a:rPr>
              <a:t> nodošanu atsavināšanai.</a:t>
            </a:r>
            <a:br>
              <a:rPr lang="lv-LV" sz="2200" dirty="0">
                <a:solidFill>
                  <a:srgbClr val="595959"/>
                </a:solidFill>
                <a:latin typeface="Montserrat" panose="00000500000000000000" pitchFamily="2" charset="-70"/>
              </a:rPr>
            </a:br>
            <a:r>
              <a:rPr lang="lv-LV" sz="2200" b="1" dirty="0">
                <a:solidFill>
                  <a:srgbClr val="595959"/>
                </a:solidFill>
                <a:latin typeface="Montserrat" panose="00000500000000000000" pitchFamily="2" charset="-70"/>
              </a:rPr>
              <a:t>Uzdot</a:t>
            </a:r>
            <a:r>
              <a:rPr lang="lv-LV" sz="2200" dirty="0">
                <a:solidFill>
                  <a:srgbClr val="595959"/>
                </a:solidFill>
                <a:latin typeface="Montserrat" panose="00000500000000000000" pitchFamily="2" charset="-70"/>
              </a:rPr>
              <a:t> NĪN sagatavot domes lēmuma projektu par īpašuma atsavināšanu un iesniegt to izskatīšanai domes sēdē. APN kopienu ekspertam noskaidrot iedzīvotāju padomes viedokli.</a:t>
            </a:r>
          </a:p>
          <a:p>
            <a:r>
              <a:rPr lang="lv-LV" sz="2200" b="1" dirty="0">
                <a:solidFill>
                  <a:srgbClr val="595959"/>
                </a:solidFill>
                <a:latin typeface="Montserrat" panose="00000500000000000000" pitchFamily="2" charset="-70"/>
              </a:rPr>
              <a:t>Konceptuāli atbalstīt</a:t>
            </a:r>
            <a:r>
              <a:rPr lang="lv-LV" sz="2200" dirty="0">
                <a:solidFill>
                  <a:srgbClr val="595959"/>
                </a:solidFill>
                <a:latin typeface="Montserrat" panose="00000500000000000000" pitchFamily="2" charset="-70"/>
              </a:rPr>
              <a:t> nekustamā īpašuma </a:t>
            </a:r>
            <a:r>
              <a:rPr lang="lv-LV" sz="2200" i="1" dirty="0">
                <a:solidFill>
                  <a:srgbClr val="595959"/>
                </a:solidFill>
                <a:latin typeface="Montserrat" panose="00000500000000000000" pitchFamily="2" charset="-70"/>
              </a:rPr>
              <a:t>Mežciema iela 26, </a:t>
            </a:r>
            <a:r>
              <a:rPr lang="lv-LV" sz="2200" i="1" dirty="0" err="1">
                <a:solidFill>
                  <a:srgbClr val="595959"/>
                </a:solidFill>
                <a:latin typeface="Montserrat" panose="00000500000000000000" pitchFamily="2" charset="-70"/>
              </a:rPr>
              <a:t>Garciems</a:t>
            </a:r>
            <a:r>
              <a:rPr lang="lv-LV" sz="2200" dirty="0">
                <a:solidFill>
                  <a:srgbClr val="595959"/>
                </a:solidFill>
                <a:latin typeface="Montserrat" panose="00000500000000000000" pitchFamily="2" charset="-70"/>
              </a:rPr>
              <a:t> būvprojekta izstrādi.</a:t>
            </a:r>
            <a:br>
              <a:rPr lang="lv-LV" sz="2200" dirty="0">
                <a:solidFill>
                  <a:srgbClr val="595959"/>
                </a:solidFill>
                <a:latin typeface="Montserrat" panose="00000500000000000000" pitchFamily="2" charset="-70"/>
              </a:rPr>
            </a:br>
            <a:r>
              <a:rPr lang="lv-LV" sz="2200" b="1" dirty="0">
                <a:solidFill>
                  <a:srgbClr val="595959"/>
                </a:solidFill>
                <a:latin typeface="Montserrat" panose="00000500000000000000" pitchFamily="2" charset="-70"/>
              </a:rPr>
              <a:t>Uzdot</a:t>
            </a:r>
            <a:r>
              <a:rPr lang="lv-LV" sz="2200" dirty="0">
                <a:solidFill>
                  <a:srgbClr val="595959"/>
                </a:solidFill>
                <a:latin typeface="Montserrat" panose="00000500000000000000" pitchFamily="2" charset="-70"/>
              </a:rPr>
              <a:t> CKS iekļaut nepieciešamos izdevumus 2026. gada budžeta projektā.</a:t>
            </a:r>
          </a:p>
          <a:p>
            <a:r>
              <a:rPr lang="lv-LV" sz="2200" b="1" dirty="0">
                <a:solidFill>
                  <a:srgbClr val="595959"/>
                </a:solidFill>
                <a:latin typeface="Montserrat" panose="00000500000000000000" pitchFamily="2" charset="-70"/>
              </a:rPr>
              <a:t>Uzdot </a:t>
            </a:r>
            <a:r>
              <a:rPr lang="lv-LV" sz="2200" b="1">
                <a:solidFill>
                  <a:srgbClr val="595959"/>
                </a:solidFill>
                <a:latin typeface="Montserrat" panose="00000500000000000000" pitchFamily="2" charset="-70"/>
              </a:rPr>
              <a:t>NĪN sadarbībā ar CKS</a:t>
            </a:r>
            <a:r>
              <a:rPr lang="lv-LV" sz="2200">
                <a:solidFill>
                  <a:srgbClr val="595959"/>
                </a:solidFill>
                <a:latin typeface="Montserrat" panose="00000500000000000000" pitchFamily="2" charset="-70"/>
              </a:rPr>
              <a:t> </a:t>
            </a:r>
            <a:r>
              <a:rPr lang="lv-LV" sz="2200" dirty="0">
                <a:solidFill>
                  <a:srgbClr val="595959"/>
                </a:solidFill>
                <a:latin typeface="Montserrat" panose="00000500000000000000" pitchFamily="2" charset="-70"/>
              </a:rPr>
              <a:t>noskaidrot SIA «TET» viedokli par nepieciešamību arī  turpmāk izmantot telpas iekārtu izvietošanai, kā arī par iespējamo sadarbību un līdzfinansējumu ēkas rekonstrukcijai</a:t>
            </a:r>
            <a:r>
              <a:rPr lang="lv-LV" sz="2400" dirty="0">
                <a:solidFill>
                  <a:srgbClr val="595959"/>
                </a:solidFill>
                <a:latin typeface="Montserrat" panose="00000500000000000000" pitchFamily="2" charset="-70"/>
              </a:rPr>
              <a:t>. NĪN noskaidrot Finanšu ministrijas viedokli.</a:t>
            </a:r>
            <a:endParaRPr lang="lv-LV" dirty="0"/>
          </a:p>
        </p:txBody>
      </p:sp>
    </p:spTree>
    <p:extLst>
      <p:ext uri="{BB962C8B-B14F-4D97-AF65-F5344CB8AC3E}">
        <p14:creationId xmlns:p14="http://schemas.microsoft.com/office/powerpoint/2010/main" val="165471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DE299247-F0D3-18A9-DE74-4D2772A313B7}"/>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1EB23148-3A2E-7C13-E0DF-0B97977257B9}"/>
              </a:ext>
            </a:extLst>
          </p:cNvPr>
          <p:cNvSpPr/>
          <p:nvPr/>
        </p:nvSpPr>
        <p:spPr>
          <a:xfrm rot="1789">
            <a:off x="-3176" y="6326717"/>
            <a:ext cx="12198351" cy="0"/>
          </a:xfrm>
          <a:prstGeom prst="line">
            <a:avLst/>
          </a:prstGeom>
          <a:ln w="9525" cap="rnd">
            <a:solidFill>
              <a:schemeClr val="tx1">
                <a:lumMod val="65000"/>
                <a:lumOff val="35000"/>
              </a:schemeClr>
            </a:solidFill>
            <a:prstDash val="solid"/>
            <a:headEnd type="none" w="sm" len="sm"/>
            <a:tailEnd type="none" w="sm" len="sm"/>
          </a:ln>
        </p:spPr>
      </p:sp>
      <p:sp>
        <p:nvSpPr>
          <p:cNvPr id="4" name="Title 3">
            <a:extLst>
              <a:ext uri="{FF2B5EF4-FFF2-40B4-BE49-F238E27FC236}">
                <a16:creationId xmlns:a16="http://schemas.microsoft.com/office/drawing/2014/main" id="{BA96AA61-9516-1832-49B0-2AD8A7FF4E57}"/>
              </a:ext>
            </a:extLst>
          </p:cNvPr>
          <p:cNvSpPr>
            <a:spLocks noGrp="1"/>
          </p:cNvSpPr>
          <p:nvPr>
            <p:ph type="title"/>
          </p:nvPr>
        </p:nvSpPr>
        <p:spPr>
          <a:xfrm>
            <a:off x="3302000" y="365126"/>
            <a:ext cx="8051800" cy="1326091"/>
          </a:xfrm>
        </p:spPr>
        <p:txBody>
          <a:bodyPr rtlCol="0">
            <a:normAutofit/>
          </a:bodyPr>
          <a:lstStyle/>
          <a:p>
            <a:pPr algn="ctr" fontAlgn="auto">
              <a:spcBef>
                <a:spcPts val="0"/>
              </a:spcBef>
              <a:spcAft>
                <a:spcPts val="0"/>
              </a:spcAft>
              <a:defRPr/>
            </a:pPr>
            <a:r>
              <a:rPr lang="lv-LV" sz="3200" b="1" cap="all" dirty="0">
                <a:solidFill>
                  <a:srgbClr val="595959"/>
                </a:solidFill>
                <a:latin typeface="Montserrat" panose="00000500000000000000" pitchFamily="2" charset="-70"/>
                <a:ea typeface="Calibri" panose="020F0502020204030204" pitchFamily="34" charset="0"/>
              </a:rPr>
              <a:t>Darba uzdevums</a:t>
            </a:r>
            <a:endParaRPr lang="en-US" sz="3200" b="1" dirty="0">
              <a:solidFill>
                <a:schemeClr val="tx1">
                  <a:lumMod val="65000"/>
                  <a:lumOff val="35000"/>
                </a:schemeClr>
              </a:solidFill>
              <a:latin typeface="Montserrat" pitchFamily="2" charset="77"/>
            </a:endParaRPr>
          </a:p>
        </p:txBody>
      </p:sp>
      <p:sp>
        <p:nvSpPr>
          <p:cNvPr id="5" name="Content Placeholder 4">
            <a:extLst>
              <a:ext uri="{FF2B5EF4-FFF2-40B4-BE49-F238E27FC236}">
                <a16:creationId xmlns:a16="http://schemas.microsoft.com/office/drawing/2014/main" id="{563102D1-3A88-C122-5FEA-4C14536F727A}"/>
              </a:ext>
            </a:extLst>
          </p:cNvPr>
          <p:cNvSpPr>
            <a:spLocks noGrp="1"/>
          </p:cNvSpPr>
          <p:nvPr>
            <p:ph idx="1"/>
          </p:nvPr>
        </p:nvSpPr>
        <p:spPr>
          <a:xfrm>
            <a:off x="3302000" y="1825625"/>
            <a:ext cx="8051800" cy="4351867"/>
          </a:xfrm>
        </p:spPr>
        <p:txBody>
          <a:bodyPr rtlCol="0">
            <a:normAutofit/>
          </a:bodyPr>
          <a:lstStyle/>
          <a:p>
            <a:pPr marL="0" indent="0" algn="just">
              <a:lnSpc>
                <a:spcPct val="107000"/>
              </a:lnSpc>
              <a:spcAft>
                <a:spcPts val="600"/>
              </a:spcAft>
              <a:buNone/>
            </a:pPr>
            <a:r>
              <a:rPr lang="lv-LV" sz="1600" kern="100" dirty="0">
                <a:solidFill>
                  <a:srgbClr val="595959"/>
                </a:solidFill>
                <a:latin typeface="Montserrat" panose="00000500000000000000" pitchFamily="2" charset="-70"/>
                <a:ea typeface="Calibri" panose="020F0502020204030204" pitchFamily="34" charset="0"/>
                <a:cs typeface="Times New Roman" panose="02020603050405020304" pitchFamily="18" charset="0"/>
              </a:rPr>
              <a:t>Pamatojoties uz </a:t>
            </a:r>
            <a:r>
              <a:rPr lang="lv-LV" altLang="lv-LV" sz="1600" kern="100" dirty="0">
                <a:solidFill>
                  <a:srgbClr val="595959"/>
                </a:solidFill>
                <a:latin typeface="Montserrat" panose="00000500000000000000" pitchFamily="2" charset="-70"/>
                <a:ea typeface="Calibri" panose="020F0502020204030204" pitchFamily="34" charset="0"/>
                <a:cs typeface="Times New Roman" panose="02020603050405020304" pitchFamily="18" charset="0"/>
              </a:rPr>
              <a:t>Nekustamā īpašuma izvērtēšanas komisijas 25.09.2025. sēdes protokola Nr. 2 uzdevumu, ir sagatavots  informatīvs ziņojums AK ar priekšlikumiem par nekustamo īpašumu Mežciema iela 26, </a:t>
            </a:r>
            <a:r>
              <a:rPr lang="lv-LV" altLang="lv-LV" sz="1600" kern="100" dirty="0" err="1">
                <a:solidFill>
                  <a:srgbClr val="595959"/>
                </a:solidFill>
                <a:latin typeface="Montserrat" panose="00000500000000000000" pitchFamily="2" charset="-70"/>
                <a:ea typeface="Calibri" panose="020F0502020204030204" pitchFamily="34" charset="0"/>
                <a:cs typeface="Times New Roman" panose="02020603050405020304" pitchFamily="18" charset="0"/>
              </a:rPr>
              <a:t>Garciems</a:t>
            </a:r>
            <a:r>
              <a:rPr lang="lv-LV" altLang="lv-LV" sz="1600" kern="100" dirty="0">
                <a:solidFill>
                  <a:srgbClr val="595959"/>
                </a:solidFill>
                <a:latin typeface="Montserrat" panose="00000500000000000000" pitchFamily="2" charset="-70"/>
                <a:ea typeface="Calibri" panose="020F0502020204030204" pitchFamily="34" charset="0"/>
                <a:cs typeface="Times New Roman" panose="02020603050405020304" pitchFamily="18" charset="0"/>
              </a:rPr>
              <a:t> un </a:t>
            </a:r>
            <a:r>
              <a:rPr lang="lv-LV" altLang="lv-LV" sz="1600" kern="100" dirty="0" err="1">
                <a:solidFill>
                  <a:srgbClr val="595959"/>
                </a:solidFill>
                <a:latin typeface="Montserrat" panose="00000500000000000000" pitchFamily="2" charset="-70"/>
                <a:ea typeface="Calibri" panose="020F0502020204030204" pitchFamily="34" charset="0"/>
                <a:cs typeface="Times New Roman" panose="02020603050405020304" pitchFamily="18" charset="0"/>
              </a:rPr>
              <a:t>Jūraskrastu</a:t>
            </a:r>
            <a:r>
              <a:rPr lang="lv-LV" altLang="lv-LV" sz="1600" kern="100" dirty="0">
                <a:solidFill>
                  <a:srgbClr val="595959"/>
                </a:solidFill>
                <a:latin typeface="Montserrat" panose="00000500000000000000" pitchFamily="2" charset="-70"/>
                <a:ea typeface="Calibri" panose="020F0502020204030204" pitchFamily="34" charset="0"/>
                <a:cs typeface="Times New Roman" panose="02020603050405020304" pitchFamily="18" charset="0"/>
              </a:rPr>
              <a:t> iela 20, Gauja, turpmāko izmantošanu. </a:t>
            </a:r>
            <a:endParaRPr lang="en-LV" sz="1600" dirty="0">
              <a:solidFill>
                <a:srgbClr val="595959"/>
              </a:solidFill>
              <a:latin typeface="Montserrat" pitchFamily="2" charset="77"/>
            </a:endParaRPr>
          </a:p>
        </p:txBody>
      </p:sp>
      <p:sp>
        <p:nvSpPr>
          <p:cNvPr id="11" name="TextBox 2">
            <a:extLst>
              <a:ext uri="{FF2B5EF4-FFF2-40B4-BE49-F238E27FC236}">
                <a16:creationId xmlns:a16="http://schemas.microsoft.com/office/drawing/2014/main" id="{BA771CFA-44BE-A07D-8FB8-651E54C9C1D0}"/>
              </a:ext>
            </a:extLst>
          </p:cNvPr>
          <p:cNvSpPr txBox="1"/>
          <p:nvPr/>
        </p:nvSpPr>
        <p:spPr>
          <a:xfrm>
            <a:off x="121920" y="6398786"/>
            <a:ext cx="12070080" cy="153888"/>
          </a:xfrm>
          <a:prstGeom prst="rect">
            <a:avLst/>
          </a:prstGeom>
        </p:spPr>
        <p:txBody>
          <a:bodyPr lIns="0" tIns="0" rIns="0" bIns="0" rtlCol="0" anchor="t">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lv-LV" sz="1000" b="0" i="0" u="none" strike="noStrike" kern="1200" cap="none" spc="0" normalizeH="0" baseline="0" noProof="0" dirty="0">
                <a:ln>
                  <a:noFill/>
                </a:ln>
                <a:solidFill>
                  <a:srgbClr val="595959"/>
                </a:solidFill>
                <a:effectLst/>
                <a:uLnTx/>
                <a:uFillTx/>
                <a:latin typeface="Montserrat" pitchFamily="2" charset="77"/>
                <a:ea typeface="+mn-ea"/>
                <a:cs typeface="+mn-cs"/>
              </a:rPr>
              <a:t>P/A CARNIKAVAS KOMUNĀLSERVISS  I </a:t>
            </a:r>
            <a:r>
              <a:rPr kumimoji="0" lang="en-US" sz="1000" b="0" i="0" u="none" strike="noStrike" kern="1200" cap="none" spc="0" normalizeH="0" baseline="0" noProof="0" dirty="0">
                <a:ln>
                  <a:noFill/>
                </a:ln>
                <a:solidFill>
                  <a:srgbClr val="595959"/>
                </a:solidFill>
                <a:effectLst/>
                <a:uLnTx/>
                <a:uFillTx/>
                <a:latin typeface="Montserrat" pitchFamily="2" charset="77"/>
                <a:ea typeface="+mn-ea"/>
                <a:cs typeface="+mn-cs"/>
              </a:rPr>
              <a:t>   </a:t>
            </a:r>
            <a:r>
              <a:rPr lang="lv-LV" sz="1000" dirty="0">
                <a:solidFill>
                  <a:srgbClr val="595959"/>
                </a:solidFill>
                <a:latin typeface="Montserrat" pitchFamily="2" charset="77"/>
              </a:rPr>
              <a:t>10</a:t>
            </a:r>
            <a:r>
              <a:rPr kumimoji="0" lang="en-US" sz="1000" b="0" i="0" u="none" strike="noStrike" kern="1200" cap="none" spc="0" normalizeH="0" baseline="0" noProof="0" dirty="0">
                <a:ln>
                  <a:noFill/>
                </a:ln>
                <a:solidFill>
                  <a:srgbClr val="595959"/>
                </a:solidFill>
                <a:effectLst/>
                <a:uLnTx/>
                <a:uFillTx/>
                <a:latin typeface="Montserrat" pitchFamily="2" charset="77"/>
                <a:ea typeface="+mn-ea"/>
                <a:cs typeface="+mn-cs"/>
              </a:rPr>
              <a:t>.202</a:t>
            </a:r>
            <a:r>
              <a:rPr lang="lv-LV" sz="1000" dirty="0">
                <a:solidFill>
                  <a:srgbClr val="595959"/>
                </a:solidFill>
                <a:latin typeface="Montserrat" pitchFamily="2" charset="77"/>
              </a:rPr>
              <a:t>5</a:t>
            </a:r>
            <a:r>
              <a:rPr kumimoji="0" lang="en-US" sz="1000" b="0" i="0" u="none" strike="noStrike" kern="1200" cap="none" spc="0" normalizeH="0" baseline="0" noProof="0" dirty="0">
                <a:ln>
                  <a:noFill/>
                </a:ln>
                <a:solidFill>
                  <a:srgbClr val="595959"/>
                </a:solidFill>
                <a:effectLst/>
                <a:uLnTx/>
                <a:uFillTx/>
                <a:latin typeface="Montserrat" pitchFamily="2" charset="77"/>
                <a:ea typeface="+mn-ea"/>
                <a:cs typeface="+mn-cs"/>
              </a:rPr>
              <a:t>.</a:t>
            </a:r>
          </a:p>
        </p:txBody>
      </p:sp>
      <p:pic>
        <p:nvPicPr>
          <p:cNvPr id="12" name="Picture 11">
            <a:extLst>
              <a:ext uri="{FF2B5EF4-FFF2-40B4-BE49-F238E27FC236}">
                <a16:creationId xmlns:a16="http://schemas.microsoft.com/office/drawing/2014/main" id="{CEA0E5BE-7A5B-7FDE-EBEE-FC1A024B5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8005" y="-75782"/>
            <a:ext cx="2086934" cy="2128058"/>
          </a:xfrm>
          <a:prstGeom prst="rect">
            <a:avLst/>
          </a:prstGeom>
        </p:spPr>
      </p:pic>
    </p:spTree>
    <p:extLst>
      <p:ext uri="{BB962C8B-B14F-4D97-AF65-F5344CB8AC3E}">
        <p14:creationId xmlns:p14="http://schemas.microsoft.com/office/powerpoint/2010/main" val="2899521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314EC752-21F3-46A0-D5E5-6C52F3A42CF7}"/>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470EF090-40CD-07AC-45A8-6A9714E64291}"/>
              </a:ext>
            </a:extLst>
          </p:cNvPr>
          <p:cNvSpPr/>
          <p:nvPr/>
        </p:nvSpPr>
        <p:spPr>
          <a:xfrm rot="1789">
            <a:off x="-3176" y="6326717"/>
            <a:ext cx="12198351" cy="0"/>
          </a:xfrm>
          <a:prstGeom prst="line">
            <a:avLst/>
          </a:prstGeom>
          <a:ln w="9525" cap="rnd">
            <a:solidFill>
              <a:schemeClr val="tx1">
                <a:lumMod val="65000"/>
                <a:lumOff val="35000"/>
              </a:schemeClr>
            </a:solidFill>
            <a:prstDash val="solid"/>
            <a:headEnd type="none" w="sm" len="sm"/>
            <a:tailEnd type="none" w="sm" len="sm"/>
          </a:ln>
        </p:spPr>
      </p:sp>
      <p:sp>
        <p:nvSpPr>
          <p:cNvPr id="4" name="Title 3">
            <a:extLst>
              <a:ext uri="{FF2B5EF4-FFF2-40B4-BE49-F238E27FC236}">
                <a16:creationId xmlns:a16="http://schemas.microsoft.com/office/drawing/2014/main" id="{2F9AC46A-951D-9523-78FB-3FFEEB8974F3}"/>
              </a:ext>
            </a:extLst>
          </p:cNvPr>
          <p:cNvSpPr>
            <a:spLocks noGrp="1"/>
          </p:cNvSpPr>
          <p:nvPr>
            <p:ph type="title"/>
          </p:nvPr>
        </p:nvSpPr>
        <p:spPr>
          <a:xfrm>
            <a:off x="685800" y="365126"/>
            <a:ext cx="10668000" cy="1326091"/>
          </a:xfrm>
        </p:spPr>
        <p:txBody>
          <a:bodyPr rtlCol="0">
            <a:normAutofit/>
          </a:bodyPr>
          <a:lstStyle/>
          <a:p>
            <a:pPr algn="ctr" fontAlgn="auto">
              <a:spcBef>
                <a:spcPts val="0"/>
              </a:spcBef>
              <a:spcAft>
                <a:spcPts val="0"/>
              </a:spcAft>
              <a:defRPr/>
            </a:pPr>
            <a:r>
              <a:rPr lang="lv-LV" sz="3200" b="1" dirty="0">
                <a:solidFill>
                  <a:srgbClr val="595959"/>
                </a:solidFill>
                <a:latin typeface="Montserrat" pitchFamily="2" charset="-70"/>
              </a:rPr>
              <a:t>MEŽCIEMA IELA 26, GARCIEMS</a:t>
            </a:r>
            <a:endParaRPr lang="en-US" sz="3200" b="1" dirty="0">
              <a:solidFill>
                <a:srgbClr val="595959"/>
              </a:solidFill>
              <a:latin typeface="Montserrat" pitchFamily="2" charset="77"/>
            </a:endParaRPr>
          </a:p>
        </p:txBody>
      </p:sp>
      <p:sp>
        <p:nvSpPr>
          <p:cNvPr id="5" name="Content Placeholder 4">
            <a:extLst>
              <a:ext uri="{FF2B5EF4-FFF2-40B4-BE49-F238E27FC236}">
                <a16:creationId xmlns:a16="http://schemas.microsoft.com/office/drawing/2014/main" id="{472FF18B-F3CD-08AB-D198-F96549C33C34}"/>
              </a:ext>
            </a:extLst>
          </p:cNvPr>
          <p:cNvSpPr>
            <a:spLocks noGrp="1"/>
          </p:cNvSpPr>
          <p:nvPr>
            <p:ph idx="1"/>
          </p:nvPr>
        </p:nvSpPr>
        <p:spPr>
          <a:xfrm>
            <a:off x="3233746" y="1976193"/>
            <a:ext cx="4558662" cy="3413055"/>
          </a:xfrm>
        </p:spPr>
        <p:txBody>
          <a:bodyPr rtlCol="0">
            <a:noAutofit/>
          </a:bodyPr>
          <a:lstStyle/>
          <a:p>
            <a:pPr algn="just"/>
            <a:r>
              <a:rPr lang="lv-LV" sz="1400" b="1" kern="100" dirty="0">
                <a:solidFill>
                  <a:schemeClr val="tx1">
                    <a:lumMod val="75000"/>
                    <a:lumOff val="25000"/>
                  </a:schemeClr>
                </a:solidFill>
                <a:latin typeface="Montserrat" panose="00000500000000000000" pitchFamily="50" charset="-70"/>
                <a:ea typeface="Calibri" panose="020F0502020204030204" pitchFamily="34" charset="0"/>
                <a:cs typeface="Times New Roman" panose="02020603050405020304" pitchFamily="18" charset="0"/>
              </a:rPr>
              <a:t>Apsaimniekošana – 2015. gada 19. maijs</a:t>
            </a:r>
          </a:p>
          <a:p>
            <a:pPr algn="just"/>
            <a:r>
              <a:rPr lang="lv-LV" sz="1400" b="1" dirty="0">
                <a:solidFill>
                  <a:schemeClr val="tx1">
                    <a:lumMod val="75000"/>
                    <a:lumOff val="25000"/>
                  </a:schemeClr>
                </a:solidFill>
                <a:latin typeface="Montserrat" panose="00000500000000000000" pitchFamily="50" charset="-70"/>
              </a:rPr>
              <a:t>Ēkas tehniskais stāvoklis: </a:t>
            </a:r>
            <a:r>
              <a:rPr lang="lv-LV" sz="1400" dirty="0">
                <a:solidFill>
                  <a:schemeClr val="tx1">
                    <a:lumMod val="75000"/>
                    <a:lumOff val="25000"/>
                  </a:schemeClr>
                </a:solidFill>
                <a:latin typeface="Montserrat" panose="00000500000000000000" pitchFamily="50" charset="-70"/>
              </a:rPr>
              <a:t>Vidi degradējošs objekts. Ēkai ir viens stāvs un pagrabs. Ēkas iekšpusē ir vairākas telpas, kas nav piemērotas dzīvošanai. Daļā ēkas logu un durvju ailes ir aizskrūvētas ar OSB plāksnēm. Ēkā nav elektrības </a:t>
            </a:r>
            <a:r>
              <a:rPr lang="lv-LV" sz="1400" dirty="0" err="1">
                <a:solidFill>
                  <a:schemeClr val="tx1">
                    <a:lumMod val="75000"/>
                    <a:lumOff val="25000"/>
                  </a:schemeClr>
                </a:solidFill>
                <a:latin typeface="Montserrat" panose="00000500000000000000" pitchFamily="50" charset="-70"/>
              </a:rPr>
              <a:t>pieslēgums</a:t>
            </a:r>
            <a:r>
              <a:rPr lang="lv-LV" sz="1400" dirty="0">
                <a:solidFill>
                  <a:schemeClr val="tx1">
                    <a:lumMod val="75000"/>
                    <a:lumOff val="25000"/>
                  </a:schemeClr>
                </a:solidFill>
                <a:latin typeface="Montserrat" panose="00000500000000000000" pitchFamily="50" charset="-70"/>
              </a:rPr>
              <a:t> un nav arī kanalizācijas. Ēkai ir šīfera klājuma jumts sliktā stāvoklī.</a:t>
            </a:r>
          </a:p>
          <a:p>
            <a:pPr algn="just"/>
            <a:r>
              <a:rPr lang="lv-LV" sz="1400" dirty="0">
                <a:solidFill>
                  <a:schemeClr val="tx1">
                    <a:lumMod val="75000"/>
                    <a:lumOff val="25000"/>
                  </a:schemeClr>
                </a:solidFill>
                <a:latin typeface="Montserrat" panose="00000500000000000000" pitchFamily="50" charset="-70"/>
              </a:rPr>
              <a:t>Daļā ēkas izvietota TET bāzes stacija. </a:t>
            </a:r>
          </a:p>
          <a:p>
            <a:pPr algn="just"/>
            <a:r>
              <a:rPr lang="lv-LV" sz="1400" dirty="0">
                <a:solidFill>
                  <a:schemeClr val="tx1">
                    <a:lumMod val="75000"/>
                    <a:lumOff val="25000"/>
                  </a:schemeClr>
                </a:solidFill>
                <a:latin typeface="Montserrat" panose="00000500000000000000" pitchFamily="50" charset="-70"/>
              </a:rPr>
              <a:t>Nepieciešams pieņemt lēmumu par objekta pašvaldībai piederošās daļas tālāku izmantošanu.</a:t>
            </a:r>
          </a:p>
          <a:p>
            <a:pPr algn="just"/>
            <a:endParaRPr lang="lv-LV" sz="1400" dirty="0">
              <a:solidFill>
                <a:schemeClr val="tx1">
                  <a:lumMod val="75000"/>
                  <a:lumOff val="25000"/>
                </a:schemeClr>
              </a:solidFill>
              <a:latin typeface="Montserrat" panose="00000500000000000000" pitchFamily="50" charset="-70"/>
            </a:endParaRPr>
          </a:p>
        </p:txBody>
      </p:sp>
      <p:pic>
        <p:nvPicPr>
          <p:cNvPr id="12" name="Picture 11">
            <a:extLst>
              <a:ext uri="{FF2B5EF4-FFF2-40B4-BE49-F238E27FC236}">
                <a16:creationId xmlns:a16="http://schemas.microsoft.com/office/drawing/2014/main" id="{F8602868-9A0F-5789-516B-223439F9F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8005" y="-75782"/>
            <a:ext cx="2086934" cy="2128058"/>
          </a:xfrm>
          <a:prstGeom prst="rect">
            <a:avLst/>
          </a:prstGeom>
        </p:spPr>
      </p:pic>
      <p:pic>
        <p:nvPicPr>
          <p:cNvPr id="8" name="Content Placeholder 5">
            <a:extLst>
              <a:ext uri="{FF2B5EF4-FFF2-40B4-BE49-F238E27FC236}">
                <a16:creationId xmlns:a16="http://schemas.microsoft.com/office/drawing/2014/main" id="{CD84895C-608A-FBC1-BC55-BD41250059B9}"/>
              </a:ext>
            </a:extLst>
          </p:cNvPr>
          <p:cNvPicPr>
            <a:picLocks noChangeAspect="1"/>
          </p:cNvPicPr>
          <p:nvPr/>
        </p:nvPicPr>
        <p:blipFill>
          <a:blip r:embed="rId3"/>
          <a:srcRect b="25928"/>
          <a:stretch/>
        </p:blipFill>
        <p:spPr>
          <a:xfrm>
            <a:off x="8005380" y="1879826"/>
            <a:ext cx="3955529" cy="3098347"/>
          </a:xfrm>
          <a:prstGeom prst="rect">
            <a:avLst/>
          </a:prstGeom>
        </p:spPr>
      </p:pic>
      <p:sp>
        <p:nvSpPr>
          <p:cNvPr id="9" name="TextBox 2">
            <a:extLst>
              <a:ext uri="{FF2B5EF4-FFF2-40B4-BE49-F238E27FC236}">
                <a16:creationId xmlns:a16="http://schemas.microsoft.com/office/drawing/2014/main" id="{4435633A-762A-7B52-F783-98177BB27BDE}"/>
              </a:ext>
            </a:extLst>
          </p:cNvPr>
          <p:cNvSpPr txBox="1"/>
          <p:nvPr/>
        </p:nvSpPr>
        <p:spPr>
          <a:xfrm>
            <a:off x="121920" y="6398786"/>
            <a:ext cx="12070080" cy="153888"/>
          </a:xfrm>
          <a:prstGeom prst="rect">
            <a:avLst/>
          </a:prstGeom>
        </p:spPr>
        <p:txBody>
          <a:bodyPr lIns="0" tIns="0" rIns="0" bIns="0" rtlCol="0" anchor="t">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lv-LV" sz="1000" b="0" i="0" u="none" strike="noStrike" kern="1200" cap="none" spc="0" normalizeH="0" baseline="0" noProof="0" dirty="0">
                <a:ln>
                  <a:noFill/>
                </a:ln>
                <a:solidFill>
                  <a:srgbClr val="595959"/>
                </a:solidFill>
                <a:effectLst/>
                <a:uLnTx/>
                <a:uFillTx/>
                <a:latin typeface="Montserrat" pitchFamily="2" charset="77"/>
                <a:ea typeface="+mn-ea"/>
                <a:cs typeface="+mn-cs"/>
              </a:rPr>
              <a:t>P/A CARNIKAVAS KOMUNĀLSERVISS  I </a:t>
            </a:r>
            <a:r>
              <a:rPr kumimoji="0" lang="en-US" sz="1000" b="0" i="0" u="none" strike="noStrike" kern="1200" cap="none" spc="0" normalizeH="0" baseline="0" noProof="0" dirty="0">
                <a:ln>
                  <a:noFill/>
                </a:ln>
                <a:solidFill>
                  <a:srgbClr val="595959"/>
                </a:solidFill>
                <a:effectLst/>
                <a:uLnTx/>
                <a:uFillTx/>
                <a:latin typeface="Montserrat" pitchFamily="2" charset="77"/>
                <a:ea typeface="+mn-ea"/>
                <a:cs typeface="+mn-cs"/>
              </a:rPr>
              <a:t>  </a:t>
            </a:r>
            <a:r>
              <a:rPr kumimoji="0" lang="lv-LV" sz="1000" b="0" i="0" u="none" strike="noStrike" kern="1200" cap="none" spc="0" normalizeH="0" baseline="0" noProof="0" dirty="0">
                <a:ln>
                  <a:noFill/>
                </a:ln>
                <a:solidFill>
                  <a:srgbClr val="595959"/>
                </a:solidFill>
                <a:effectLst/>
                <a:uLnTx/>
                <a:uFillTx/>
                <a:latin typeface="Montserrat" pitchFamily="2" charset="77"/>
                <a:ea typeface="+mn-ea"/>
                <a:cs typeface="+mn-cs"/>
              </a:rPr>
              <a:t>10</a:t>
            </a:r>
            <a:r>
              <a:rPr kumimoji="0" lang="en-US" sz="1000" b="0" i="0" u="none" strike="noStrike" kern="1200" cap="none" spc="0" normalizeH="0" baseline="0" noProof="0" dirty="0">
                <a:ln>
                  <a:noFill/>
                </a:ln>
                <a:solidFill>
                  <a:srgbClr val="595959"/>
                </a:solidFill>
                <a:effectLst/>
                <a:uLnTx/>
                <a:uFillTx/>
                <a:latin typeface="Montserrat" pitchFamily="2" charset="77"/>
                <a:ea typeface="+mn-ea"/>
                <a:cs typeface="+mn-cs"/>
              </a:rPr>
              <a:t>.202</a:t>
            </a:r>
            <a:r>
              <a:rPr lang="lv-LV" sz="1000" dirty="0">
                <a:solidFill>
                  <a:srgbClr val="595959"/>
                </a:solidFill>
                <a:latin typeface="Montserrat" pitchFamily="2" charset="77"/>
              </a:rPr>
              <a:t>5</a:t>
            </a:r>
            <a:r>
              <a:rPr kumimoji="0" lang="en-US" sz="1000" b="0" i="0" u="none" strike="noStrike" kern="1200" cap="none" spc="0" normalizeH="0" baseline="0" noProof="0" dirty="0">
                <a:ln>
                  <a:noFill/>
                </a:ln>
                <a:solidFill>
                  <a:srgbClr val="595959"/>
                </a:solidFill>
                <a:effectLst/>
                <a:uLnTx/>
                <a:uFillTx/>
                <a:latin typeface="Montserrat" pitchFamily="2" charset="77"/>
                <a:ea typeface="+mn-ea"/>
                <a:cs typeface="+mn-cs"/>
              </a:rPr>
              <a:t>.</a:t>
            </a:r>
          </a:p>
        </p:txBody>
      </p:sp>
      <p:pic>
        <p:nvPicPr>
          <p:cNvPr id="6" name="Picture 5">
            <a:extLst>
              <a:ext uri="{FF2B5EF4-FFF2-40B4-BE49-F238E27FC236}">
                <a16:creationId xmlns:a16="http://schemas.microsoft.com/office/drawing/2014/main" id="{BE3122CA-D7BA-9D6D-F248-2088E9B552B9}"/>
              </a:ext>
            </a:extLst>
          </p:cNvPr>
          <p:cNvPicPr>
            <a:picLocks noChangeAspect="1"/>
          </p:cNvPicPr>
          <p:nvPr/>
        </p:nvPicPr>
        <p:blipFill>
          <a:blip r:embed="rId4"/>
          <a:srcRect l="16177"/>
          <a:stretch>
            <a:fillRect/>
          </a:stretch>
        </p:blipFill>
        <p:spPr>
          <a:xfrm>
            <a:off x="121920" y="1846379"/>
            <a:ext cx="3043573" cy="3429000"/>
          </a:xfrm>
          <a:prstGeom prst="rect">
            <a:avLst/>
          </a:prstGeom>
        </p:spPr>
      </p:pic>
      <p:sp>
        <p:nvSpPr>
          <p:cNvPr id="7" name="TextBox 6">
            <a:extLst>
              <a:ext uri="{FF2B5EF4-FFF2-40B4-BE49-F238E27FC236}">
                <a16:creationId xmlns:a16="http://schemas.microsoft.com/office/drawing/2014/main" id="{5B05EA0B-74A5-F086-BC63-1E5F630F2936}"/>
              </a:ext>
            </a:extLst>
          </p:cNvPr>
          <p:cNvSpPr txBox="1"/>
          <p:nvPr/>
        </p:nvSpPr>
        <p:spPr>
          <a:xfrm>
            <a:off x="53667" y="5258443"/>
            <a:ext cx="2298700" cy="261610"/>
          </a:xfrm>
          <a:prstGeom prst="rect">
            <a:avLst/>
          </a:prstGeom>
          <a:noFill/>
        </p:spPr>
        <p:txBody>
          <a:bodyPr wrap="square" rtlCol="0">
            <a:spAutoFit/>
          </a:bodyPr>
          <a:lstStyle/>
          <a:p>
            <a:r>
              <a:rPr lang="lv-LV" sz="1050" i="1" dirty="0">
                <a:latin typeface="Montserrat" panose="00000500000000000000" pitchFamily="50" charset="-70"/>
              </a:rPr>
              <a:t>Ēkas atrašanās vieta</a:t>
            </a:r>
          </a:p>
        </p:txBody>
      </p:sp>
      <p:sp>
        <p:nvSpPr>
          <p:cNvPr id="2" name="Rectangle 1">
            <a:extLst>
              <a:ext uri="{FF2B5EF4-FFF2-40B4-BE49-F238E27FC236}">
                <a16:creationId xmlns:a16="http://schemas.microsoft.com/office/drawing/2014/main" id="{8B01D17A-7685-8765-8674-D6ABBF74305E}"/>
              </a:ext>
            </a:extLst>
          </p:cNvPr>
          <p:cNvSpPr>
            <a:spLocks noChangeArrowheads="1"/>
          </p:cNvSpPr>
          <p:nvPr/>
        </p:nvSpPr>
        <p:spPr bwMode="auto">
          <a:xfrm>
            <a:off x="3233746" y="5321698"/>
            <a:ext cx="8817356"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100" b="0" i="0" u="none" strike="noStrike" cap="none" normalizeH="0" baseline="0" dirty="0">
                <a:ln>
                  <a:noFill/>
                </a:ln>
                <a:solidFill>
                  <a:schemeClr val="tx1"/>
                </a:solidFill>
                <a:effectLst/>
                <a:latin typeface="Montserrat" panose="00000500000000000000" pitchFamily="2" charset="-70"/>
              </a:rPr>
              <a:t>Attīstības programmas vidējā termiņa prioritātēm:</a:t>
            </a:r>
            <a:endParaRPr kumimoji="0" lang="lv-LV" altLang="lv-LV"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lv-LV" altLang="lv-LV" sz="1100" b="0" i="0" u="none" strike="noStrike" cap="none" normalizeH="0" baseline="0" dirty="0">
                <a:ln>
                  <a:noFill/>
                </a:ln>
                <a:solidFill>
                  <a:schemeClr val="tx1"/>
                </a:solidFill>
                <a:effectLst/>
                <a:latin typeface="Montserrat" panose="00000500000000000000" pitchFamily="2" charset="-70"/>
              </a:rPr>
              <a:t>“VTP1: Attīstīta un racionāla inženiertehniskā infrastruktūra” pasākumam “C1.1.6.1. Interneta pieejas punktu izveide”</a:t>
            </a:r>
            <a:endParaRPr kumimoji="0" lang="lv-LV" altLang="lv-LV"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lv-LV" altLang="lv-LV" sz="1100" b="0" i="0" u="none" strike="noStrike" cap="none" normalizeH="0" baseline="0" dirty="0">
                <a:ln>
                  <a:noFill/>
                </a:ln>
                <a:solidFill>
                  <a:schemeClr val="tx1"/>
                </a:solidFill>
                <a:effectLst/>
                <a:latin typeface="Montserrat" panose="00000500000000000000" pitchFamily="2" charset="-70"/>
              </a:rPr>
              <a:t>“VTP5: Resursu efektīva izmantošana un attīstība” pasākumam “C5.1.2.10. Citu daudzfunkcionālu / kopienas centru izveide novada lielākajos ciemos”</a:t>
            </a:r>
            <a:endParaRPr kumimoji="0" lang="lv-LV" altLang="lv-LV"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100" b="0" i="0" u="none" strike="noStrike" cap="none" normalizeH="0" baseline="0" dirty="0">
                <a:ln>
                  <a:noFill/>
                </a:ln>
                <a:solidFill>
                  <a:schemeClr val="tx1"/>
                </a:solidFill>
                <a:effectLst/>
                <a:latin typeface="Montserrat" panose="00000500000000000000" pitchFamily="2" charset="-70"/>
              </a:rPr>
              <a:t> </a:t>
            </a:r>
            <a:endParaRPr kumimoji="0" lang="lv-LV" altLang="lv-LV"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2841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93DEB05B-87BC-9FBE-FFCB-B6A31041630A}"/>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B5C44BD3-EC45-9643-06BF-74AB487AB8D8}"/>
              </a:ext>
            </a:extLst>
          </p:cNvPr>
          <p:cNvSpPr/>
          <p:nvPr/>
        </p:nvSpPr>
        <p:spPr>
          <a:xfrm rot="1789">
            <a:off x="-3176" y="6326717"/>
            <a:ext cx="12198351" cy="0"/>
          </a:xfrm>
          <a:prstGeom prst="line">
            <a:avLst/>
          </a:prstGeom>
          <a:ln w="9525" cap="rnd">
            <a:solidFill>
              <a:schemeClr val="tx1">
                <a:lumMod val="65000"/>
                <a:lumOff val="35000"/>
              </a:schemeClr>
            </a:solidFill>
            <a:prstDash val="solid"/>
            <a:headEnd type="none" w="sm" len="sm"/>
            <a:tailEnd type="none" w="sm" len="sm"/>
          </a:ln>
        </p:spPr>
      </p:sp>
      <p:sp>
        <p:nvSpPr>
          <p:cNvPr id="4" name="Title 3">
            <a:extLst>
              <a:ext uri="{FF2B5EF4-FFF2-40B4-BE49-F238E27FC236}">
                <a16:creationId xmlns:a16="http://schemas.microsoft.com/office/drawing/2014/main" id="{6B40D2AF-755D-B74B-AF6D-FB18C15A6F37}"/>
              </a:ext>
            </a:extLst>
          </p:cNvPr>
          <p:cNvSpPr>
            <a:spLocks noGrp="1"/>
          </p:cNvSpPr>
          <p:nvPr>
            <p:ph type="title"/>
          </p:nvPr>
        </p:nvSpPr>
        <p:spPr>
          <a:xfrm>
            <a:off x="685800" y="365126"/>
            <a:ext cx="10668000" cy="1326091"/>
          </a:xfrm>
        </p:spPr>
        <p:txBody>
          <a:bodyPr rtlCol="0">
            <a:normAutofit/>
          </a:bodyPr>
          <a:lstStyle/>
          <a:p>
            <a:pPr algn="ctr" fontAlgn="auto">
              <a:spcBef>
                <a:spcPts val="0"/>
              </a:spcBef>
              <a:spcAft>
                <a:spcPts val="0"/>
              </a:spcAft>
              <a:defRPr/>
            </a:pPr>
            <a:r>
              <a:rPr lang="lv-LV" sz="3200" b="1" dirty="0">
                <a:solidFill>
                  <a:srgbClr val="595959"/>
                </a:solidFill>
                <a:latin typeface="Montserrat" pitchFamily="2" charset="77"/>
              </a:rPr>
              <a:t>ĪPAŠUMA TIESĪBAS</a:t>
            </a:r>
            <a:endParaRPr lang="en-US" sz="3200" b="1" dirty="0">
              <a:solidFill>
                <a:srgbClr val="595959"/>
              </a:solidFill>
              <a:latin typeface="Montserrat" pitchFamily="2" charset="77"/>
            </a:endParaRPr>
          </a:p>
        </p:txBody>
      </p:sp>
      <p:pic>
        <p:nvPicPr>
          <p:cNvPr id="10" name="Content Placeholder 9">
            <a:extLst>
              <a:ext uri="{FF2B5EF4-FFF2-40B4-BE49-F238E27FC236}">
                <a16:creationId xmlns:a16="http://schemas.microsoft.com/office/drawing/2014/main" id="{C9C7F6B7-2D30-ED03-3B36-7D9A0B2F3958}"/>
              </a:ext>
            </a:extLst>
          </p:cNvPr>
          <p:cNvPicPr>
            <a:picLocks noGrp="1" noChangeAspect="1"/>
          </p:cNvPicPr>
          <p:nvPr>
            <p:ph idx="1"/>
          </p:nvPr>
        </p:nvPicPr>
        <p:blipFill>
          <a:blip r:embed="rId2"/>
          <a:stretch>
            <a:fillRect/>
          </a:stretch>
        </p:blipFill>
        <p:spPr bwMode="auto">
          <a:xfrm>
            <a:off x="2049998" y="1237652"/>
            <a:ext cx="7059496" cy="499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C74A26D6-1D1A-F3C0-F6C0-33441E34B2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8005" y="-75782"/>
            <a:ext cx="2086934" cy="2128058"/>
          </a:xfrm>
          <a:prstGeom prst="rect">
            <a:avLst/>
          </a:prstGeom>
        </p:spPr>
      </p:pic>
      <p:sp>
        <p:nvSpPr>
          <p:cNvPr id="9" name="TextBox 2">
            <a:extLst>
              <a:ext uri="{FF2B5EF4-FFF2-40B4-BE49-F238E27FC236}">
                <a16:creationId xmlns:a16="http://schemas.microsoft.com/office/drawing/2014/main" id="{46C80235-AF61-40C0-1294-6AC7EB772FDF}"/>
              </a:ext>
            </a:extLst>
          </p:cNvPr>
          <p:cNvSpPr txBox="1"/>
          <p:nvPr/>
        </p:nvSpPr>
        <p:spPr>
          <a:xfrm>
            <a:off x="121920" y="6398786"/>
            <a:ext cx="12070080" cy="153888"/>
          </a:xfrm>
          <a:prstGeom prst="rect">
            <a:avLst/>
          </a:prstGeom>
        </p:spPr>
        <p:txBody>
          <a:bodyPr lIns="0" tIns="0" rIns="0" bIns="0" rtlCol="0" anchor="t">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lv-LV" sz="1000" b="0" i="0" u="none" strike="noStrike" kern="1200" cap="none" spc="0" normalizeH="0" baseline="0" noProof="0" dirty="0">
                <a:ln>
                  <a:noFill/>
                </a:ln>
                <a:solidFill>
                  <a:srgbClr val="595959"/>
                </a:solidFill>
                <a:effectLst/>
                <a:uLnTx/>
                <a:uFillTx/>
                <a:latin typeface="Montserrat" pitchFamily="2" charset="77"/>
                <a:ea typeface="+mn-ea"/>
                <a:cs typeface="+mn-cs"/>
              </a:rPr>
              <a:t>P/A CARNIKAVAS KOMUNĀLSERVISS  I </a:t>
            </a:r>
            <a:r>
              <a:rPr kumimoji="0" lang="en-US" sz="1000" b="0" i="0" u="none" strike="noStrike" kern="1200" cap="none" spc="0" normalizeH="0" baseline="0" noProof="0" dirty="0">
                <a:ln>
                  <a:noFill/>
                </a:ln>
                <a:solidFill>
                  <a:srgbClr val="595959"/>
                </a:solidFill>
                <a:effectLst/>
                <a:uLnTx/>
                <a:uFillTx/>
                <a:latin typeface="Montserrat" pitchFamily="2" charset="77"/>
                <a:ea typeface="+mn-ea"/>
                <a:cs typeface="+mn-cs"/>
              </a:rPr>
              <a:t>  </a:t>
            </a:r>
            <a:r>
              <a:rPr kumimoji="0" lang="lv-LV" sz="1000" b="0" i="0" u="none" strike="noStrike" kern="1200" cap="none" spc="0" normalizeH="0" baseline="0" noProof="0" dirty="0">
                <a:ln>
                  <a:noFill/>
                </a:ln>
                <a:solidFill>
                  <a:srgbClr val="595959"/>
                </a:solidFill>
                <a:effectLst/>
                <a:uLnTx/>
                <a:uFillTx/>
                <a:latin typeface="Montserrat" pitchFamily="2" charset="77"/>
                <a:ea typeface="+mn-ea"/>
                <a:cs typeface="+mn-cs"/>
              </a:rPr>
              <a:t>10</a:t>
            </a:r>
            <a:r>
              <a:rPr kumimoji="0" lang="en-US" sz="1000" b="0" i="0" u="none" strike="noStrike" kern="1200" cap="none" spc="0" normalizeH="0" baseline="0" noProof="0" dirty="0">
                <a:ln>
                  <a:noFill/>
                </a:ln>
                <a:solidFill>
                  <a:srgbClr val="595959"/>
                </a:solidFill>
                <a:effectLst/>
                <a:uLnTx/>
                <a:uFillTx/>
                <a:latin typeface="Montserrat" pitchFamily="2" charset="77"/>
                <a:ea typeface="+mn-ea"/>
                <a:cs typeface="+mn-cs"/>
              </a:rPr>
              <a:t>.202</a:t>
            </a:r>
            <a:r>
              <a:rPr lang="lv-LV" sz="1000" dirty="0">
                <a:solidFill>
                  <a:srgbClr val="595959"/>
                </a:solidFill>
                <a:latin typeface="Montserrat" pitchFamily="2" charset="77"/>
              </a:rPr>
              <a:t>5</a:t>
            </a:r>
            <a:r>
              <a:rPr kumimoji="0" lang="en-US" sz="1000" b="0" i="0" u="none" strike="noStrike" kern="1200" cap="none" spc="0" normalizeH="0" baseline="0" noProof="0" dirty="0">
                <a:ln>
                  <a:noFill/>
                </a:ln>
                <a:solidFill>
                  <a:srgbClr val="595959"/>
                </a:solidFill>
                <a:effectLst/>
                <a:uLnTx/>
                <a:uFillTx/>
                <a:latin typeface="Montserrat" pitchFamily="2" charset="77"/>
                <a:ea typeface="+mn-ea"/>
                <a:cs typeface="+mn-cs"/>
              </a:rPr>
              <a:t>.</a:t>
            </a:r>
          </a:p>
        </p:txBody>
      </p:sp>
    </p:spTree>
    <p:extLst>
      <p:ext uri="{BB962C8B-B14F-4D97-AF65-F5344CB8AC3E}">
        <p14:creationId xmlns:p14="http://schemas.microsoft.com/office/powerpoint/2010/main" val="4286092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881850C-11BE-D0E6-D4C3-7F4081DAE546}"/>
              </a:ext>
            </a:extLst>
          </p:cNvPr>
          <p:cNvSpPr>
            <a:spLocks noGrp="1"/>
          </p:cNvSpPr>
          <p:nvPr>
            <p:ph type="ftr" sz="quarter" idx="11"/>
          </p:nvPr>
        </p:nvSpPr>
        <p:spPr/>
        <p:txBody>
          <a:bodyPr/>
          <a:lstStyle/>
          <a:p>
            <a:r>
              <a:rPr lang="en-US"/>
              <a:t>Ādažu</a:t>
            </a:r>
          </a:p>
        </p:txBody>
      </p:sp>
      <p:pic>
        <p:nvPicPr>
          <p:cNvPr id="6" name="Picture 5">
            <a:extLst>
              <a:ext uri="{FF2B5EF4-FFF2-40B4-BE49-F238E27FC236}">
                <a16:creationId xmlns:a16="http://schemas.microsoft.com/office/drawing/2014/main" id="{3844FAE5-B8A4-A6E3-2EAE-77D3722C1F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4557" y="3394290"/>
            <a:ext cx="2817419" cy="3357222"/>
          </a:xfrm>
          <a:prstGeom prst="rect">
            <a:avLst/>
          </a:prstGeom>
        </p:spPr>
      </p:pic>
      <p:pic>
        <p:nvPicPr>
          <p:cNvPr id="8" name="Picture 7">
            <a:extLst>
              <a:ext uri="{FF2B5EF4-FFF2-40B4-BE49-F238E27FC236}">
                <a16:creationId xmlns:a16="http://schemas.microsoft.com/office/drawing/2014/main" id="{416512B4-A14C-8A8C-7183-10C781006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6039" y="92749"/>
            <a:ext cx="3094916" cy="3263634"/>
          </a:xfrm>
          <a:prstGeom prst="rect">
            <a:avLst/>
          </a:prstGeom>
        </p:spPr>
      </p:pic>
      <p:pic>
        <p:nvPicPr>
          <p:cNvPr id="10" name="Picture 9">
            <a:extLst>
              <a:ext uri="{FF2B5EF4-FFF2-40B4-BE49-F238E27FC236}">
                <a16:creationId xmlns:a16="http://schemas.microsoft.com/office/drawing/2014/main" id="{B0EA13C7-065E-9A5E-0628-7E8EEE269F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6515" y="3638396"/>
            <a:ext cx="2730928" cy="3113116"/>
          </a:xfrm>
          <a:prstGeom prst="rect">
            <a:avLst/>
          </a:prstGeom>
        </p:spPr>
      </p:pic>
      <p:pic>
        <p:nvPicPr>
          <p:cNvPr id="12" name="Picture 11">
            <a:extLst>
              <a:ext uri="{FF2B5EF4-FFF2-40B4-BE49-F238E27FC236}">
                <a16:creationId xmlns:a16="http://schemas.microsoft.com/office/drawing/2014/main" id="{260C3E76-247A-F727-4445-EFAF89906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4557" y="66213"/>
            <a:ext cx="2801443" cy="3290169"/>
          </a:xfrm>
          <a:prstGeom prst="rect">
            <a:avLst/>
          </a:prstGeom>
        </p:spPr>
      </p:pic>
      <p:pic>
        <p:nvPicPr>
          <p:cNvPr id="16" name="Picture 15">
            <a:extLst>
              <a:ext uri="{FF2B5EF4-FFF2-40B4-BE49-F238E27FC236}">
                <a16:creationId xmlns:a16="http://schemas.microsoft.com/office/drawing/2014/main" id="{C3BF4774-3D3B-7AAF-6E86-AFC4878AC875}"/>
              </a:ext>
            </a:extLst>
          </p:cNvPr>
          <p:cNvPicPr>
            <a:picLocks noChangeAspect="1"/>
          </p:cNvPicPr>
          <p:nvPr/>
        </p:nvPicPr>
        <p:blipFill>
          <a:blip r:embed="rId6">
            <a:extLst>
              <a:ext uri="{28A0092B-C50C-407E-A947-70E740481C1C}">
                <a14:useLocalDpi xmlns:a14="http://schemas.microsoft.com/office/drawing/2010/main" val="0"/>
              </a:ext>
            </a:extLst>
          </a:blip>
          <a:srcRect b="3200"/>
          <a:stretch>
            <a:fillRect/>
          </a:stretch>
        </p:blipFill>
        <p:spPr>
          <a:xfrm>
            <a:off x="81742" y="3394290"/>
            <a:ext cx="3173516" cy="3327185"/>
          </a:xfrm>
          <a:prstGeom prst="rect">
            <a:avLst/>
          </a:prstGeom>
        </p:spPr>
      </p:pic>
      <p:pic>
        <p:nvPicPr>
          <p:cNvPr id="18" name="Picture 17">
            <a:extLst>
              <a:ext uri="{FF2B5EF4-FFF2-40B4-BE49-F238E27FC236}">
                <a16:creationId xmlns:a16="http://schemas.microsoft.com/office/drawing/2014/main" id="{B0EB8565-5D2A-1240-3C49-54F2FB1627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35298" y="92748"/>
            <a:ext cx="2801443" cy="3263634"/>
          </a:xfrm>
          <a:prstGeom prst="rect">
            <a:avLst/>
          </a:prstGeom>
        </p:spPr>
      </p:pic>
      <p:pic>
        <p:nvPicPr>
          <p:cNvPr id="20" name="Picture 19">
            <a:extLst>
              <a:ext uri="{FF2B5EF4-FFF2-40B4-BE49-F238E27FC236}">
                <a16:creationId xmlns:a16="http://schemas.microsoft.com/office/drawing/2014/main" id="{EAF1C320-56FE-B776-4215-9B47AEA3FD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743" y="131074"/>
            <a:ext cx="3173516" cy="3225308"/>
          </a:xfrm>
          <a:prstGeom prst="rect">
            <a:avLst/>
          </a:prstGeom>
        </p:spPr>
      </p:pic>
      <p:sp>
        <p:nvSpPr>
          <p:cNvPr id="4" name="Title 3">
            <a:extLst>
              <a:ext uri="{FF2B5EF4-FFF2-40B4-BE49-F238E27FC236}">
                <a16:creationId xmlns:a16="http://schemas.microsoft.com/office/drawing/2014/main" id="{7C221A57-3D8C-3C60-1B0D-A4A56E0872D9}"/>
              </a:ext>
            </a:extLst>
          </p:cNvPr>
          <p:cNvSpPr>
            <a:spLocks noGrp="1"/>
          </p:cNvSpPr>
          <p:nvPr>
            <p:ph type="title"/>
          </p:nvPr>
        </p:nvSpPr>
        <p:spPr>
          <a:xfrm>
            <a:off x="-129457" y="3273255"/>
            <a:ext cx="3595914" cy="1326091"/>
          </a:xfrm>
        </p:spPr>
        <p:txBody>
          <a:bodyPr/>
          <a:lstStyle/>
          <a:p>
            <a:pPr algn="ctr"/>
            <a:r>
              <a:rPr lang="lv-LV" sz="2400" b="1" dirty="0">
                <a:solidFill>
                  <a:schemeClr val="bg1"/>
                </a:solidFill>
                <a:latin typeface="Montserrat" pitchFamily="2" charset="-70"/>
              </a:rPr>
              <a:t>MEŽCIEMA IELA 26, </a:t>
            </a:r>
            <a:br>
              <a:rPr lang="lv-LV" sz="2400" b="1" dirty="0">
                <a:solidFill>
                  <a:schemeClr val="bg1"/>
                </a:solidFill>
                <a:latin typeface="Montserrat" pitchFamily="2" charset="-70"/>
              </a:rPr>
            </a:br>
            <a:r>
              <a:rPr lang="lv-LV" sz="2400" b="1" dirty="0">
                <a:solidFill>
                  <a:schemeClr val="bg1"/>
                </a:solidFill>
                <a:latin typeface="Montserrat" pitchFamily="2" charset="-70"/>
              </a:rPr>
              <a:t>GARCIEMS</a:t>
            </a:r>
            <a:endParaRPr lang="lv-LV" sz="2400" dirty="0">
              <a:solidFill>
                <a:schemeClr val="bg1"/>
              </a:solidFill>
            </a:endParaRPr>
          </a:p>
        </p:txBody>
      </p:sp>
      <p:pic>
        <p:nvPicPr>
          <p:cNvPr id="22" name="Picture 21">
            <a:extLst>
              <a:ext uri="{FF2B5EF4-FFF2-40B4-BE49-F238E27FC236}">
                <a16:creationId xmlns:a16="http://schemas.microsoft.com/office/drawing/2014/main" id="{68FEB5E6-D297-BEE1-6E92-380F986C20B6}"/>
              </a:ext>
            </a:extLst>
          </p:cNvPr>
          <p:cNvPicPr>
            <a:picLocks noChangeAspect="1"/>
          </p:cNvPicPr>
          <p:nvPr/>
        </p:nvPicPr>
        <p:blipFill>
          <a:blip r:embed="rId9">
            <a:extLst>
              <a:ext uri="{28A0092B-C50C-407E-A947-70E740481C1C}">
                <a14:useLocalDpi xmlns:a14="http://schemas.microsoft.com/office/drawing/2010/main" val="0"/>
              </a:ext>
            </a:extLst>
          </a:blip>
          <a:srcRect r="10708"/>
          <a:stretch>
            <a:fillRect/>
          </a:stretch>
        </p:blipFill>
        <p:spPr>
          <a:xfrm>
            <a:off x="8984403" y="3429000"/>
            <a:ext cx="3086552" cy="3322512"/>
          </a:xfrm>
          <a:prstGeom prst="rect">
            <a:avLst/>
          </a:prstGeom>
        </p:spPr>
      </p:pic>
    </p:spTree>
    <p:extLst>
      <p:ext uri="{BB962C8B-B14F-4D97-AF65-F5344CB8AC3E}">
        <p14:creationId xmlns:p14="http://schemas.microsoft.com/office/powerpoint/2010/main" val="92646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9475F1A9-253D-9F67-4CBF-48577CB32209}"/>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697FE5A8-7203-8234-1CEE-75CD6C5F700C}"/>
              </a:ext>
            </a:extLst>
          </p:cNvPr>
          <p:cNvSpPr/>
          <p:nvPr/>
        </p:nvSpPr>
        <p:spPr>
          <a:xfrm rot="1789">
            <a:off x="-3176" y="6326717"/>
            <a:ext cx="12198351" cy="0"/>
          </a:xfrm>
          <a:prstGeom prst="line">
            <a:avLst/>
          </a:prstGeom>
          <a:ln w="9525" cap="rnd">
            <a:solidFill>
              <a:schemeClr val="tx1">
                <a:lumMod val="65000"/>
                <a:lumOff val="35000"/>
              </a:schemeClr>
            </a:solidFill>
            <a:prstDash val="solid"/>
            <a:headEnd type="none" w="sm" len="sm"/>
            <a:tailEnd type="none" w="sm" len="sm"/>
          </a:ln>
        </p:spPr>
      </p:sp>
      <p:sp>
        <p:nvSpPr>
          <p:cNvPr id="4" name="Title 3">
            <a:extLst>
              <a:ext uri="{FF2B5EF4-FFF2-40B4-BE49-F238E27FC236}">
                <a16:creationId xmlns:a16="http://schemas.microsoft.com/office/drawing/2014/main" id="{E0D67BC3-03FD-0A96-9BAF-85158678B915}"/>
              </a:ext>
            </a:extLst>
          </p:cNvPr>
          <p:cNvSpPr>
            <a:spLocks noGrp="1"/>
          </p:cNvSpPr>
          <p:nvPr>
            <p:ph type="title"/>
          </p:nvPr>
        </p:nvSpPr>
        <p:spPr>
          <a:xfrm>
            <a:off x="3302000" y="365126"/>
            <a:ext cx="8051800" cy="1326091"/>
          </a:xfrm>
        </p:spPr>
        <p:txBody>
          <a:bodyPr rtlCol="0">
            <a:normAutofit/>
          </a:bodyPr>
          <a:lstStyle/>
          <a:p>
            <a:pPr algn="ctr" fontAlgn="auto">
              <a:spcBef>
                <a:spcPts val="0"/>
              </a:spcBef>
              <a:spcAft>
                <a:spcPts val="0"/>
              </a:spcAft>
              <a:defRPr/>
            </a:pPr>
            <a:r>
              <a:rPr lang="lv-LV" sz="3200" b="1" cap="all" dirty="0">
                <a:solidFill>
                  <a:srgbClr val="595959"/>
                </a:solidFill>
                <a:latin typeface="Montserrat" panose="00000500000000000000" pitchFamily="2" charset="-70"/>
                <a:ea typeface="Calibri" panose="020F0502020204030204" pitchFamily="34" charset="0"/>
              </a:rPr>
              <a:t>PRIEKŠLIKUMS</a:t>
            </a:r>
            <a:endParaRPr lang="en-US" sz="3200" b="1" dirty="0">
              <a:solidFill>
                <a:schemeClr val="tx1">
                  <a:lumMod val="65000"/>
                  <a:lumOff val="35000"/>
                </a:schemeClr>
              </a:solidFill>
              <a:latin typeface="Montserrat" pitchFamily="2" charset="77"/>
            </a:endParaRPr>
          </a:p>
        </p:txBody>
      </p:sp>
      <p:sp>
        <p:nvSpPr>
          <p:cNvPr id="5" name="Content Placeholder 4">
            <a:extLst>
              <a:ext uri="{FF2B5EF4-FFF2-40B4-BE49-F238E27FC236}">
                <a16:creationId xmlns:a16="http://schemas.microsoft.com/office/drawing/2014/main" id="{27C3177C-DD2F-C274-FAB5-5DCDD3628CA3}"/>
              </a:ext>
            </a:extLst>
          </p:cNvPr>
          <p:cNvSpPr>
            <a:spLocks noGrp="1"/>
          </p:cNvSpPr>
          <p:nvPr>
            <p:ph idx="1"/>
          </p:nvPr>
        </p:nvSpPr>
        <p:spPr>
          <a:xfrm>
            <a:off x="3302000" y="1825625"/>
            <a:ext cx="6946005" cy="4351867"/>
          </a:xfrm>
        </p:spPr>
        <p:txBody>
          <a:bodyPr rtlCol="0">
            <a:normAutofit/>
          </a:bodyPr>
          <a:lstStyle/>
          <a:p>
            <a:pPr marL="0" indent="0" algn="just">
              <a:lnSpc>
                <a:spcPct val="107000"/>
              </a:lnSpc>
              <a:spcAft>
                <a:spcPts val="600"/>
              </a:spcAft>
              <a:buNone/>
            </a:pPr>
            <a:r>
              <a:rPr lang="lv-LV" sz="1800" b="1" dirty="0">
                <a:solidFill>
                  <a:schemeClr val="tx1">
                    <a:lumMod val="75000"/>
                    <a:lumOff val="25000"/>
                  </a:schemeClr>
                </a:solidFill>
                <a:latin typeface="Montserrat" panose="00000500000000000000" pitchFamily="50" charset="-70"/>
              </a:rPr>
              <a:t>Priekšlikums: </a:t>
            </a:r>
            <a:r>
              <a:rPr lang="lv-LV" sz="1800" dirty="0">
                <a:solidFill>
                  <a:schemeClr val="tx1">
                    <a:lumMod val="75000"/>
                    <a:lumOff val="25000"/>
                  </a:schemeClr>
                </a:solidFill>
                <a:latin typeface="Montserrat" panose="00000500000000000000" pitchFamily="50" charset="-70"/>
              </a:rPr>
              <a:t>izstrādāt ēkas pārbūves būvprojektu. </a:t>
            </a:r>
            <a:endParaRPr lang="lv-LV" sz="1800" i="1" dirty="0">
              <a:solidFill>
                <a:srgbClr val="FF0000"/>
              </a:solidFill>
              <a:latin typeface="Montserrat" panose="00000500000000000000" pitchFamily="50" charset="-70"/>
            </a:endParaRPr>
          </a:p>
          <a:p>
            <a:pPr marL="0" indent="0" algn="just">
              <a:lnSpc>
                <a:spcPct val="107000"/>
              </a:lnSpc>
              <a:spcAft>
                <a:spcPts val="600"/>
              </a:spcAft>
              <a:buNone/>
            </a:pPr>
            <a:endParaRPr lang="lv-LV" sz="1600" dirty="0">
              <a:solidFill>
                <a:schemeClr val="tx1">
                  <a:lumMod val="75000"/>
                  <a:lumOff val="25000"/>
                </a:schemeClr>
              </a:solidFill>
              <a:latin typeface="Montserrat" panose="00000500000000000000" pitchFamily="50" charset="-70"/>
            </a:endParaRPr>
          </a:p>
          <a:p>
            <a:pPr algn="just">
              <a:lnSpc>
                <a:spcPct val="107000"/>
              </a:lnSpc>
              <a:spcAft>
                <a:spcPts val="600"/>
              </a:spcAft>
            </a:pPr>
            <a:r>
              <a:rPr lang="en-US" sz="1600" dirty="0" err="1">
                <a:solidFill>
                  <a:schemeClr val="tx1">
                    <a:lumMod val="75000"/>
                    <a:lumOff val="25000"/>
                  </a:schemeClr>
                </a:solidFill>
                <a:latin typeface="Montserrat" panose="00000500000000000000" pitchFamily="50" charset="-70"/>
              </a:rPr>
              <a:t>Pirms</a:t>
            </a:r>
            <a:r>
              <a:rPr lang="en-US" sz="1600" dirty="0">
                <a:solidFill>
                  <a:schemeClr val="tx1">
                    <a:lumMod val="75000"/>
                    <a:lumOff val="25000"/>
                  </a:schemeClr>
                </a:solidFill>
                <a:latin typeface="Montserrat" panose="00000500000000000000" pitchFamily="50" charset="-70"/>
              </a:rPr>
              <a:t> </a:t>
            </a:r>
            <a:r>
              <a:rPr lang="en-US" sz="1600" dirty="0" err="1">
                <a:solidFill>
                  <a:schemeClr val="tx1">
                    <a:lumMod val="75000"/>
                    <a:lumOff val="25000"/>
                  </a:schemeClr>
                </a:solidFill>
                <a:latin typeface="Montserrat" panose="00000500000000000000" pitchFamily="50" charset="-70"/>
              </a:rPr>
              <a:t>lēmuma</a:t>
            </a:r>
            <a:r>
              <a:rPr lang="en-US" sz="1600" dirty="0">
                <a:solidFill>
                  <a:schemeClr val="tx1">
                    <a:lumMod val="75000"/>
                    <a:lumOff val="25000"/>
                  </a:schemeClr>
                </a:solidFill>
                <a:latin typeface="Montserrat" panose="00000500000000000000" pitchFamily="50" charset="-70"/>
              </a:rPr>
              <a:t> </a:t>
            </a:r>
            <a:r>
              <a:rPr lang="en-US" sz="1600" dirty="0" err="1">
                <a:solidFill>
                  <a:schemeClr val="tx1">
                    <a:lumMod val="75000"/>
                    <a:lumOff val="25000"/>
                  </a:schemeClr>
                </a:solidFill>
                <a:latin typeface="Montserrat" panose="00000500000000000000" pitchFamily="50" charset="-70"/>
              </a:rPr>
              <a:t>pieņemšanas</a:t>
            </a:r>
            <a:r>
              <a:rPr lang="en-US" sz="1600" dirty="0">
                <a:solidFill>
                  <a:schemeClr val="tx1">
                    <a:lumMod val="75000"/>
                    <a:lumOff val="25000"/>
                  </a:schemeClr>
                </a:solidFill>
                <a:latin typeface="Montserrat" panose="00000500000000000000" pitchFamily="50" charset="-70"/>
              </a:rPr>
              <a:t> </a:t>
            </a:r>
            <a:r>
              <a:rPr lang="en-US" sz="1600" dirty="0" err="1">
                <a:solidFill>
                  <a:schemeClr val="tx1">
                    <a:lumMod val="75000"/>
                    <a:lumOff val="25000"/>
                  </a:schemeClr>
                </a:solidFill>
                <a:latin typeface="Montserrat" panose="00000500000000000000" pitchFamily="50" charset="-70"/>
              </a:rPr>
              <a:t>noskaidrot</a:t>
            </a:r>
            <a:r>
              <a:rPr lang="en-US" sz="1600" dirty="0">
                <a:solidFill>
                  <a:schemeClr val="tx1">
                    <a:lumMod val="75000"/>
                    <a:lumOff val="25000"/>
                  </a:schemeClr>
                </a:solidFill>
                <a:latin typeface="Montserrat" panose="00000500000000000000" pitchFamily="50" charset="-70"/>
              </a:rPr>
              <a:t> </a:t>
            </a:r>
            <a:r>
              <a:rPr lang="en-US" sz="1600" dirty="0" err="1">
                <a:solidFill>
                  <a:schemeClr val="tx1">
                    <a:lumMod val="75000"/>
                    <a:lumOff val="25000"/>
                  </a:schemeClr>
                </a:solidFill>
                <a:latin typeface="Montserrat" panose="00000500000000000000" pitchFamily="50" charset="-70"/>
              </a:rPr>
              <a:t>Finanšu</a:t>
            </a:r>
            <a:r>
              <a:rPr lang="en-US" sz="1600" dirty="0">
                <a:solidFill>
                  <a:schemeClr val="tx1">
                    <a:lumMod val="75000"/>
                    <a:lumOff val="25000"/>
                  </a:schemeClr>
                </a:solidFill>
                <a:latin typeface="Montserrat" panose="00000500000000000000" pitchFamily="50" charset="-70"/>
              </a:rPr>
              <a:t> </a:t>
            </a:r>
            <a:r>
              <a:rPr lang="en-US" sz="1600" dirty="0" err="1">
                <a:solidFill>
                  <a:schemeClr val="tx1">
                    <a:lumMod val="75000"/>
                    <a:lumOff val="25000"/>
                  </a:schemeClr>
                </a:solidFill>
                <a:latin typeface="Montserrat" panose="00000500000000000000" pitchFamily="50" charset="-70"/>
              </a:rPr>
              <a:t>ministrijas</a:t>
            </a:r>
            <a:r>
              <a:rPr lang="en-US" sz="1600" dirty="0">
                <a:solidFill>
                  <a:schemeClr val="tx1">
                    <a:lumMod val="75000"/>
                    <a:lumOff val="25000"/>
                  </a:schemeClr>
                </a:solidFill>
                <a:latin typeface="Montserrat" panose="00000500000000000000" pitchFamily="50" charset="-70"/>
              </a:rPr>
              <a:t> </a:t>
            </a:r>
            <a:r>
              <a:rPr lang="en-US" sz="1600" dirty="0" err="1">
                <a:solidFill>
                  <a:schemeClr val="tx1">
                    <a:lumMod val="75000"/>
                    <a:lumOff val="25000"/>
                  </a:schemeClr>
                </a:solidFill>
                <a:latin typeface="Montserrat" panose="00000500000000000000" pitchFamily="50" charset="-70"/>
              </a:rPr>
              <a:t>viedokli</a:t>
            </a:r>
            <a:r>
              <a:rPr lang="en-US" sz="1600" dirty="0">
                <a:solidFill>
                  <a:schemeClr val="tx1">
                    <a:lumMod val="75000"/>
                    <a:lumOff val="25000"/>
                  </a:schemeClr>
                </a:solidFill>
                <a:latin typeface="Montserrat" panose="00000500000000000000" pitchFamily="50" charset="-70"/>
              </a:rPr>
              <a:t> un Tet </a:t>
            </a:r>
            <a:r>
              <a:rPr lang="en-US" sz="1600" dirty="0" err="1">
                <a:solidFill>
                  <a:schemeClr val="tx1">
                    <a:lumMod val="75000"/>
                    <a:lumOff val="25000"/>
                  </a:schemeClr>
                </a:solidFill>
                <a:latin typeface="Montserrat" panose="00000500000000000000" pitchFamily="50" charset="-70"/>
              </a:rPr>
              <a:t>līdzfinansējuma</a:t>
            </a:r>
            <a:r>
              <a:rPr lang="en-US" sz="1600" dirty="0">
                <a:solidFill>
                  <a:schemeClr val="tx1">
                    <a:lumMod val="75000"/>
                    <a:lumOff val="25000"/>
                  </a:schemeClr>
                </a:solidFill>
                <a:latin typeface="Montserrat" panose="00000500000000000000" pitchFamily="50" charset="-70"/>
              </a:rPr>
              <a:t> </a:t>
            </a:r>
            <a:r>
              <a:rPr lang="en-US" sz="1600" dirty="0" err="1">
                <a:solidFill>
                  <a:schemeClr val="tx1">
                    <a:lumMod val="75000"/>
                    <a:lumOff val="25000"/>
                  </a:schemeClr>
                </a:solidFill>
                <a:latin typeface="Montserrat" panose="00000500000000000000" pitchFamily="50" charset="-70"/>
              </a:rPr>
              <a:t>iespējas</a:t>
            </a:r>
            <a:r>
              <a:rPr lang="en-US" sz="1600" dirty="0">
                <a:solidFill>
                  <a:schemeClr val="tx1">
                    <a:lumMod val="75000"/>
                    <a:lumOff val="25000"/>
                  </a:schemeClr>
                </a:solidFill>
                <a:latin typeface="Montserrat" panose="00000500000000000000" pitchFamily="50" charset="-70"/>
              </a:rPr>
              <a:t>.</a:t>
            </a:r>
            <a:endParaRPr lang="lv-LV" sz="1600" dirty="0">
              <a:solidFill>
                <a:schemeClr val="tx1">
                  <a:lumMod val="75000"/>
                  <a:lumOff val="25000"/>
                </a:schemeClr>
              </a:solidFill>
              <a:latin typeface="Montserrat" panose="00000500000000000000" pitchFamily="50" charset="-70"/>
            </a:endParaRPr>
          </a:p>
          <a:p>
            <a:pPr marL="0" indent="0" algn="just">
              <a:lnSpc>
                <a:spcPct val="107000"/>
              </a:lnSpc>
              <a:spcAft>
                <a:spcPts val="600"/>
              </a:spcAft>
              <a:buNone/>
            </a:pPr>
            <a:endParaRPr lang="en-LV" sz="1100" dirty="0">
              <a:solidFill>
                <a:srgbClr val="595959"/>
              </a:solidFill>
              <a:latin typeface="Montserrat" panose="00000500000000000000" pitchFamily="50" charset="-70"/>
            </a:endParaRPr>
          </a:p>
        </p:txBody>
      </p:sp>
      <p:sp>
        <p:nvSpPr>
          <p:cNvPr id="11" name="TextBox 2">
            <a:extLst>
              <a:ext uri="{FF2B5EF4-FFF2-40B4-BE49-F238E27FC236}">
                <a16:creationId xmlns:a16="http://schemas.microsoft.com/office/drawing/2014/main" id="{FCEB1A9E-D973-2170-746A-593694C05619}"/>
              </a:ext>
            </a:extLst>
          </p:cNvPr>
          <p:cNvSpPr txBox="1"/>
          <p:nvPr/>
        </p:nvSpPr>
        <p:spPr>
          <a:xfrm>
            <a:off x="121920" y="6398786"/>
            <a:ext cx="12070080" cy="153888"/>
          </a:xfrm>
          <a:prstGeom prst="rect">
            <a:avLst/>
          </a:prstGeom>
        </p:spPr>
        <p:txBody>
          <a:bodyPr lIns="0" tIns="0" rIns="0" bIns="0" rtlCol="0" anchor="t">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lv-LV" sz="1000" b="0" i="0" u="none" strike="noStrike" kern="1200" cap="none" spc="0" normalizeH="0" baseline="0" noProof="0" dirty="0">
                <a:ln>
                  <a:noFill/>
                </a:ln>
                <a:solidFill>
                  <a:srgbClr val="595959"/>
                </a:solidFill>
                <a:effectLst/>
                <a:uLnTx/>
                <a:uFillTx/>
                <a:latin typeface="Montserrat" pitchFamily="2" charset="77"/>
                <a:ea typeface="+mn-ea"/>
                <a:cs typeface="+mn-cs"/>
              </a:rPr>
              <a:t>P/A CARNIKAVAS KOMUNĀLSERVISS  I </a:t>
            </a:r>
            <a:r>
              <a:rPr kumimoji="0" lang="en-US" sz="1000" b="0" i="0" u="none" strike="noStrike" kern="1200" cap="none" spc="0" normalizeH="0" baseline="0" noProof="0" dirty="0">
                <a:ln>
                  <a:noFill/>
                </a:ln>
                <a:solidFill>
                  <a:srgbClr val="595959"/>
                </a:solidFill>
                <a:effectLst/>
                <a:uLnTx/>
                <a:uFillTx/>
                <a:latin typeface="Montserrat" pitchFamily="2" charset="77"/>
                <a:ea typeface="+mn-ea"/>
                <a:cs typeface="+mn-cs"/>
              </a:rPr>
              <a:t>   </a:t>
            </a:r>
            <a:r>
              <a:rPr lang="lv-LV" sz="1000" dirty="0">
                <a:solidFill>
                  <a:srgbClr val="595959"/>
                </a:solidFill>
                <a:latin typeface="Montserrat" pitchFamily="2" charset="77"/>
              </a:rPr>
              <a:t>10</a:t>
            </a:r>
            <a:r>
              <a:rPr kumimoji="0" lang="en-US" sz="1000" b="0" i="0" u="none" strike="noStrike" kern="1200" cap="none" spc="0" normalizeH="0" baseline="0" noProof="0" dirty="0">
                <a:ln>
                  <a:noFill/>
                </a:ln>
                <a:solidFill>
                  <a:srgbClr val="595959"/>
                </a:solidFill>
                <a:effectLst/>
                <a:uLnTx/>
                <a:uFillTx/>
                <a:latin typeface="Montserrat" pitchFamily="2" charset="77"/>
                <a:ea typeface="+mn-ea"/>
                <a:cs typeface="+mn-cs"/>
              </a:rPr>
              <a:t>.202</a:t>
            </a:r>
            <a:r>
              <a:rPr lang="lv-LV" sz="1000" dirty="0">
                <a:solidFill>
                  <a:srgbClr val="595959"/>
                </a:solidFill>
                <a:latin typeface="Montserrat" pitchFamily="2" charset="77"/>
              </a:rPr>
              <a:t>5</a:t>
            </a:r>
            <a:r>
              <a:rPr kumimoji="0" lang="en-US" sz="1000" b="0" i="0" u="none" strike="noStrike" kern="1200" cap="none" spc="0" normalizeH="0" baseline="0" noProof="0" dirty="0">
                <a:ln>
                  <a:noFill/>
                </a:ln>
                <a:solidFill>
                  <a:srgbClr val="595959"/>
                </a:solidFill>
                <a:effectLst/>
                <a:uLnTx/>
                <a:uFillTx/>
                <a:latin typeface="Montserrat" pitchFamily="2" charset="77"/>
                <a:ea typeface="+mn-ea"/>
                <a:cs typeface="+mn-cs"/>
              </a:rPr>
              <a:t>.</a:t>
            </a:r>
          </a:p>
        </p:txBody>
      </p:sp>
      <p:pic>
        <p:nvPicPr>
          <p:cNvPr id="12" name="Picture 11">
            <a:extLst>
              <a:ext uri="{FF2B5EF4-FFF2-40B4-BE49-F238E27FC236}">
                <a16:creationId xmlns:a16="http://schemas.microsoft.com/office/drawing/2014/main" id="{EFFD940D-E003-3689-0A68-E8B31E0A7C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8005" y="-75782"/>
            <a:ext cx="2086934" cy="2128058"/>
          </a:xfrm>
          <a:prstGeom prst="rect">
            <a:avLst/>
          </a:prstGeom>
        </p:spPr>
      </p:pic>
    </p:spTree>
    <p:extLst>
      <p:ext uri="{BB962C8B-B14F-4D97-AF65-F5344CB8AC3E}">
        <p14:creationId xmlns:p14="http://schemas.microsoft.com/office/powerpoint/2010/main" val="24180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A91CF2CF-87FF-3AEA-9BEB-A0E626E93577}"/>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FBC667F1-6B32-67E2-D8D2-37A7FC4DE440}"/>
              </a:ext>
            </a:extLst>
          </p:cNvPr>
          <p:cNvSpPr/>
          <p:nvPr/>
        </p:nvSpPr>
        <p:spPr>
          <a:xfrm rot="1789">
            <a:off x="-3176" y="6326717"/>
            <a:ext cx="12198351" cy="0"/>
          </a:xfrm>
          <a:prstGeom prst="line">
            <a:avLst/>
          </a:prstGeom>
          <a:ln w="9525" cap="rnd">
            <a:solidFill>
              <a:schemeClr val="tx1">
                <a:lumMod val="65000"/>
                <a:lumOff val="35000"/>
              </a:schemeClr>
            </a:solidFill>
            <a:prstDash val="solid"/>
            <a:headEnd type="none" w="sm" len="sm"/>
            <a:tailEnd type="none" w="sm" len="sm"/>
          </a:ln>
        </p:spPr>
      </p:sp>
      <p:sp>
        <p:nvSpPr>
          <p:cNvPr id="4" name="Title 3">
            <a:extLst>
              <a:ext uri="{FF2B5EF4-FFF2-40B4-BE49-F238E27FC236}">
                <a16:creationId xmlns:a16="http://schemas.microsoft.com/office/drawing/2014/main" id="{1C8ADD5A-3294-D523-50D2-9D4711F24E6F}"/>
              </a:ext>
            </a:extLst>
          </p:cNvPr>
          <p:cNvSpPr>
            <a:spLocks noGrp="1"/>
          </p:cNvSpPr>
          <p:nvPr>
            <p:ph type="title"/>
          </p:nvPr>
        </p:nvSpPr>
        <p:spPr>
          <a:xfrm>
            <a:off x="1104900" y="365126"/>
            <a:ext cx="10248900" cy="1326091"/>
          </a:xfrm>
        </p:spPr>
        <p:txBody>
          <a:bodyPr rtlCol="0">
            <a:normAutofit/>
          </a:bodyPr>
          <a:lstStyle/>
          <a:p>
            <a:pPr algn="ctr" fontAlgn="auto">
              <a:spcBef>
                <a:spcPts val="0"/>
              </a:spcBef>
              <a:spcAft>
                <a:spcPts val="0"/>
              </a:spcAft>
              <a:defRPr/>
            </a:pPr>
            <a:r>
              <a:rPr lang="lv-LV" sz="3200" b="1" dirty="0">
                <a:solidFill>
                  <a:srgbClr val="595959"/>
                </a:solidFill>
                <a:latin typeface="Montserrat" pitchFamily="2" charset="-70"/>
              </a:rPr>
              <a:t>JŪRASKRASTU IELA 20, GAUJA</a:t>
            </a:r>
            <a:endParaRPr lang="en-US" sz="3200" b="1" dirty="0">
              <a:solidFill>
                <a:srgbClr val="595959"/>
              </a:solidFill>
              <a:latin typeface="Montserrat" pitchFamily="2" charset="77"/>
            </a:endParaRPr>
          </a:p>
        </p:txBody>
      </p:sp>
      <p:sp>
        <p:nvSpPr>
          <p:cNvPr id="5" name="Content Placeholder 4">
            <a:extLst>
              <a:ext uri="{FF2B5EF4-FFF2-40B4-BE49-F238E27FC236}">
                <a16:creationId xmlns:a16="http://schemas.microsoft.com/office/drawing/2014/main" id="{FCCBCB43-C854-7848-DC19-CC44B82B20FB}"/>
              </a:ext>
            </a:extLst>
          </p:cNvPr>
          <p:cNvSpPr>
            <a:spLocks noGrp="1"/>
          </p:cNvSpPr>
          <p:nvPr>
            <p:ph idx="1"/>
          </p:nvPr>
        </p:nvSpPr>
        <p:spPr>
          <a:xfrm>
            <a:off x="2904880" y="1585809"/>
            <a:ext cx="5179247" cy="4272328"/>
          </a:xfrm>
        </p:spPr>
        <p:txBody>
          <a:bodyPr rtlCol="0">
            <a:noAutofit/>
          </a:bodyPr>
          <a:lstStyle/>
          <a:p>
            <a:pPr algn="just"/>
            <a:r>
              <a:rPr lang="lv-LV" sz="1400" b="1" kern="100" dirty="0">
                <a:solidFill>
                  <a:schemeClr val="tx1">
                    <a:lumMod val="75000"/>
                    <a:lumOff val="25000"/>
                  </a:schemeClr>
                </a:solidFill>
                <a:latin typeface="Montserrat" panose="00000500000000000000" pitchFamily="50" charset="-70"/>
                <a:ea typeface="Calibri" panose="020F0502020204030204" pitchFamily="34" charset="0"/>
                <a:cs typeface="Times New Roman" panose="02020603050405020304" pitchFamily="18" charset="0"/>
              </a:rPr>
              <a:t>Apsaimniekošana – 2025. gada 26. jūnijs</a:t>
            </a:r>
          </a:p>
          <a:p>
            <a:pPr algn="just"/>
            <a:r>
              <a:rPr lang="lv-LV" sz="1400" b="1" dirty="0">
                <a:solidFill>
                  <a:schemeClr val="tx1">
                    <a:lumMod val="75000"/>
                    <a:lumOff val="25000"/>
                  </a:schemeClr>
                </a:solidFill>
                <a:latin typeface="Montserrat" panose="00000500000000000000" pitchFamily="50" charset="-70"/>
              </a:rPr>
              <a:t>Ēkas tehniskais stāvoklis: </a:t>
            </a:r>
            <a:r>
              <a:rPr lang="lv-LV" sz="1400" dirty="0">
                <a:solidFill>
                  <a:schemeClr val="tx1">
                    <a:lumMod val="75000"/>
                    <a:lumOff val="25000"/>
                  </a:schemeClr>
                </a:solidFill>
                <a:latin typeface="Montserrat" panose="00000500000000000000" pitchFamily="50" charset="-70"/>
              </a:rPr>
              <a:t>Ēkas nesošie elementi, fasāde vizuāli ir labā tehniskā stāvoklī, telpas ir sausas, bez pelējuma pazīmēm, nav konstatēti jumta bojājumi, ēkas logi ir novecojuši, daļēji trūkst stikls, sabojāti mehānismi. Ēkas ārdurvis nav ekspluatācijai derīgas, iekštelpu durvis, apdare ir daļēji sabojātas un morāli un fiziski novecojušas. Ēkā atrodas </a:t>
            </a:r>
            <a:r>
              <a:rPr lang="lv-LV" sz="1400" dirty="0" err="1">
                <a:solidFill>
                  <a:schemeClr val="tx1">
                    <a:lumMod val="75000"/>
                    <a:lumOff val="25000"/>
                  </a:schemeClr>
                </a:solidFill>
                <a:latin typeface="Montserrat" panose="00000500000000000000" pitchFamily="50" charset="-70"/>
              </a:rPr>
              <a:t>lielgabarīta</a:t>
            </a:r>
            <a:r>
              <a:rPr lang="lv-LV" sz="1400" dirty="0">
                <a:solidFill>
                  <a:schemeClr val="tx1">
                    <a:lumMod val="75000"/>
                    <a:lumOff val="25000"/>
                  </a:schemeClr>
                </a:solidFill>
                <a:latin typeface="Montserrat" panose="00000500000000000000" pitchFamily="50" charset="-70"/>
              </a:rPr>
              <a:t> atkritumi vismaz 20 m</a:t>
            </a:r>
            <a:r>
              <a:rPr lang="lv-LV" sz="1400" baseline="30000" dirty="0">
                <a:solidFill>
                  <a:schemeClr val="tx1">
                    <a:lumMod val="75000"/>
                    <a:lumOff val="25000"/>
                  </a:schemeClr>
                </a:solidFill>
                <a:latin typeface="Montserrat" panose="00000500000000000000" pitchFamily="50" charset="-70"/>
              </a:rPr>
              <a:t>2</a:t>
            </a:r>
            <a:r>
              <a:rPr lang="lv-LV" sz="1400" dirty="0">
                <a:solidFill>
                  <a:schemeClr val="tx1">
                    <a:lumMod val="75000"/>
                    <a:lumOff val="25000"/>
                  </a:schemeClr>
                </a:solidFill>
                <a:latin typeface="Montserrat" panose="00000500000000000000" pitchFamily="50" charset="-70"/>
              </a:rPr>
              <a:t> apjomā.</a:t>
            </a:r>
          </a:p>
          <a:p>
            <a:pPr lvl="1"/>
            <a:r>
              <a:rPr lang="lv-LV" sz="1400" dirty="0">
                <a:solidFill>
                  <a:schemeClr val="tx1">
                    <a:lumMod val="75000"/>
                    <a:lumOff val="25000"/>
                  </a:schemeClr>
                </a:solidFill>
                <a:latin typeface="Montserrat" panose="00000500000000000000" pitchFamily="50" charset="-70"/>
              </a:rPr>
              <a:t>Ēkas elektroinstalācija ir novecojusi, iespējams nedarbojas;</a:t>
            </a:r>
          </a:p>
          <a:p>
            <a:pPr lvl="1"/>
            <a:r>
              <a:rPr lang="lv-LV" sz="1400" dirty="0">
                <a:solidFill>
                  <a:schemeClr val="tx1">
                    <a:lumMod val="75000"/>
                    <a:lumOff val="25000"/>
                  </a:schemeClr>
                </a:solidFill>
                <a:latin typeface="Montserrat" panose="00000500000000000000" pitchFamily="50" charset="-70"/>
              </a:rPr>
              <a:t>nav apkures sistēmas, dūmvads un gaisa ventilācijas sistēma;</a:t>
            </a:r>
          </a:p>
          <a:p>
            <a:pPr lvl="1"/>
            <a:r>
              <a:rPr lang="lv-LV" sz="1400" dirty="0">
                <a:solidFill>
                  <a:schemeClr val="tx1">
                    <a:lumMod val="75000"/>
                    <a:lumOff val="25000"/>
                  </a:schemeClr>
                </a:solidFill>
                <a:latin typeface="Montserrat" panose="00000500000000000000" pitchFamily="50" charset="-70"/>
              </a:rPr>
              <a:t>nav tualetes un dušas telpas, nav datu par ūdensvadu.</a:t>
            </a:r>
          </a:p>
          <a:p>
            <a:pPr algn="just"/>
            <a:r>
              <a:rPr lang="lv-LV" sz="1400" b="1" dirty="0">
                <a:solidFill>
                  <a:schemeClr val="tx1">
                    <a:lumMod val="75000"/>
                    <a:lumOff val="25000"/>
                  </a:schemeClr>
                </a:solidFill>
                <a:latin typeface="Montserrat" panose="00000500000000000000" pitchFamily="50" charset="-70"/>
              </a:rPr>
              <a:t>Kopiena no ēkas izmantošanas ir atteikusies </a:t>
            </a:r>
            <a:r>
              <a:rPr lang="lv-LV" sz="1400" dirty="0">
                <a:solidFill>
                  <a:schemeClr val="tx1">
                    <a:lumMod val="75000"/>
                    <a:lumOff val="25000"/>
                  </a:schemeClr>
                </a:solidFill>
                <a:latin typeface="Montserrat" panose="00000500000000000000" pitchFamily="50" charset="-70"/>
              </a:rPr>
              <a:t>un ēka nav nepieciešama pašvaldības funkcijām.</a:t>
            </a:r>
          </a:p>
        </p:txBody>
      </p:sp>
      <p:pic>
        <p:nvPicPr>
          <p:cNvPr id="12" name="Picture 11">
            <a:extLst>
              <a:ext uri="{FF2B5EF4-FFF2-40B4-BE49-F238E27FC236}">
                <a16:creationId xmlns:a16="http://schemas.microsoft.com/office/drawing/2014/main" id="{C201A7A9-6B01-A7A6-790C-76F66E2F80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8005" y="-75782"/>
            <a:ext cx="2086934" cy="2128058"/>
          </a:xfrm>
          <a:prstGeom prst="rect">
            <a:avLst/>
          </a:prstGeom>
        </p:spPr>
      </p:pic>
      <p:sp>
        <p:nvSpPr>
          <p:cNvPr id="9" name="TextBox 2">
            <a:extLst>
              <a:ext uri="{FF2B5EF4-FFF2-40B4-BE49-F238E27FC236}">
                <a16:creationId xmlns:a16="http://schemas.microsoft.com/office/drawing/2014/main" id="{ACF8ED8D-7A9D-6409-9F06-0B95C778D16C}"/>
              </a:ext>
            </a:extLst>
          </p:cNvPr>
          <p:cNvSpPr txBox="1"/>
          <p:nvPr/>
        </p:nvSpPr>
        <p:spPr>
          <a:xfrm>
            <a:off x="121920" y="6398786"/>
            <a:ext cx="12070080" cy="153888"/>
          </a:xfrm>
          <a:prstGeom prst="rect">
            <a:avLst/>
          </a:prstGeom>
        </p:spPr>
        <p:txBody>
          <a:bodyPr lIns="0" tIns="0" rIns="0" bIns="0" rtlCol="0" anchor="t">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lv-LV" sz="1000" b="0" i="0" u="none" strike="noStrike" kern="1200" cap="none" spc="0" normalizeH="0" baseline="0" noProof="0" dirty="0">
                <a:ln>
                  <a:noFill/>
                </a:ln>
                <a:solidFill>
                  <a:srgbClr val="595959"/>
                </a:solidFill>
                <a:effectLst/>
                <a:uLnTx/>
                <a:uFillTx/>
                <a:latin typeface="Montserrat" pitchFamily="2" charset="77"/>
                <a:ea typeface="+mn-ea"/>
                <a:cs typeface="+mn-cs"/>
              </a:rPr>
              <a:t>P/A CARNIKAVAS KOMUNĀLSERVISS  I </a:t>
            </a:r>
            <a:r>
              <a:rPr kumimoji="0" lang="en-US" sz="1000" b="0" i="0" u="none" strike="noStrike" kern="1200" cap="none" spc="0" normalizeH="0" baseline="0" noProof="0" dirty="0">
                <a:ln>
                  <a:noFill/>
                </a:ln>
                <a:solidFill>
                  <a:srgbClr val="595959"/>
                </a:solidFill>
                <a:effectLst/>
                <a:uLnTx/>
                <a:uFillTx/>
                <a:latin typeface="Montserrat" pitchFamily="2" charset="77"/>
                <a:ea typeface="+mn-ea"/>
                <a:cs typeface="+mn-cs"/>
              </a:rPr>
              <a:t>   </a:t>
            </a:r>
            <a:r>
              <a:rPr lang="lv-LV" sz="1000" dirty="0">
                <a:solidFill>
                  <a:srgbClr val="595959"/>
                </a:solidFill>
                <a:latin typeface="Montserrat" pitchFamily="2" charset="77"/>
              </a:rPr>
              <a:t>10</a:t>
            </a:r>
            <a:r>
              <a:rPr kumimoji="0" lang="en-US" sz="1000" b="0" i="0" u="none" strike="noStrike" kern="1200" cap="none" spc="0" normalizeH="0" baseline="0" noProof="0" dirty="0">
                <a:ln>
                  <a:noFill/>
                </a:ln>
                <a:solidFill>
                  <a:srgbClr val="595959"/>
                </a:solidFill>
                <a:effectLst/>
                <a:uLnTx/>
                <a:uFillTx/>
                <a:latin typeface="Montserrat" pitchFamily="2" charset="77"/>
                <a:ea typeface="+mn-ea"/>
                <a:cs typeface="+mn-cs"/>
              </a:rPr>
              <a:t>.202</a:t>
            </a:r>
            <a:r>
              <a:rPr lang="lv-LV" sz="1000" dirty="0">
                <a:solidFill>
                  <a:srgbClr val="595959"/>
                </a:solidFill>
                <a:latin typeface="Montserrat" pitchFamily="2" charset="77"/>
              </a:rPr>
              <a:t>5</a:t>
            </a:r>
            <a:r>
              <a:rPr kumimoji="0" lang="en-US" sz="1000" b="0" i="0" u="none" strike="noStrike" kern="1200" cap="none" spc="0" normalizeH="0" baseline="0" noProof="0" dirty="0">
                <a:ln>
                  <a:noFill/>
                </a:ln>
                <a:solidFill>
                  <a:srgbClr val="595959"/>
                </a:solidFill>
                <a:effectLst/>
                <a:uLnTx/>
                <a:uFillTx/>
                <a:latin typeface="Montserrat" pitchFamily="2" charset="77"/>
                <a:ea typeface="+mn-ea"/>
                <a:cs typeface="+mn-cs"/>
              </a:rPr>
              <a:t>.</a:t>
            </a:r>
          </a:p>
        </p:txBody>
      </p:sp>
      <p:pic>
        <p:nvPicPr>
          <p:cNvPr id="6" name="Picture 5">
            <a:extLst>
              <a:ext uri="{FF2B5EF4-FFF2-40B4-BE49-F238E27FC236}">
                <a16:creationId xmlns:a16="http://schemas.microsoft.com/office/drawing/2014/main" id="{8F272A49-DCD0-C049-A16A-A86BAB1F0997}"/>
              </a:ext>
            </a:extLst>
          </p:cNvPr>
          <p:cNvPicPr>
            <a:picLocks noChangeAspect="1"/>
          </p:cNvPicPr>
          <p:nvPr/>
        </p:nvPicPr>
        <p:blipFill>
          <a:blip r:embed="rId4">
            <a:extLst>
              <a:ext uri="{28A0092B-C50C-407E-A947-70E740481C1C}">
                <a14:useLocalDpi xmlns:a14="http://schemas.microsoft.com/office/drawing/2010/main" val="0"/>
              </a:ext>
            </a:extLst>
          </a:blip>
          <a:srcRect t="5509" b="18205"/>
          <a:stretch>
            <a:fillRect/>
          </a:stretch>
        </p:blipFill>
        <p:spPr>
          <a:xfrm>
            <a:off x="8193102" y="1691217"/>
            <a:ext cx="3651267" cy="3701515"/>
          </a:xfrm>
          <a:prstGeom prst="rect">
            <a:avLst/>
          </a:prstGeom>
        </p:spPr>
      </p:pic>
      <p:pic>
        <p:nvPicPr>
          <p:cNvPr id="7" name="Picture 6">
            <a:extLst>
              <a:ext uri="{FF2B5EF4-FFF2-40B4-BE49-F238E27FC236}">
                <a16:creationId xmlns:a16="http://schemas.microsoft.com/office/drawing/2014/main" id="{0024F37F-1E56-D712-69B7-60B1739FA7B4}"/>
              </a:ext>
            </a:extLst>
          </p:cNvPr>
          <p:cNvPicPr>
            <a:picLocks noChangeAspect="1"/>
          </p:cNvPicPr>
          <p:nvPr/>
        </p:nvPicPr>
        <p:blipFill>
          <a:blip r:embed="rId5"/>
          <a:stretch>
            <a:fillRect/>
          </a:stretch>
        </p:blipFill>
        <p:spPr>
          <a:xfrm>
            <a:off x="121920" y="2038268"/>
            <a:ext cx="2750707" cy="3150672"/>
          </a:xfrm>
          <a:prstGeom prst="rect">
            <a:avLst/>
          </a:prstGeom>
        </p:spPr>
      </p:pic>
      <p:sp>
        <p:nvSpPr>
          <p:cNvPr id="10" name="TextBox 9">
            <a:extLst>
              <a:ext uri="{FF2B5EF4-FFF2-40B4-BE49-F238E27FC236}">
                <a16:creationId xmlns:a16="http://schemas.microsoft.com/office/drawing/2014/main" id="{72AB7E66-C9EB-B31F-003F-C7DECDB99E17}"/>
              </a:ext>
            </a:extLst>
          </p:cNvPr>
          <p:cNvSpPr txBox="1"/>
          <p:nvPr/>
        </p:nvSpPr>
        <p:spPr>
          <a:xfrm>
            <a:off x="89667" y="5188940"/>
            <a:ext cx="2298700" cy="261610"/>
          </a:xfrm>
          <a:prstGeom prst="rect">
            <a:avLst/>
          </a:prstGeom>
          <a:noFill/>
        </p:spPr>
        <p:txBody>
          <a:bodyPr wrap="square" rtlCol="0">
            <a:spAutoFit/>
          </a:bodyPr>
          <a:lstStyle/>
          <a:p>
            <a:r>
              <a:rPr lang="lv-LV" sz="1050" i="1" dirty="0">
                <a:latin typeface="Montserrat" panose="00000500000000000000" pitchFamily="50" charset="-70"/>
              </a:rPr>
              <a:t>Ēkas atrašanās vieta</a:t>
            </a:r>
          </a:p>
        </p:txBody>
      </p:sp>
    </p:spTree>
    <p:extLst>
      <p:ext uri="{BB962C8B-B14F-4D97-AF65-F5344CB8AC3E}">
        <p14:creationId xmlns:p14="http://schemas.microsoft.com/office/powerpoint/2010/main" val="1540720440"/>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BF32E-806B-DBCE-9227-3CD4BDA46119}"/>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2418CB-C2F4-D39C-5EE1-5E67A44C3AC7}"/>
              </a:ext>
            </a:extLst>
          </p:cNvPr>
          <p:cNvSpPr>
            <a:spLocks noGrp="1"/>
          </p:cNvSpPr>
          <p:nvPr>
            <p:ph type="ftr" sz="quarter" idx="11"/>
          </p:nvPr>
        </p:nvSpPr>
        <p:spPr/>
        <p:txBody>
          <a:bodyPr/>
          <a:lstStyle/>
          <a:p>
            <a:r>
              <a:rPr lang="en-US"/>
              <a:t>Ādažu</a:t>
            </a:r>
          </a:p>
        </p:txBody>
      </p:sp>
      <p:pic>
        <p:nvPicPr>
          <p:cNvPr id="7" name="Picture 6">
            <a:extLst>
              <a:ext uri="{FF2B5EF4-FFF2-40B4-BE49-F238E27FC236}">
                <a16:creationId xmlns:a16="http://schemas.microsoft.com/office/drawing/2014/main" id="{C28F02AD-6D1D-0270-8800-2BE5E252EFE5}"/>
              </a:ext>
            </a:extLst>
          </p:cNvPr>
          <p:cNvPicPr>
            <a:picLocks noChangeAspect="1"/>
          </p:cNvPicPr>
          <p:nvPr/>
        </p:nvPicPr>
        <p:blipFill>
          <a:blip r:embed="rId2">
            <a:extLst>
              <a:ext uri="{28A0092B-C50C-407E-A947-70E740481C1C}">
                <a14:useLocalDpi xmlns:a14="http://schemas.microsoft.com/office/drawing/2010/main" val="0"/>
              </a:ext>
            </a:extLst>
          </a:blip>
          <a:srcRect l="8859" r="9703"/>
          <a:stretch>
            <a:fillRect/>
          </a:stretch>
        </p:blipFill>
        <p:spPr>
          <a:xfrm>
            <a:off x="188520" y="11691"/>
            <a:ext cx="4202723" cy="6858000"/>
          </a:xfrm>
          <a:prstGeom prst="rect">
            <a:avLst/>
          </a:prstGeom>
        </p:spPr>
      </p:pic>
      <p:pic>
        <p:nvPicPr>
          <p:cNvPr id="9" name="Picture 8">
            <a:extLst>
              <a:ext uri="{FF2B5EF4-FFF2-40B4-BE49-F238E27FC236}">
                <a16:creationId xmlns:a16="http://schemas.microsoft.com/office/drawing/2014/main" id="{16A27529-0222-6C78-4E99-A45DA28642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9353" y="11691"/>
            <a:ext cx="2571525" cy="3417309"/>
          </a:xfrm>
          <a:prstGeom prst="rect">
            <a:avLst/>
          </a:prstGeom>
        </p:spPr>
      </p:pic>
      <p:pic>
        <p:nvPicPr>
          <p:cNvPr id="11" name="Picture 10">
            <a:extLst>
              <a:ext uri="{FF2B5EF4-FFF2-40B4-BE49-F238E27FC236}">
                <a16:creationId xmlns:a16="http://schemas.microsoft.com/office/drawing/2014/main" id="{9E7C044E-64EA-292D-EFB5-F7A281598A2E}"/>
              </a:ext>
            </a:extLst>
          </p:cNvPr>
          <p:cNvPicPr>
            <a:picLocks noChangeAspect="1"/>
          </p:cNvPicPr>
          <p:nvPr/>
        </p:nvPicPr>
        <p:blipFill>
          <a:blip r:embed="rId4">
            <a:extLst>
              <a:ext uri="{28A0092B-C50C-407E-A947-70E740481C1C}">
                <a14:useLocalDpi xmlns:a14="http://schemas.microsoft.com/office/drawing/2010/main" val="0"/>
              </a:ext>
            </a:extLst>
          </a:blip>
          <a:srcRect l="6093" r="5143"/>
          <a:stretch>
            <a:fillRect/>
          </a:stretch>
        </p:blipFill>
        <p:spPr>
          <a:xfrm>
            <a:off x="4518733" y="0"/>
            <a:ext cx="4580793" cy="6858000"/>
          </a:xfrm>
          <a:prstGeom prst="rect">
            <a:avLst/>
          </a:prstGeom>
        </p:spPr>
      </p:pic>
      <p:sp>
        <p:nvSpPr>
          <p:cNvPr id="4" name="Title 3">
            <a:extLst>
              <a:ext uri="{FF2B5EF4-FFF2-40B4-BE49-F238E27FC236}">
                <a16:creationId xmlns:a16="http://schemas.microsoft.com/office/drawing/2014/main" id="{91547A7A-827E-950A-C28E-7BD34BCF0916}"/>
              </a:ext>
            </a:extLst>
          </p:cNvPr>
          <p:cNvSpPr>
            <a:spLocks noGrp="1"/>
          </p:cNvSpPr>
          <p:nvPr>
            <p:ph type="title"/>
          </p:nvPr>
        </p:nvSpPr>
        <p:spPr>
          <a:xfrm>
            <a:off x="258347" y="5543600"/>
            <a:ext cx="4202723" cy="1326091"/>
          </a:xfrm>
        </p:spPr>
        <p:txBody>
          <a:bodyPr/>
          <a:lstStyle/>
          <a:p>
            <a:pPr algn="ctr"/>
            <a:r>
              <a:rPr lang="lv-LV" sz="2400" b="1" dirty="0">
                <a:latin typeface="Montserrat" pitchFamily="2" charset="-70"/>
              </a:rPr>
              <a:t>JŪRASKRASTU IELA 20, </a:t>
            </a:r>
            <a:br>
              <a:rPr lang="lv-LV" sz="2400" b="1" dirty="0">
                <a:latin typeface="Montserrat" pitchFamily="2" charset="-70"/>
              </a:rPr>
            </a:br>
            <a:r>
              <a:rPr lang="lv-LV" sz="2400" b="1" dirty="0">
                <a:latin typeface="Montserrat" pitchFamily="2" charset="-70"/>
              </a:rPr>
              <a:t>GAUJA</a:t>
            </a:r>
            <a:endParaRPr lang="lv-LV" sz="2400" dirty="0"/>
          </a:p>
        </p:txBody>
      </p:sp>
      <p:pic>
        <p:nvPicPr>
          <p:cNvPr id="13" name="Picture 12">
            <a:extLst>
              <a:ext uri="{FF2B5EF4-FFF2-40B4-BE49-F238E27FC236}">
                <a16:creationId xmlns:a16="http://schemas.microsoft.com/office/drawing/2014/main" id="{D4215F83-5007-E074-6BD7-BF2F152AE93A}"/>
              </a:ext>
            </a:extLst>
          </p:cNvPr>
          <p:cNvPicPr>
            <a:picLocks noChangeAspect="1"/>
          </p:cNvPicPr>
          <p:nvPr/>
        </p:nvPicPr>
        <p:blipFill>
          <a:blip r:embed="rId5">
            <a:extLst>
              <a:ext uri="{28A0092B-C50C-407E-A947-70E740481C1C}">
                <a14:useLocalDpi xmlns:a14="http://schemas.microsoft.com/office/drawing/2010/main" val="0"/>
              </a:ext>
            </a:extLst>
          </a:blip>
          <a:srcRect b="3438"/>
          <a:stretch>
            <a:fillRect/>
          </a:stretch>
        </p:blipFill>
        <p:spPr>
          <a:xfrm>
            <a:off x="9157189" y="3546475"/>
            <a:ext cx="2571525" cy="3299834"/>
          </a:xfrm>
          <a:prstGeom prst="rect">
            <a:avLst/>
          </a:prstGeom>
        </p:spPr>
      </p:pic>
    </p:spTree>
    <p:extLst>
      <p:ext uri="{BB962C8B-B14F-4D97-AF65-F5344CB8AC3E}">
        <p14:creationId xmlns:p14="http://schemas.microsoft.com/office/powerpoint/2010/main" val="233175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32B5A-3C49-E747-A6B1-C2E7515D00E7}"/>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5A3211B9-86D2-1A39-A76D-2900117D673F}"/>
              </a:ext>
            </a:extLst>
          </p:cNvPr>
          <p:cNvSpPr>
            <a:spLocks noGrp="1"/>
          </p:cNvSpPr>
          <p:nvPr>
            <p:ph type="ftr" sz="quarter" idx="11"/>
          </p:nvPr>
        </p:nvSpPr>
        <p:spPr/>
        <p:txBody>
          <a:bodyPr/>
          <a:lstStyle/>
          <a:p>
            <a:r>
              <a:rPr lang="en-US"/>
              <a:t>Ādažu</a:t>
            </a:r>
          </a:p>
        </p:txBody>
      </p:sp>
      <p:pic>
        <p:nvPicPr>
          <p:cNvPr id="5" name="Picture 4">
            <a:extLst>
              <a:ext uri="{FF2B5EF4-FFF2-40B4-BE49-F238E27FC236}">
                <a16:creationId xmlns:a16="http://schemas.microsoft.com/office/drawing/2014/main" id="{B3BA5635-6FB5-19F6-DFC4-EDF08B8E6663}"/>
              </a:ext>
            </a:extLst>
          </p:cNvPr>
          <p:cNvPicPr>
            <a:picLocks noChangeAspect="1"/>
          </p:cNvPicPr>
          <p:nvPr/>
        </p:nvPicPr>
        <p:blipFill>
          <a:blip r:embed="rId2">
            <a:extLst>
              <a:ext uri="{28A0092B-C50C-407E-A947-70E740481C1C}">
                <a14:useLocalDpi xmlns:a14="http://schemas.microsoft.com/office/drawing/2010/main" val="0"/>
              </a:ext>
            </a:extLst>
          </a:blip>
          <a:srcRect l="5006" r="11918"/>
          <a:stretch>
            <a:fillRect/>
          </a:stretch>
        </p:blipFill>
        <p:spPr>
          <a:xfrm>
            <a:off x="780473" y="0"/>
            <a:ext cx="4287276" cy="6858000"/>
          </a:xfrm>
          <a:prstGeom prst="rect">
            <a:avLst/>
          </a:prstGeom>
        </p:spPr>
      </p:pic>
      <p:sp>
        <p:nvSpPr>
          <p:cNvPr id="4" name="Title 3">
            <a:extLst>
              <a:ext uri="{FF2B5EF4-FFF2-40B4-BE49-F238E27FC236}">
                <a16:creationId xmlns:a16="http://schemas.microsoft.com/office/drawing/2014/main" id="{08A3C4B5-BA43-1998-5BF2-18100C5C3DC8}"/>
              </a:ext>
            </a:extLst>
          </p:cNvPr>
          <p:cNvSpPr>
            <a:spLocks noGrp="1"/>
          </p:cNvSpPr>
          <p:nvPr>
            <p:ph type="title"/>
          </p:nvPr>
        </p:nvSpPr>
        <p:spPr>
          <a:xfrm>
            <a:off x="780473" y="5546926"/>
            <a:ext cx="4202723" cy="1326091"/>
          </a:xfrm>
        </p:spPr>
        <p:txBody>
          <a:bodyPr/>
          <a:lstStyle/>
          <a:p>
            <a:pPr algn="ctr"/>
            <a:r>
              <a:rPr lang="lv-LV" sz="2400" b="1" dirty="0">
                <a:solidFill>
                  <a:schemeClr val="bg1"/>
                </a:solidFill>
                <a:latin typeface="Montserrat" pitchFamily="2" charset="-70"/>
              </a:rPr>
              <a:t>JŪRASKRASTU IELA 20, </a:t>
            </a:r>
            <a:br>
              <a:rPr lang="lv-LV" sz="2400" b="1" dirty="0">
                <a:solidFill>
                  <a:schemeClr val="bg1"/>
                </a:solidFill>
                <a:latin typeface="Montserrat" pitchFamily="2" charset="-70"/>
              </a:rPr>
            </a:br>
            <a:r>
              <a:rPr lang="lv-LV" sz="2400" b="1" dirty="0">
                <a:solidFill>
                  <a:schemeClr val="bg1"/>
                </a:solidFill>
                <a:latin typeface="Montserrat" pitchFamily="2" charset="-70"/>
              </a:rPr>
              <a:t>GAUJA</a:t>
            </a:r>
            <a:endParaRPr lang="lv-LV" sz="2400" dirty="0">
              <a:solidFill>
                <a:schemeClr val="bg1"/>
              </a:solidFill>
            </a:endParaRPr>
          </a:p>
        </p:txBody>
      </p:sp>
      <p:pic>
        <p:nvPicPr>
          <p:cNvPr id="8" name="Picture 7">
            <a:extLst>
              <a:ext uri="{FF2B5EF4-FFF2-40B4-BE49-F238E27FC236}">
                <a16:creationId xmlns:a16="http://schemas.microsoft.com/office/drawing/2014/main" id="{EA2841FF-F6C5-5280-D307-C345476089C8}"/>
              </a:ext>
            </a:extLst>
          </p:cNvPr>
          <p:cNvPicPr>
            <a:picLocks noChangeAspect="1"/>
          </p:cNvPicPr>
          <p:nvPr/>
        </p:nvPicPr>
        <p:blipFill>
          <a:blip r:embed="rId3">
            <a:extLst>
              <a:ext uri="{28A0092B-C50C-407E-A947-70E740481C1C}">
                <a14:useLocalDpi xmlns:a14="http://schemas.microsoft.com/office/drawing/2010/main" val="0"/>
              </a:ext>
            </a:extLst>
          </a:blip>
          <a:srcRect t="14851" b="7520"/>
          <a:stretch>
            <a:fillRect/>
          </a:stretch>
        </p:blipFill>
        <p:spPr>
          <a:xfrm>
            <a:off x="8561893" y="15017"/>
            <a:ext cx="2850549" cy="2940627"/>
          </a:xfrm>
          <a:prstGeom prst="rect">
            <a:avLst/>
          </a:prstGeom>
        </p:spPr>
      </p:pic>
      <p:pic>
        <p:nvPicPr>
          <p:cNvPr id="12" name="Picture 11">
            <a:extLst>
              <a:ext uri="{FF2B5EF4-FFF2-40B4-BE49-F238E27FC236}">
                <a16:creationId xmlns:a16="http://schemas.microsoft.com/office/drawing/2014/main" id="{442E0180-462C-0256-4772-6489BBB9CA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1893" y="3051260"/>
            <a:ext cx="2875873" cy="3821757"/>
          </a:xfrm>
          <a:prstGeom prst="rect">
            <a:avLst/>
          </a:prstGeom>
        </p:spPr>
      </p:pic>
      <p:pic>
        <p:nvPicPr>
          <p:cNvPr id="15" name="Picture 14">
            <a:extLst>
              <a:ext uri="{FF2B5EF4-FFF2-40B4-BE49-F238E27FC236}">
                <a16:creationId xmlns:a16="http://schemas.microsoft.com/office/drawing/2014/main" id="{81872312-97FE-CFF7-9E15-A6235505A688}"/>
              </a:ext>
            </a:extLst>
          </p:cNvPr>
          <p:cNvPicPr>
            <a:picLocks noChangeAspect="1"/>
          </p:cNvPicPr>
          <p:nvPr/>
        </p:nvPicPr>
        <p:blipFill>
          <a:blip r:embed="rId5">
            <a:extLst>
              <a:ext uri="{28A0092B-C50C-407E-A947-70E740481C1C}">
                <a14:useLocalDpi xmlns:a14="http://schemas.microsoft.com/office/drawing/2010/main" val="0"/>
              </a:ext>
            </a:extLst>
          </a:blip>
          <a:srcRect t="7568" b="10000"/>
          <a:stretch>
            <a:fillRect/>
          </a:stretch>
        </p:blipFill>
        <p:spPr>
          <a:xfrm>
            <a:off x="5259021" y="7510"/>
            <a:ext cx="3111600" cy="3408596"/>
          </a:xfrm>
          <a:prstGeom prst="rect">
            <a:avLst/>
          </a:prstGeom>
        </p:spPr>
      </p:pic>
      <p:pic>
        <p:nvPicPr>
          <p:cNvPr id="17" name="Picture 16">
            <a:extLst>
              <a:ext uri="{FF2B5EF4-FFF2-40B4-BE49-F238E27FC236}">
                <a16:creationId xmlns:a16="http://schemas.microsoft.com/office/drawing/2014/main" id="{5B77E963-DDE3-9E4D-4733-1D302B6C782A}"/>
              </a:ext>
            </a:extLst>
          </p:cNvPr>
          <p:cNvPicPr>
            <a:picLocks noChangeAspect="1"/>
          </p:cNvPicPr>
          <p:nvPr/>
        </p:nvPicPr>
        <p:blipFill>
          <a:blip r:embed="rId6">
            <a:extLst>
              <a:ext uri="{28A0092B-C50C-407E-A947-70E740481C1C}">
                <a14:useLocalDpi xmlns:a14="http://schemas.microsoft.com/office/drawing/2010/main" val="0"/>
              </a:ext>
            </a:extLst>
          </a:blip>
          <a:srcRect t="7692" b="10514"/>
          <a:stretch>
            <a:fillRect/>
          </a:stretch>
        </p:blipFill>
        <p:spPr>
          <a:xfrm>
            <a:off x="5259021" y="3483277"/>
            <a:ext cx="3111600" cy="3382232"/>
          </a:xfrm>
          <a:prstGeom prst="rect">
            <a:avLst/>
          </a:prstGeom>
        </p:spPr>
      </p:pic>
    </p:spTree>
    <p:extLst>
      <p:ext uri="{BB962C8B-B14F-4D97-AF65-F5344CB8AC3E}">
        <p14:creationId xmlns:p14="http://schemas.microsoft.com/office/powerpoint/2010/main" val="69752399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57951</TotalTime>
  <Words>575</Words>
  <Application>Microsoft Office PowerPoint</Application>
  <PresentationFormat>Widescreen</PresentationFormat>
  <Paragraphs>51</Paragraphs>
  <Slides>12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Calibri Light</vt:lpstr>
      <vt:lpstr>Montserrat</vt:lpstr>
      <vt:lpstr>Montserrat Medium</vt:lpstr>
      <vt:lpstr>1_Office Theme</vt:lpstr>
      <vt:lpstr>2_Office Theme</vt:lpstr>
      <vt:lpstr>PowerPoint Presentation</vt:lpstr>
      <vt:lpstr>Darba uzdevums</vt:lpstr>
      <vt:lpstr>MEŽCIEMA IELA 26, GARCIEMS</vt:lpstr>
      <vt:lpstr>ĪPAŠUMA TIESĪBAS</vt:lpstr>
      <vt:lpstr>MEŽCIEMA IELA 26,  GARCIEMS</vt:lpstr>
      <vt:lpstr>PRIEKŠLIKUMS</vt:lpstr>
      <vt:lpstr>JŪRASKRASTU IELA 20, GAUJA</vt:lpstr>
      <vt:lpstr>JŪRASKRASTU IELA 20,  GAUJA</vt:lpstr>
      <vt:lpstr>JŪRASKRASTU IELA 20,  GAUJA</vt:lpstr>
      <vt:lpstr>PRIEKŠLIKUMS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dc:creator>
  <cp:lastModifiedBy>Elīna Klindžāne</cp:lastModifiedBy>
  <cp:revision>422</cp:revision>
  <cp:lastPrinted>2024-01-17T06:47:34Z</cp:lastPrinted>
  <dcterms:created xsi:type="dcterms:W3CDTF">2022-12-08T15:15:20Z</dcterms:created>
  <dcterms:modified xsi:type="dcterms:W3CDTF">2025-10-06T13:34:14Z</dcterms:modified>
</cp:coreProperties>
</file>