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74" r:id="rId8"/>
    <p:sldId id="273" r:id="rId9"/>
    <p:sldId id="269" r:id="rId10"/>
    <p:sldId id="262" r:id="rId11"/>
    <p:sldId id="270" r:id="rId12"/>
    <p:sldId id="271" r:id="rId13"/>
    <p:sldId id="263" r:id="rId14"/>
    <p:sldId id="275" r:id="rId15"/>
    <p:sldId id="276" r:id="rId16"/>
    <p:sldId id="277" r:id="rId17"/>
    <p:sldId id="278" r:id="rId18"/>
    <p:sldId id="265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0000500000000000000" pitchFamily="2" charset="-70"/>
      <p:regular r:id="rId24"/>
      <p:bold r:id="rId25"/>
      <p:italic r:id="rId26"/>
      <p:boldItalic r:id="rId27"/>
    </p:embeddedFont>
    <p:embeddedFont>
      <p:font typeface="Montserrat Bold" panose="00000800000000000000" charset="-7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0158DA-005D-4432-8C73-697252283E92}">
          <p14:sldIdLst>
            <p14:sldId id="256"/>
            <p14:sldId id="257"/>
            <p14:sldId id="258"/>
            <p14:sldId id="267"/>
            <p14:sldId id="259"/>
          </p14:sldIdLst>
        </p14:section>
        <p14:section name="Untitled Section" id="{BD5071BF-93FD-4F62-9EC9-4A9055672E97}">
          <p14:sldIdLst>
            <p14:sldId id="260"/>
            <p14:sldId id="274"/>
            <p14:sldId id="273"/>
            <p14:sldId id="269"/>
            <p14:sldId id="262"/>
            <p14:sldId id="270"/>
            <p14:sldId id="271"/>
            <p14:sldId id="263"/>
            <p14:sldId id="275"/>
            <p14:sldId id="276"/>
            <p14:sldId id="277"/>
            <p14:sldId id="278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tija Vītola" initials="SV" lastIdx="1" clrIdx="0">
    <p:extLst>
      <p:ext uri="{19B8F6BF-5375-455C-9EA6-DF929625EA0E}">
        <p15:presenceInfo xmlns:p15="http://schemas.microsoft.com/office/powerpoint/2012/main" userId="S::sintija.vitola@Adazi.lv::d10842c2-f447-4472-b4a1-f398b844fb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tija Vītola" userId="d10842c2-f447-4472-b4a1-f398b844fb38" providerId="ADAL" clId="{F1F461D5-7F4C-415F-9843-87EB600A8F28}"/>
    <pc:docChg chg="undo custSel addSld delSld modSld addSection modSection">
      <pc:chgData name="Sintija Vītola" userId="d10842c2-f447-4472-b4a1-f398b844fb38" providerId="ADAL" clId="{F1F461D5-7F4C-415F-9843-87EB600A8F28}" dt="2025-09-27T17:27:34.209" v="2242" actId="255"/>
      <pc:docMkLst>
        <pc:docMk/>
      </pc:docMkLst>
      <pc:sldChg chg="modSp mod setBg">
        <pc:chgData name="Sintija Vītola" userId="d10842c2-f447-4472-b4a1-f398b844fb38" providerId="ADAL" clId="{F1F461D5-7F4C-415F-9843-87EB600A8F28}" dt="2025-09-27T15:04:42.457" v="6" actId="122"/>
        <pc:sldMkLst>
          <pc:docMk/>
          <pc:sldMk cId="0" sldId="256"/>
        </pc:sldMkLst>
        <pc:spChg chg="mod">
          <ac:chgData name="Sintija Vītola" userId="d10842c2-f447-4472-b4a1-f398b844fb38" providerId="ADAL" clId="{F1F461D5-7F4C-415F-9843-87EB600A8F28}" dt="2025-09-27T15:04:42.457" v="6" actId="122"/>
          <ac:spMkLst>
            <pc:docMk/>
            <pc:sldMk cId="0" sldId="256"/>
            <ac:spMk id="2" creationId="{00000000-0000-0000-0000-000000000000}"/>
          </ac:spMkLst>
        </pc:spChg>
        <pc:spChg chg="mod">
          <ac:chgData name="Sintija Vītola" userId="d10842c2-f447-4472-b4a1-f398b844fb38" providerId="ADAL" clId="{F1F461D5-7F4C-415F-9843-87EB600A8F28}" dt="2025-09-27T15:04:13.187" v="3" actId="207"/>
          <ac:spMkLst>
            <pc:docMk/>
            <pc:sldMk cId="0" sldId="256"/>
            <ac:spMk id="4" creationId="{00000000-0000-0000-0000-000000000000}"/>
          </ac:spMkLst>
        </pc:spChg>
        <pc:spChg chg="mod">
          <ac:chgData name="Sintija Vītola" userId="d10842c2-f447-4472-b4a1-f398b844fb38" providerId="ADAL" clId="{F1F461D5-7F4C-415F-9843-87EB600A8F28}" dt="2025-09-27T15:04:27.985" v="5" actId="207"/>
          <ac:spMkLst>
            <pc:docMk/>
            <pc:sldMk cId="0" sldId="256"/>
            <ac:spMk id="5" creationId="{00000000-0000-0000-0000-000000000000}"/>
          </ac:spMkLst>
        </pc:spChg>
        <pc:spChg chg="mod">
          <ac:chgData name="Sintija Vītola" userId="d10842c2-f447-4472-b4a1-f398b844fb38" providerId="ADAL" clId="{F1F461D5-7F4C-415F-9843-87EB600A8F28}" dt="2025-09-27T15:04:20.710" v="4" actId="207"/>
          <ac:spMkLst>
            <pc:docMk/>
            <pc:sldMk cId="0" sldId="256"/>
            <ac:spMk id="6" creationId="{00000000-0000-0000-0000-000000000000}"/>
          </ac:spMkLst>
        </pc:spChg>
      </pc:sldChg>
      <pc:sldChg chg="modSp mod setBg">
        <pc:chgData name="Sintija Vītola" userId="d10842c2-f447-4472-b4a1-f398b844fb38" providerId="ADAL" clId="{F1F461D5-7F4C-415F-9843-87EB600A8F28}" dt="2025-09-27T17:07:57.623" v="2041" actId="14100"/>
        <pc:sldMkLst>
          <pc:docMk/>
          <pc:sldMk cId="0" sldId="257"/>
        </pc:sldMkLst>
        <pc:spChg chg="mod">
          <ac:chgData name="Sintija Vītola" userId="d10842c2-f447-4472-b4a1-f398b844fb38" providerId="ADAL" clId="{F1F461D5-7F4C-415F-9843-87EB600A8F28}" dt="2025-09-27T15:09:55.584" v="37" actId="207"/>
          <ac:spMkLst>
            <pc:docMk/>
            <pc:sldMk cId="0" sldId="257"/>
            <ac:spMk id="2" creationId="{00000000-0000-0000-0000-000000000000}"/>
          </ac:spMkLst>
        </pc:spChg>
        <pc:spChg chg="mod">
          <ac:chgData name="Sintija Vītola" userId="d10842c2-f447-4472-b4a1-f398b844fb38" providerId="ADAL" clId="{F1F461D5-7F4C-415F-9843-87EB600A8F28}" dt="2025-09-27T15:08:01.001" v="25" actId="20577"/>
          <ac:spMkLst>
            <pc:docMk/>
            <pc:sldMk cId="0" sldId="257"/>
            <ac:spMk id="10" creationId="{EFC937AF-78B9-4AD8-9F9C-81E1CA61B1CC}"/>
          </ac:spMkLst>
        </pc:spChg>
        <pc:spChg chg="mod">
          <ac:chgData name="Sintija Vītola" userId="d10842c2-f447-4472-b4a1-f398b844fb38" providerId="ADAL" clId="{F1F461D5-7F4C-415F-9843-87EB600A8F28}" dt="2025-09-27T17:07:57.623" v="2041" actId="14100"/>
          <ac:spMkLst>
            <pc:docMk/>
            <pc:sldMk cId="0" sldId="257"/>
            <ac:spMk id="12" creationId="{DD89D000-DA6B-4BD6-80AB-6B32AB70F049}"/>
          </ac:spMkLst>
        </pc:spChg>
        <pc:spChg chg="mod">
          <ac:chgData name="Sintija Vītola" userId="d10842c2-f447-4472-b4a1-f398b844fb38" providerId="ADAL" clId="{F1F461D5-7F4C-415F-9843-87EB600A8F28}" dt="2025-09-27T17:07:50.423" v="2040" actId="14100"/>
          <ac:spMkLst>
            <pc:docMk/>
            <pc:sldMk cId="0" sldId="257"/>
            <ac:spMk id="14" creationId="{DBD874DA-9FC0-47E0-A32F-816581CBD031}"/>
          </ac:spMkLst>
        </pc:spChg>
      </pc:sldChg>
      <pc:sldChg chg="addSp delSp modSp mod setBg">
        <pc:chgData name="Sintija Vītola" userId="d10842c2-f447-4472-b4a1-f398b844fb38" providerId="ADAL" clId="{F1F461D5-7F4C-415F-9843-87EB600A8F28}" dt="2025-09-27T17:27:34.209" v="2242" actId="255"/>
        <pc:sldMkLst>
          <pc:docMk/>
          <pc:sldMk cId="0" sldId="258"/>
        </pc:sldMkLst>
        <pc:spChg chg="del mod">
          <ac:chgData name="Sintija Vītola" userId="d10842c2-f447-4472-b4a1-f398b844fb38" providerId="ADAL" clId="{F1F461D5-7F4C-415F-9843-87EB600A8F28}" dt="2025-09-27T15:10:39.692" v="39" actId="478"/>
          <ac:spMkLst>
            <pc:docMk/>
            <pc:sldMk cId="0" sldId="258"/>
            <ac:spMk id="2" creationId="{00000000-0000-0000-0000-000000000000}"/>
          </ac:spMkLst>
        </pc:spChg>
        <pc:spChg chg="mod">
          <ac:chgData name="Sintija Vītola" userId="d10842c2-f447-4472-b4a1-f398b844fb38" providerId="ADAL" clId="{F1F461D5-7F4C-415F-9843-87EB600A8F28}" dt="2025-09-27T15:12:47.577" v="46" actId="20577"/>
          <ac:spMkLst>
            <pc:docMk/>
            <pc:sldMk cId="0" sldId="258"/>
            <ac:spMk id="3" creationId="{00000000-0000-0000-0000-000000000000}"/>
          </ac:spMkLst>
        </pc:spChg>
        <pc:spChg chg="add mod">
          <ac:chgData name="Sintija Vītola" userId="d10842c2-f447-4472-b4a1-f398b844fb38" providerId="ADAL" clId="{F1F461D5-7F4C-415F-9843-87EB600A8F28}" dt="2025-09-27T15:10:35.394" v="38"/>
          <ac:spMkLst>
            <pc:docMk/>
            <pc:sldMk cId="0" sldId="258"/>
            <ac:spMk id="7" creationId="{69A15813-1688-4FAB-94D6-0A085E98830C}"/>
          </ac:spMkLst>
        </pc:spChg>
        <pc:spChg chg="mod">
          <ac:chgData name="Sintija Vītola" userId="d10842c2-f447-4472-b4a1-f398b844fb38" providerId="ADAL" clId="{F1F461D5-7F4C-415F-9843-87EB600A8F28}" dt="2025-09-27T15:17:02.519" v="98" actId="20577"/>
          <ac:spMkLst>
            <pc:docMk/>
            <pc:sldMk cId="0" sldId="258"/>
            <ac:spMk id="8" creationId="{E0C077B8-2C9C-45B8-94FA-ABC59AB1B211}"/>
          </ac:spMkLst>
        </pc:spChg>
        <pc:graphicFrameChg chg="mod modGraphic">
          <ac:chgData name="Sintija Vītola" userId="d10842c2-f447-4472-b4a1-f398b844fb38" providerId="ADAL" clId="{F1F461D5-7F4C-415F-9843-87EB600A8F28}" dt="2025-09-27T17:27:34.209" v="2242" actId="255"/>
          <ac:graphicFrameMkLst>
            <pc:docMk/>
            <pc:sldMk cId="0" sldId="258"/>
            <ac:graphicFrameMk id="6" creationId="{71E73D1F-D33A-42BA-9E6D-CCD6F313A68F}"/>
          </ac:graphicFrameMkLst>
        </pc:graphicFrameChg>
      </pc:sldChg>
      <pc:sldChg chg="addSp delSp modSp mod setBg modClrScheme chgLayout">
        <pc:chgData name="Sintija Vītola" userId="d10842c2-f447-4472-b4a1-f398b844fb38" providerId="ADAL" clId="{F1F461D5-7F4C-415F-9843-87EB600A8F28}" dt="2025-09-27T17:17:20.705" v="2222" actId="2711"/>
        <pc:sldMkLst>
          <pc:docMk/>
          <pc:sldMk cId="0" sldId="259"/>
        </pc:sldMkLst>
        <pc:spChg chg="del">
          <ac:chgData name="Sintija Vītola" userId="d10842c2-f447-4472-b4a1-f398b844fb38" providerId="ADAL" clId="{F1F461D5-7F4C-415F-9843-87EB600A8F28}" dt="2025-09-27T15:18:55.896" v="106" actId="478"/>
          <ac:spMkLst>
            <pc:docMk/>
            <pc:sldMk cId="0" sldId="259"/>
            <ac:spMk id="2" creationId="{00000000-0000-0000-0000-000000000000}"/>
          </ac:spMkLst>
        </pc:spChg>
        <pc:spChg chg="add mod ord">
          <ac:chgData name="Sintija Vītola" userId="d10842c2-f447-4472-b4a1-f398b844fb38" providerId="ADAL" clId="{F1F461D5-7F4C-415F-9843-87EB600A8F28}" dt="2025-09-27T17:12:00.895" v="2091" actId="27636"/>
          <ac:spMkLst>
            <pc:docMk/>
            <pc:sldMk cId="0" sldId="259"/>
            <ac:spMk id="3" creationId="{8FC99AF6-0FE5-4323-9841-BD5ACAC7522D}"/>
          </ac:spMkLst>
        </pc:spChg>
        <pc:spChg chg="mod">
          <ac:chgData name="Sintija Vītola" userId="d10842c2-f447-4472-b4a1-f398b844fb38" providerId="ADAL" clId="{F1F461D5-7F4C-415F-9843-87EB600A8F28}" dt="2025-09-27T17:12:11.677" v="2092" actId="1076"/>
          <ac:spMkLst>
            <pc:docMk/>
            <pc:sldMk cId="0" sldId="259"/>
            <ac:spMk id="4" creationId="{00000000-0000-0000-0000-000000000000}"/>
          </ac:spMkLst>
        </pc:spChg>
        <pc:spChg chg="add mod">
          <ac:chgData name="Sintija Vītola" userId="d10842c2-f447-4472-b4a1-f398b844fb38" providerId="ADAL" clId="{F1F461D5-7F4C-415F-9843-87EB600A8F28}" dt="2025-09-27T15:19:01.381" v="107"/>
          <ac:spMkLst>
            <pc:docMk/>
            <pc:sldMk cId="0" sldId="259"/>
            <ac:spMk id="7" creationId="{DC3AFF3F-A5BB-460F-9B09-0514ADBF5D48}"/>
          </ac:spMkLst>
        </pc:spChg>
        <pc:graphicFrameChg chg="mod modGraphic">
          <ac:chgData name="Sintija Vītola" userId="d10842c2-f447-4472-b4a1-f398b844fb38" providerId="ADAL" clId="{F1F461D5-7F4C-415F-9843-87EB600A8F28}" dt="2025-09-27T17:17:20.705" v="2222" actId="2711"/>
          <ac:graphicFrameMkLst>
            <pc:docMk/>
            <pc:sldMk cId="0" sldId="259"/>
            <ac:graphicFrameMk id="5" creationId="{632C81B0-A65C-48BA-8465-9E83AC58946D}"/>
          </ac:graphicFrameMkLst>
        </pc:graphicFrameChg>
        <pc:graphicFrameChg chg="mod modGraphic">
          <ac:chgData name="Sintija Vītola" userId="d10842c2-f447-4472-b4a1-f398b844fb38" providerId="ADAL" clId="{F1F461D5-7F4C-415F-9843-87EB600A8F28}" dt="2025-09-27T17:13:52.769" v="2103" actId="255"/>
          <ac:graphicFrameMkLst>
            <pc:docMk/>
            <pc:sldMk cId="0" sldId="259"/>
            <ac:graphicFrameMk id="8" creationId="{C6250ADD-8FA0-4461-AB4E-F94E0D7C1288}"/>
          </ac:graphicFrameMkLst>
        </pc:graphicFrameChg>
        <pc:graphicFrameChg chg="del mod modGraphic">
          <ac:chgData name="Sintija Vītola" userId="d10842c2-f447-4472-b4a1-f398b844fb38" providerId="ADAL" clId="{F1F461D5-7F4C-415F-9843-87EB600A8F28}" dt="2025-09-27T17:10:39.698" v="2045" actId="21"/>
          <ac:graphicFrameMkLst>
            <pc:docMk/>
            <pc:sldMk cId="0" sldId="259"/>
            <ac:graphicFrameMk id="9" creationId="{8C371E1D-6EC8-4E80-95F2-0E0462B689E4}"/>
          </ac:graphicFrameMkLst>
        </pc:graphicFrameChg>
      </pc:sldChg>
      <pc:sldChg chg="addSp delSp modSp mod setBg modClrScheme addCm delCm chgLayout">
        <pc:chgData name="Sintija Vītola" userId="d10842c2-f447-4472-b4a1-f398b844fb38" providerId="ADAL" clId="{F1F461D5-7F4C-415F-9843-87EB600A8F28}" dt="2025-09-27T15:53:23.262" v="546" actId="14100"/>
        <pc:sldMkLst>
          <pc:docMk/>
          <pc:sldMk cId="0" sldId="260"/>
        </pc:sldMkLst>
        <pc:spChg chg="del">
          <ac:chgData name="Sintija Vītola" userId="d10842c2-f447-4472-b4a1-f398b844fb38" providerId="ADAL" clId="{F1F461D5-7F4C-415F-9843-87EB600A8F28}" dt="2025-09-27T15:28:19.503" v="160" actId="478"/>
          <ac:spMkLst>
            <pc:docMk/>
            <pc:sldMk cId="0" sldId="260"/>
            <ac:spMk id="2" creationId="{00000000-0000-0000-0000-000000000000}"/>
          </ac:spMkLst>
        </pc:spChg>
        <pc:spChg chg="mod">
          <ac:chgData name="Sintija Vītola" userId="d10842c2-f447-4472-b4a1-f398b844fb38" providerId="ADAL" clId="{F1F461D5-7F4C-415F-9843-87EB600A8F28}" dt="2025-09-27T15:29:42.150" v="173" actId="122"/>
          <ac:spMkLst>
            <pc:docMk/>
            <pc:sldMk cId="0" sldId="260"/>
            <ac:spMk id="3" creationId="{00000000-0000-0000-0000-000000000000}"/>
          </ac:spMkLst>
        </pc:spChg>
        <pc:spChg chg="mod">
          <ac:chgData name="Sintija Vītola" userId="d10842c2-f447-4472-b4a1-f398b844fb38" providerId="ADAL" clId="{F1F461D5-7F4C-415F-9843-87EB600A8F28}" dt="2025-09-27T15:53:03.518" v="543" actId="20577"/>
          <ac:spMkLst>
            <pc:docMk/>
            <pc:sldMk cId="0" sldId="260"/>
            <ac:spMk id="4" creationId="{00000000-0000-0000-0000-000000000000}"/>
          </ac:spMkLst>
        </pc:spChg>
        <pc:spChg chg="add mod">
          <ac:chgData name="Sintija Vītola" userId="d10842c2-f447-4472-b4a1-f398b844fb38" providerId="ADAL" clId="{F1F461D5-7F4C-415F-9843-87EB600A8F28}" dt="2025-09-27T15:28:28.361" v="161"/>
          <ac:spMkLst>
            <pc:docMk/>
            <pc:sldMk cId="0" sldId="260"/>
            <ac:spMk id="5" creationId="{2C8F5599-7656-460F-BA01-8B0998DB64D1}"/>
          </ac:spMkLst>
        </pc:spChg>
        <pc:spChg chg="add del mod ord">
          <ac:chgData name="Sintija Vītola" userId="d10842c2-f447-4472-b4a1-f398b844fb38" providerId="ADAL" clId="{F1F461D5-7F4C-415F-9843-87EB600A8F28}" dt="2025-09-27T15:30:35.218" v="185" actId="700"/>
          <ac:spMkLst>
            <pc:docMk/>
            <pc:sldMk cId="0" sldId="260"/>
            <ac:spMk id="6" creationId="{C04C8D3D-40D0-4ECE-AE01-3FAC809B4317}"/>
          </ac:spMkLst>
        </pc:spChg>
        <pc:spChg chg="add del mod ord">
          <ac:chgData name="Sintija Vītola" userId="d10842c2-f447-4472-b4a1-f398b844fb38" providerId="ADAL" clId="{F1F461D5-7F4C-415F-9843-87EB600A8F28}" dt="2025-09-27T15:30:35.218" v="185" actId="700"/>
          <ac:spMkLst>
            <pc:docMk/>
            <pc:sldMk cId="0" sldId="260"/>
            <ac:spMk id="7" creationId="{3680DCFF-4D85-423B-B0FD-EE5D382ECAF8}"/>
          </ac:spMkLst>
        </pc:spChg>
        <pc:spChg chg="add del mod ord">
          <ac:chgData name="Sintija Vītola" userId="d10842c2-f447-4472-b4a1-f398b844fb38" providerId="ADAL" clId="{F1F461D5-7F4C-415F-9843-87EB600A8F28}" dt="2025-09-27T15:30:35.218" v="185" actId="700"/>
          <ac:spMkLst>
            <pc:docMk/>
            <pc:sldMk cId="0" sldId="260"/>
            <ac:spMk id="8" creationId="{2A4CDE54-28D6-4CAD-A1AB-1BB7C8F4FE8C}"/>
          </ac:spMkLst>
        </pc:spChg>
        <pc:spChg chg="add del mod ord">
          <ac:chgData name="Sintija Vītola" userId="d10842c2-f447-4472-b4a1-f398b844fb38" providerId="ADAL" clId="{F1F461D5-7F4C-415F-9843-87EB600A8F28}" dt="2025-09-27T15:34:03.336" v="209" actId="478"/>
          <ac:spMkLst>
            <pc:docMk/>
            <pc:sldMk cId="0" sldId="260"/>
            <ac:spMk id="9" creationId="{74707099-6390-4745-91E6-8945E782BAA7}"/>
          </ac:spMkLst>
        </pc:spChg>
        <pc:spChg chg="add del mod ord">
          <ac:chgData name="Sintija Vītola" userId="d10842c2-f447-4472-b4a1-f398b844fb38" providerId="ADAL" clId="{F1F461D5-7F4C-415F-9843-87EB600A8F28}" dt="2025-09-27T15:34:17.773" v="211" actId="478"/>
          <ac:spMkLst>
            <pc:docMk/>
            <pc:sldMk cId="0" sldId="260"/>
            <ac:spMk id="10" creationId="{A63FF846-1CC6-4469-ABD3-A0E9EA1D00F1}"/>
          </ac:spMkLst>
        </pc:spChg>
        <pc:spChg chg="add mod ord">
          <ac:chgData name="Sintija Vītola" userId="d10842c2-f447-4472-b4a1-f398b844fb38" providerId="ADAL" clId="{F1F461D5-7F4C-415F-9843-87EB600A8F28}" dt="2025-09-27T15:53:23.262" v="546" actId="14100"/>
          <ac:spMkLst>
            <pc:docMk/>
            <pc:sldMk cId="0" sldId="260"/>
            <ac:spMk id="11" creationId="{5428EAA5-BCE8-4AD8-B941-82E176873FB8}"/>
          </ac:spMkLst>
        </pc:spChg>
        <pc:spChg chg="add del mod">
          <ac:chgData name="Sintija Vītola" userId="d10842c2-f447-4472-b4a1-f398b844fb38" providerId="ADAL" clId="{F1F461D5-7F4C-415F-9843-87EB600A8F28}" dt="2025-09-27T15:34:08.959" v="210" actId="478"/>
          <ac:spMkLst>
            <pc:docMk/>
            <pc:sldMk cId="0" sldId="260"/>
            <ac:spMk id="13" creationId="{CEF0D40F-7DB9-4CD5-B946-74357514AA9B}"/>
          </ac:spMkLst>
        </pc:spChg>
      </pc:sldChg>
      <pc:sldChg chg="modSp del mod">
        <pc:chgData name="Sintija Vītola" userId="d10842c2-f447-4472-b4a1-f398b844fb38" providerId="ADAL" clId="{F1F461D5-7F4C-415F-9843-87EB600A8F28}" dt="2025-09-27T16:06:18.206" v="1277" actId="2696"/>
        <pc:sldMkLst>
          <pc:docMk/>
          <pc:sldMk cId="0" sldId="261"/>
        </pc:sldMkLst>
        <pc:spChg chg="mod">
          <ac:chgData name="Sintija Vītola" userId="d10842c2-f447-4472-b4a1-f398b844fb38" providerId="ADAL" clId="{F1F461D5-7F4C-415F-9843-87EB600A8F28}" dt="2025-09-27T16:01:39.751" v="976" actId="20577"/>
          <ac:spMkLst>
            <pc:docMk/>
            <pc:sldMk cId="0" sldId="261"/>
            <ac:spMk id="4" creationId="{00000000-0000-0000-0000-000000000000}"/>
          </ac:spMkLst>
        </pc:spChg>
      </pc:sldChg>
      <pc:sldChg chg="addSp delSp modSp mod setBg modClrScheme chgLayout">
        <pc:chgData name="Sintija Vītola" userId="d10842c2-f447-4472-b4a1-f398b844fb38" providerId="ADAL" clId="{F1F461D5-7F4C-415F-9843-87EB600A8F28}" dt="2025-09-27T16:54:24.178" v="1976" actId="255"/>
        <pc:sldMkLst>
          <pc:docMk/>
          <pc:sldMk cId="0" sldId="262"/>
        </pc:sldMkLst>
        <pc:spChg chg="del">
          <ac:chgData name="Sintija Vītola" userId="d10842c2-f447-4472-b4a1-f398b844fb38" providerId="ADAL" clId="{F1F461D5-7F4C-415F-9843-87EB600A8F28}" dt="2025-09-27T16:10:54.937" v="1308" actId="478"/>
          <ac:spMkLst>
            <pc:docMk/>
            <pc:sldMk cId="0" sldId="262"/>
            <ac:spMk id="2" creationId="{00000000-0000-0000-0000-000000000000}"/>
          </ac:spMkLst>
        </pc:spChg>
        <pc:spChg chg="mod">
          <ac:chgData name="Sintija Vītola" userId="d10842c2-f447-4472-b4a1-f398b844fb38" providerId="ADAL" clId="{F1F461D5-7F4C-415F-9843-87EB600A8F28}" dt="2025-09-27T16:54:24.178" v="1976" actId="255"/>
          <ac:spMkLst>
            <pc:docMk/>
            <pc:sldMk cId="0" sldId="262"/>
            <ac:spMk id="3" creationId="{00000000-0000-0000-0000-000000000000}"/>
          </ac:spMkLst>
        </pc:spChg>
        <pc:spChg chg="add mod">
          <ac:chgData name="Sintija Vītola" userId="d10842c2-f447-4472-b4a1-f398b844fb38" providerId="ADAL" clId="{F1F461D5-7F4C-415F-9843-87EB600A8F28}" dt="2025-09-27T16:30:25.344" v="1740" actId="14100"/>
          <ac:spMkLst>
            <pc:docMk/>
            <pc:sldMk cId="0" sldId="262"/>
            <ac:spMk id="4" creationId="{F3338BB8-7797-4577-99B6-85770B60949E}"/>
          </ac:spMkLst>
        </pc:spChg>
        <pc:spChg chg="add mod">
          <ac:chgData name="Sintija Vītola" userId="d10842c2-f447-4472-b4a1-f398b844fb38" providerId="ADAL" clId="{F1F461D5-7F4C-415F-9843-87EB600A8F28}" dt="2025-09-27T16:32:13.335" v="1759" actId="14100"/>
          <ac:spMkLst>
            <pc:docMk/>
            <pc:sldMk cId="0" sldId="262"/>
            <ac:spMk id="5" creationId="{74434790-2044-497A-BE30-8615699A037A}"/>
          </ac:spMkLst>
        </pc:spChg>
        <pc:spChg chg="add del mod ord">
          <ac:chgData name="Sintija Vītola" userId="d10842c2-f447-4472-b4a1-f398b844fb38" providerId="ADAL" clId="{F1F461D5-7F4C-415F-9843-87EB600A8F28}" dt="2025-09-27T16:32:56.756" v="1762" actId="478"/>
          <ac:spMkLst>
            <pc:docMk/>
            <pc:sldMk cId="0" sldId="262"/>
            <ac:spMk id="6" creationId="{4AFB9FBC-DCB8-4130-848C-6AE4E1337849}"/>
          </ac:spMkLst>
        </pc:spChg>
        <pc:spChg chg="add mod">
          <ac:chgData name="Sintija Vītola" userId="d10842c2-f447-4472-b4a1-f398b844fb38" providerId="ADAL" clId="{F1F461D5-7F4C-415F-9843-87EB600A8F28}" dt="2025-09-27T16:46:43.759" v="1894" actId="1076"/>
          <ac:spMkLst>
            <pc:docMk/>
            <pc:sldMk cId="0" sldId="262"/>
            <ac:spMk id="7" creationId="{91A45FF1-E0DF-46A1-8251-E87AC7988B18}"/>
          </ac:spMkLst>
        </pc:spChg>
        <pc:spChg chg="add mod">
          <ac:chgData name="Sintija Vītola" userId="d10842c2-f447-4472-b4a1-f398b844fb38" providerId="ADAL" clId="{F1F461D5-7F4C-415F-9843-87EB600A8F28}" dt="2025-09-27T16:36:38.197" v="1807" actId="20577"/>
          <ac:spMkLst>
            <pc:docMk/>
            <pc:sldMk cId="0" sldId="262"/>
            <ac:spMk id="8" creationId="{7DCC6166-9287-4628-ACBC-2CD6564ED759}"/>
          </ac:spMkLst>
        </pc:spChg>
        <pc:spChg chg="add mod">
          <ac:chgData name="Sintija Vītola" userId="d10842c2-f447-4472-b4a1-f398b844fb38" providerId="ADAL" clId="{F1F461D5-7F4C-415F-9843-87EB600A8F28}" dt="2025-09-27T16:36:40.627" v="1808" actId="20577"/>
          <ac:spMkLst>
            <pc:docMk/>
            <pc:sldMk cId="0" sldId="262"/>
            <ac:spMk id="9" creationId="{7692D6EC-349B-45E1-B44D-F4BEDC7A43C7}"/>
          </ac:spMkLst>
        </pc:spChg>
        <pc:spChg chg="add mod">
          <ac:chgData name="Sintija Vītola" userId="d10842c2-f447-4472-b4a1-f398b844fb38" providerId="ADAL" clId="{F1F461D5-7F4C-415F-9843-87EB600A8F28}" dt="2025-09-27T16:29:58.070" v="1737" actId="14100"/>
          <ac:spMkLst>
            <pc:docMk/>
            <pc:sldMk cId="0" sldId="262"/>
            <ac:spMk id="10" creationId="{07396CF2-3184-4BDC-B580-88DCC777DB71}"/>
          </ac:spMkLst>
        </pc:spChg>
        <pc:spChg chg="add mod">
          <ac:chgData name="Sintija Vītola" userId="d10842c2-f447-4472-b4a1-f398b844fb38" providerId="ADAL" clId="{F1F461D5-7F4C-415F-9843-87EB600A8F28}" dt="2025-09-27T16:33:39.807" v="1767" actId="207"/>
          <ac:spMkLst>
            <pc:docMk/>
            <pc:sldMk cId="0" sldId="262"/>
            <ac:spMk id="11" creationId="{1A933246-8D90-48C2-A7B3-8E6893642E3B}"/>
          </ac:spMkLst>
        </pc:spChg>
        <pc:spChg chg="del mod">
          <ac:chgData name="Sintija Vītola" userId="d10842c2-f447-4472-b4a1-f398b844fb38" providerId="ADAL" clId="{F1F461D5-7F4C-415F-9843-87EB600A8F28}" dt="2025-09-27T16:20:47.600" v="1463" actId="478"/>
          <ac:spMkLst>
            <pc:docMk/>
            <pc:sldMk cId="0" sldId="262"/>
            <ac:spMk id="13" creationId="{50E4168B-C0BD-4093-8CC3-CD9E8F398891}"/>
          </ac:spMkLst>
        </pc:spChg>
        <pc:spChg chg="del mod">
          <ac:chgData name="Sintija Vītola" userId="d10842c2-f447-4472-b4a1-f398b844fb38" providerId="ADAL" clId="{F1F461D5-7F4C-415F-9843-87EB600A8F28}" dt="2025-09-27T16:20:51.171" v="1464" actId="478"/>
          <ac:spMkLst>
            <pc:docMk/>
            <pc:sldMk cId="0" sldId="262"/>
            <ac:spMk id="15" creationId="{E5847720-CDF1-44EC-9DF4-B1EBD2F8F8D0}"/>
          </ac:spMkLst>
        </pc:spChg>
        <pc:spChg chg="del mod">
          <ac:chgData name="Sintija Vītola" userId="d10842c2-f447-4472-b4a1-f398b844fb38" providerId="ADAL" clId="{F1F461D5-7F4C-415F-9843-87EB600A8F28}" dt="2025-09-27T16:29:10.774" v="1730" actId="478"/>
          <ac:spMkLst>
            <pc:docMk/>
            <pc:sldMk cId="0" sldId="262"/>
            <ac:spMk id="17" creationId="{249EFCD3-6065-417C-9606-BA05A6072F45}"/>
          </ac:spMkLst>
        </pc:spChg>
        <pc:cxnChg chg="add mod">
          <ac:chgData name="Sintija Vītola" userId="d10842c2-f447-4472-b4a1-f398b844fb38" providerId="ADAL" clId="{F1F461D5-7F4C-415F-9843-87EB600A8F28}" dt="2025-09-27T16:35:24.492" v="1799" actId="13822"/>
          <ac:cxnSpMkLst>
            <pc:docMk/>
            <pc:sldMk cId="0" sldId="262"/>
            <ac:cxnSpMk id="14" creationId="{05CD28AD-1953-46A8-B776-8D9738206013}"/>
          </ac:cxnSpMkLst>
        </pc:cxnChg>
        <pc:cxnChg chg="add mod">
          <ac:chgData name="Sintija Vītola" userId="d10842c2-f447-4472-b4a1-f398b844fb38" providerId="ADAL" clId="{F1F461D5-7F4C-415F-9843-87EB600A8F28}" dt="2025-09-27T16:35:47.997" v="1802" actId="14100"/>
          <ac:cxnSpMkLst>
            <pc:docMk/>
            <pc:sldMk cId="0" sldId="262"/>
            <ac:cxnSpMk id="18" creationId="{7FA575FE-7E7E-427F-92C3-6AC2A02520F4}"/>
          </ac:cxnSpMkLst>
        </pc:cxnChg>
        <pc:cxnChg chg="add mod">
          <ac:chgData name="Sintija Vītola" userId="d10842c2-f447-4472-b4a1-f398b844fb38" providerId="ADAL" clId="{F1F461D5-7F4C-415F-9843-87EB600A8F28}" dt="2025-09-27T16:36:03.258" v="1804" actId="13822"/>
          <ac:cxnSpMkLst>
            <pc:docMk/>
            <pc:sldMk cId="0" sldId="262"/>
            <ac:cxnSpMk id="22" creationId="{41BDA02A-D23F-4B53-AEF1-5831C5D37AEF}"/>
          </ac:cxnSpMkLst>
        </pc:cxnChg>
        <pc:cxnChg chg="add mod">
          <ac:chgData name="Sintija Vītola" userId="d10842c2-f447-4472-b4a1-f398b844fb38" providerId="ADAL" clId="{F1F461D5-7F4C-415F-9843-87EB600A8F28}" dt="2025-09-27T16:36:17.323" v="1806" actId="13822"/>
          <ac:cxnSpMkLst>
            <pc:docMk/>
            <pc:sldMk cId="0" sldId="262"/>
            <ac:cxnSpMk id="24" creationId="{2BD5DD00-474E-48F5-8871-644FB59939F1}"/>
          </ac:cxnSpMkLst>
        </pc:cxnChg>
      </pc:sldChg>
      <pc:sldChg chg="addSp delSp modSp mod setBg">
        <pc:chgData name="Sintija Vītola" userId="d10842c2-f447-4472-b4a1-f398b844fb38" providerId="ADAL" clId="{F1F461D5-7F4C-415F-9843-87EB600A8F28}" dt="2025-09-27T16:57:05.099" v="1983" actId="1076"/>
        <pc:sldMkLst>
          <pc:docMk/>
          <pc:sldMk cId="0" sldId="263"/>
        </pc:sldMkLst>
        <pc:spChg chg="del">
          <ac:chgData name="Sintija Vītola" userId="d10842c2-f447-4472-b4a1-f398b844fb38" providerId="ADAL" clId="{F1F461D5-7F4C-415F-9843-87EB600A8F28}" dt="2025-09-27T16:53:09.300" v="1970" actId="478"/>
          <ac:spMkLst>
            <pc:docMk/>
            <pc:sldMk cId="0" sldId="263"/>
            <ac:spMk id="2" creationId="{00000000-0000-0000-0000-000000000000}"/>
          </ac:spMkLst>
        </pc:spChg>
        <pc:spChg chg="mod">
          <ac:chgData name="Sintija Vītola" userId="d10842c2-f447-4472-b4a1-f398b844fb38" providerId="ADAL" clId="{F1F461D5-7F4C-415F-9843-87EB600A8F28}" dt="2025-09-27T16:53:01.856" v="1969" actId="207"/>
          <ac:spMkLst>
            <pc:docMk/>
            <pc:sldMk cId="0" sldId="263"/>
            <ac:spMk id="3" creationId="{00000000-0000-0000-0000-000000000000}"/>
          </ac:spMkLst>
        </pc:spChg>
        <pc:spChg chg="mod">
          <ac:chgData name="Sintija Vītola" userId="d10842c2-f447-4472-b4a1-f398b844fb38" providerId="ADAL" clId="{F1F461D5-7F4C-415F-9843-87EB600A8F28}" dt="2025-09-27T16:57:05.099" v="1983" actId="1076"/>
          <ac:spMkLst>
            <pc:docMk/>
            <pc:sldMk cId="0" sldId="263"/>
            <ac:spMk id="4" creationId="{00000000-0000-0000-0000-000000000000}"/>
          </ac:spMkLst>
        </pc:spChg>
        <pc:spChg chg="add mod">
          <ac:chgData name="Sintija Vītola" userId="d10842c2-f447-4472-b4a1-f398b844fb38" providerId="ADAL" clId="{F1F461D5-7F4C-415F-9843-87EB600A8F28}" dt="2025-09-27T16:53:12.530" v="1971"/>
          <ac:spMkLst>
            <pc:docMk/>
            <pc:sldMk cId="0" sldId="263"/>
            <ac:spMk id="5" creationId="{AE060A1E-8F33-4544-A9DA-2B8CB9D66241}"/>
          </ac:spMkLst>
        </pc:spChg>
      </pc:sldChg>
      <pc:sldChg chg="addSp delSp modSp mod setBg">
        <pc:chgData name="Sintija Vītola" userId="d10842c2-f447-4472-b4a1-f398b844fb38" providerId="ADAL" clId="{F1F461D5-7F4C-415F-9843-87EB600A8F28}" dt="2025-09-27T17:03:48.044" v="2036" actId="1076"/>
        <pc:sldMkLst>
          <pc:docMk/>
          <pc:sldMk cId="0" sldId="265"/>
        </pc:sldMkLst>
        <pc:spChg chg="del mod">
          <ac:chgData name="Sintija Vītola" userId="d10842c2-f447-4472-b4a1-f398b844fb38" providerId="ADAL" clId="{F1F461D5-7F4C-415F-9843-87EB600A8F28}" dt="2025-09-27T17:03:39.547" v="2034" actId="478"/>
          <ac:spMkLst>
            <pc:docMk/>
            <pc:sldMk cId="0" sldId="265"/>
            <ac:spMk id="2" creationId="{00000000-0000-0000-0000-000000000000}"/>
          </ac:spMkLst>
        </pc:spChg>
        <pc:spChg chg="mod">
          <ac:chgData name="Sintija Vītola" userId="d10842c2-f447-4472-b4a1-f398b844fb38" providerId="ADAL" clId="{F1F461D5-7F4C-415F-9843-87EB600A8F28}" dt="2025-09-27T17:03:48.044" v="2036" actId="1076"/>
          <ac:spMkLst>
            <pc:docMk/>
            <pc:sldMk cId="0" sldId="265"/>
            <ac:spMk id="3" creationId="{00000000-0000-0000-0000-000000000000}"/>
          </ac:spMkLst>
        </pc:spChg>
        <pc:spChg chg="mod">
          <ac:chgData name="Sintija Vītola" userId="d10842c2-f447-4472-b4a1-f398b844fb38" providerId="ADAL" clId="{F1F461D5-7F4C-415F-9843-87EB600A8F28}" dt="2025-09-27T17:02:48.249" v="2033" actId="1076"/>
          <ac:spMkLst>
            <pc:docMk/>
            <pc:sldMk cId="0" sldId="265"/>
            <ac:spMk id="5" creationId="{FF85E48A-9BB9-4FE1-93D2-033E916A1360}"/>
          </ac:spMkLst>
        </pc:spChg>
        <pc:spChg chg="add mod">
          <ac:chgData name="Sintija Vītola" userId="d10842c2-f447-4472-b4a1-f398b844fb38" providerId="ADAL" clId="{F1F461D5-7F4C-415F-9843-87EB600A8F28}" dt="2025-09-27T17:03:41.969" v="2035"/>
          <ac:spMkLst>
            <pc:docMk/>
            <pc:sldMk cId="0" sldId="265"/>
            <ac:spMk id="7" creationId="{7B00782D-B046-4621-95EC-692BDD130433}"/>
          </ac:spMkLst>
        </pc:spChg>
      </pc:sldChg>
      <pc:sldChg chg="addSp delSp modSp mod setBg">
        <pc:chgData name="Sintija Vītola" userId="d10842c2-f447-4472-b4a1-f398b844fb38" providerId="ADAL" clId="{F1F461D5-7F4C-415F-9843-87EB600A8F28}" dt="2025-09-27T15:18:22.853" v="104" actId="14100"/>
        <pc:sldMkLst>
          <pc:docMk/>
          <pc:sldMk cId="4259758065" sldId="267"/>
        </pc:sldMkLst>
        <pc:spChg chg="del">
          <ac:chgData name="Sintija Vītola" userId="d10842c2-f447-4472-b4a1-f398b844fb38" providerId="ADAL" clId="{F1F461D5-7F4C-415F-9843-87EB600A8F28}" dt="2025-09-27T15:18:12.574" v="101" actId="478"/>
          <ac:spMkLst>
            <pc:docMk/>
            <pc:sldMk cId="4259758065" sldId="267"/>
            <ac:spMk id="2" creationId="{00000000-0000-0000-0000-000000000000}"/>
          </ac:spMkLst>
        </pc:spChg>
        <pc:spChg chg="add mod">
          <ac:chgData name="Sintija Vītola" userId="d10842c2-f447-4472-b4a1-f398b844fb38" providerId="ADAL" clId="{F1F461D5-7F4C-415F-9843-87EB600A8F28}" dt="2025-09-27T15:18:09.047" v="100"/>
          <ac:spMkLst>
            <pc:docMk/>
            <pc:sldMk cId="4259758065" sldId="267"/>
            <ac:spMk id="5" creationId="{1921FA88-EB56-418D-B5B7-F8C9AD18557A}"/>
          </ac:spMkLst>
        </pc:spChg>
        <pc:picChg chg="mod">
          <ac:chgData name="Sintija Vītola" userId="d10842c2-f447-4472-b4a1-f398b844fb38" providerId="ADAL" clId="{F1F461D5-7F4C-415F-9843-87EB600A8F28}" dt="2025-09-27T15:18:22.853" v="104" actId="14100"/>
          <ac:picMkLst>
            <pc:docMk/>
            <pc:sldMk cId="4259758065" sldId="267"/>
            <ac:picMk id="4" creationId="{A850A08E-8327-45AF-8545-CA4A321671B0}"/>
          </ac:picMkLst>
        </pc:picChg>
      </pc:sldChg>
      <pc:sldChg chg="addSp delSp modSp mod setBg">
        <pc:chgData name="Sintija Vītola" userId="d10842c2-f447-4472-b4a1-f398b844fb38" providerId="ADAL" clId="{F1F461D5-7F4C-415F-9843-87EB600A8F28}" dt="2025-09-27T17:23:30.314" v="2238" actId="14734"/>
        <pc:sldMkLst>
          <pc:docMk/>
          <pc:sldMk cId="2035123518" sldId="269"/>
        </pc:sldMkLst>
        <pc:spChg chg="del">
          <ac:chgData name="Sintija Vītola" userId="d10842c2-f447-4472-b4a1-f398b844fb38" providerId="ADAL" clId="{F1F461D5-7F4C-415F-9843-87EB600A8F28}" dt="2025-09-27T16:07:27.218" v="1284" actId="478"/>
          <ac:spMkLst>
            <pc:docMk/>
            <pc:sldMk cId="2035123518" sldId="269"/>
            <ac:spMk id="2" creationId="{00000000-0000-0000-0000-000000000000}"/>
          </ac:spMkLst>
        </pc:spChg>
        <pc:spChg chg="mod">
          <ac:chgData name="Sintija Vītola" userId="d10842c2-f447-4472-b4a1-f398b844fb38" providerId="ADAL" clId="{F1F461D5-7F4C-415F-9843-87EB600A8F28}" dt="2025-09-27T16:08:59.034" v="1293" actId="207"/>
          <ac:spMkLst>
            <pc:docMk/>
            <pc:sldMk cId="2035123518" sldId="269"/>
            <ac:spMk id="3" creationId="{00000000-0000-0000-0000-000000000000}"/>
          </ac:spMkLst>
        </pc:spChg>
        <pc:spChg chg="add mod">
          <ac:chgData name="Sintija Vītola" userId="d10842c2-f447-4472-b4a1-f398b844fb38" providerId="ADAL" clId="{F1F461D5-7F4C-415F-9843-87EB600A8F28}" dt="2025-09-27T16:07:38.094" v="1285"/>
          <ac:spMkLst>
            <pc:docMk/>
            <pc:sldMk cId="2035123518" sldId="269"/>
            <ac:spMk id="6" creationId="{84DF7410-F1E0-47E8-813C-6168FDAA11A8}"/>
          </ac:spMkLst>
        </pc:spChg>
        <pc:graphicFrameChg chg="mod modGraphic">
          <ac:chgData name="Sintija Vītola" userId="d10842c2-f447-4472-b4a1-f398b844fb38" providerId="ADAL" clId="{F1F461D5-7F4C-415F-9843-87EB600A8F28}" dt="2025-09-27T17:23:30.314" v="2238" actId="14734"/>
          <ac:graphicFrameMkLst>
            <pc:docMk/>
            <pc:sldMk cId="2035123518" sldId="269"/>
            <ac:graphicFrameMk id="5" creationId="{ADE8A502-0824-4EED-B16D-DB80EC7FB561}"/>
          </ac:graphicFrameMkLst>
        </pc:graphicFrameChg>
      </pc:sldChg>
      <pc:sldChg chg="addSp delSp modSp mod setBg">
        <pc:chgData name="Sintija Vītola" userId="d10842c2-f447-4472-b4a1-f398b844fb38" providerId="ADAL" clId="{F1F461D5-7F4C-415F-9843-87EB600A8F28}" dt="2025-09-27T16:50:11.562" v="1922" actId="207"/>
        <pc:sldMkLst>
          <pc:docMk/>
          <pc:sldMk cId="742604428" sldId="270"/>
        </pc:sldMkLst>
        <pc:spChg chg="del">
          <ac:chgData name="Sintija Vītola" userId="d10842c2-f447-4472-b4a1-f398b844fb38" providerId="ADAL" clId="{F1F461D5-7F4C-415F-9843-87EB600A8F28}" dt="2025-09-27T16:38:24.537" v="1847" actId="478"/>
          <ac:spMkLst>
            <pc:docMk/>
            <pc:sldMk cId="742604428" sldId="270"/>
            <ac:spMk id="2" creationId="{00000000-0000-0000-0000-000000000000}"/>
          </ac:spMkLst>
        </pc:spChg>
        <pc:spChg chg="mod">
          <ac:chgData name="Sintija Vītola" userId="d10842c2-f447-4472-b4a1-f398b844fb38" providerId="ADAL" clId="{F1F461D5-7F4C-415F-9843-87EB600A8F28}" dt="2025-09-27T16:38:47.614" v="1849" actId="207"/>
          <ac:spMkLst>
            <pc:docMk/>
            <pc:sldMk cId="742604428" sldId="270"/>
            <ac:spMk id="6" creationId="{C242B8B0-9871-4689-9D4D-7002F18BE7A5}"/>
          </ac:spMkLst>
        </pc:spChg>
        <pc:spChg chg="mod">
          <ac:chgData name="Sintija Vītola" userId="d10842c2-f447-4472-b4a1-f398b844fb38" providerId="ADAL" clId="{F1F461D5-7F4C-415F-9843-87EB600A8F28}" dt="2025-09-27T16:39:42.113" v="1857" actId="14100"/>
          <ac:spMkLst>
            <pc:docMk/>
            <pc:sldMk cId="742604428" sldId="270"/>
            <ac:spMk id="8" creationId="{2BEFA78A-D04C-4799-B357-E19E1CD3EB76}"/>
          </ac:spMkLst>
        </pc:spChg>
        <pc:spChg chg="add mod">
          <ac:chgData name="Sintija Vītola" userId="d10842c2-f447-4472-b4a1-f398b844fb38" providerId="ADAL" clId="{F1F461D5-7F4C-415F-9843-87EB600A8F28}" dt="2025-09-27T16:38:36.006" v="1848"/>
          <ac:spMkLst>
            <pc:docMk/>
            <pc:sldMk cId="742604428" sldId="270"/>
            <ac:spMk id="9" creationId="{C8EEDBFB-0F8C-4CE1-8947-B976A08C2436}"/>
          </ac:spMkLst>
        </pc:spChg>
        <pc:spChg chg="del mod">
          <ac:chgData name="Sintija Vītola" userId="d10842c2-f447-4472-b4a1-f398b844fb38" providerId="ADAL" clId="{F1F461D5-7F4C-415F-9843-87EB600A8F28}" dt="2025-09-27T16:41:42.570" v="1867" actId="478"/>
          <ac:spMkLst>
            <pc:docMk/>
            <pc:sldMk cId="742604428" sldId="270"/>
            <ac:spMk id="10" creationId="{F7B6D0E8-4E6E-4A9A-A6F8-75CDFB54E120}"/>
          </ac:spMkLst>
        </pc:spChg>
        <pc:graphicFrameChg chg="mod">
          <ac:chgData name="Sintija Vītola" userId="d10842c2-f447-4472-b4a1-f398b844fb38" providerId="ADAL" clId="{F1F461D5-7F4C-415F-9843-87EB600A8F28}" dt="2025-09-27T16:50:11.562" v="1922" actId="207"/>
          <ac:graphicFrameMkLst>
            <pc:docMk/>
            <pc:sldMk cId="742604428" sldId="270"/>
            <ac:graphicFrameMk id="11" creationId="{E122A11B-1FBE-6BD3-FFE0-E6B8318E0B48}"/>
          </ac:graphicFrameMkLst>
        </pc:graphicFrameChg>
      </pc:sldChg>
      <pc:sldChg chg="addSp delSp modSp mod setBg">
        <pc:chgData name="Sintija Vītola" userId="d10842c2-f447-4472-b4a1-f398b844fb38" providerId="ADAL" clId="{F1F461D5-7F4C-415F-9843-87EB600A8F28}" dt="2025-09-27T16:51:00.328" v="1927" actId="1076"/>
        <pc:sldMkLst>
          <pc:docMk/>
          <pc:sldMk cId="3805849619" sldId="271"/>
        </pc:sldMkLst>
        <pc:spChg chg="del">
          <ac:chgData name="Sintija Vītola" userId="d10842c2-f447-4472-b4a1-f398b844fb38" providerId="ADAL" clId="{F1F461D5-7F4C-415F-9843-87EB600A8F28}" dt="2025-09-27T16:46:27.578" v="1892" actId="478"/>
          <ac:spMkLst>
            <pc:docMk/>
            <pc:sldMk cId="3805849619" sldId="271"/>
            <ac:spMk id="2" creationId="{00000000-0000-0000-0000-000000000000}"/>
          </ac:spMkLst>
        </pc:spChg>
        <pc:spChg chg="mod">
          <ac:chgData name="Sintija Vītola" userId="d10842c2-f447-4472-b4a1-f398b844fb38" providerId="ADAL" clId="{F1F461D5-7F4C-415F-9843-87EB600A8F28}" dt="2025-09-27T16:46:15.922" v="1890" actId="1076"/>
          <ac:spMkLst>
            <pc:docMk/>
            <pc:sldMk cId="3805849619" sldId="271"/>
            <ac:spMk id="6" creationId="{CAED01E4-4EB6-448D-9D55-0FF7D7A512C4}"/>
          </ac:spMkLst>
        </pc:spChg>
        <pc:spChg chg="add mod">
          <ac:chgData name="Sintija Vītola" userId="d10842c2-f447-4472-b4a1-f398b844fb38" providerId="ADAL" clId="{F1F461D5-7F4C-415F-9843-87EB600A8F28}" dt="2025-09-27T16:46:57.578" v="1895"/>
          <ac:spMkLst>
            <pc:docMk/>
            <pc:sldMk cId="3805849619" sldId="271"/>
            <ac:spMk id="7" creationId="{C0211F9B-75FE-45BA-90B5-2F1D4404A55F}"/>
          </ac:spMkLst>
        </pc:spChg>
        <pc:graphicFrameChg chg="mod">
          <ac:chgData name="Sintija Vītola" userId="d10842c2-f447-4472-b4a1-f398b844fb38" providerId="ADAL" clId="{F1F461D5-7F4C-415F-9843-87EB600A8F28}" dt="2025-09-27T16:51:00.328" v="1927" actId="1076"/>
          <ac:graphicFrameMkLst>
            <pc:docMk/>
            <pc:sldMk cId="3805849619" sldId="271"/>
            <ac:graphicFrameMk id="9" creationId="{8E21E65B-4B09-361C-17A6-4F5BA8672672}"/>
          </ac:graphicFrameMkLst>
        </pc:graphicFrameChg>
      </pc:sldChg>
      <pc:sldChg chg="addSp delSp modSp mod setBg">
        <pc:chgData name="Sintija Vītola" userId="d10842c2-f447-4472-b4a1-f398b844fb38" providerId="ADAL" clId="{F1F461D5-7F4C-415F-9843-87EB600A8F28}" dt="2025-09-27T17:00:49.612" v="2023"/>
        <pc:sldMkLst>
          <pc:docMk/>
          <pc:sldMk cId="2344240367" sldId="272"/>
        </pc:sldMkLst>
        <pc:spChg chg="del">
          <ac:chgData name="Sintija Vītola" userId="d10842c2-f447-4472-b4a1-f398b844fb38" providerId="ADAL" clId="{F1F461D5-7F4C-415F-9843-87EB600A8F28}" dt="2025-09-27T16:58:41.940" v="1998" actId="478"/>
          <ac:spMkLst>
            <pc:docMk/>
            <pc:sldMk cId="2344240367" sldId="272"/>
            <ac:spMk id="2" creationId="{00000000-0000-0000-0000-000000000000}"/>
          </ac:spMkLst>
        </pc:spChg>
        <pc:spChg chg="mod">
          <ac:chgData name="Sintija Vītola" userId="d10842c2-f447-4472-b4a1-f398b844fb38" providerId="ADAL" clId="{F1F461D5-7F4C-415F-9843-87EB600A8F28}" dt="2025-09-27T16:58:16.215" v="1994" actId="20577"/>
          <ac:spMkLst>
            <pc:docMk/>
            <pc:sldMk cId="2344240367" sldId="272"/>
            <ac:spMk id="3" creationId="{00000000-0000-0000-0000-000000000000}"/>
          </ac:spMkLst>
        </pc:spChg>
        <pc:spChg chg="mod">
          <ac:chgData name="Sintija Vītola" userId="d10842c2-f447-4472-b4a1-f398b844fb38" providerId="ADAL" clId="{F1F461D5-7F4C-415F-9843-87EB600A8F28}" dt="2025-09-27T17:00:32.084" v="2021" actId="255"/>
          <ac:spMkLst>
            <pc:docMk/>
            <pc:sldMk cId="2344240367" sldId="272"/>
            <ac:spMk id="4" creationId="{00000000-0000-0000-0000-000000000000}"/>
          </ac:spMkLst>
        </pc:spChg>
        <pc:spChg chg="add mod">
          <ac:chgData name="Sintija Vītola" userId="d10842c2-f447-4472-b4a1-f398b844fb38" providerId="ADAL" clId="{F1F461D5-7F4C-415F-9843-87EB600A8F28}" dt="2025-09-27T16:58:36.013" v="1997"/>
          <ac:spMkLst>
            <pc:docMk/>
            <pc:sldMk cId="2344240367" sldId="272"/>
            <ac:spMk id="5" creationId="{F0DB26E5-82D5-4626-BB07-C0F1F9BF5897}"/>
          </ac:spMkLst>
        </pc:spChg>
      </pc:sldChg>
      <pc:sldChg chg="new del">
        <pc:chgData name="Sintija Vītola" userId="d10842c2-f447-4472-b4a1-f398b844fb38" providerId="ADAL" clId="{F1F461D5-7F4C-415F-9843-87EB600A8F28}" dt="2025-09-27T15:29:55.896" v="175" actId="680"/>
        <pc:sldMkLst>
          <pc:docMk/>
          <pc:sldMk cId="979832670" sldId="273"/>
        </pc:sldMkLst>
      </pc:sldChg>
      <pc:sldChg chg="modSp add mod">
        <pc:chgData name="Sintija Vītola" userId="d10842c2-f447-4472-b4a1-f398b844fb38" providerId="ADAL" clId="{F1F461D5-7F4C-415F-9843-87EB600A8F28}" dt="2025-09-27T16:05:48.074" v="1276" actId="20577"/>
        <pc:sldMkLst>
          <pc:docMk/>
          <pc:sldMk cId="2793086846" sldId="273"/>
        </pc:sldMkLst>
        <pc:spChg chg="mod">
          <ac:chgData name="Sintija Vītola" userId="d10842c2-f447-4472-b4a1-f398b844fb38" providerId="ADAL" clId="{F1F461D5-7F4C-415F-9843-87EB600A8F28}" dt="2025-09-27T15:54:13.811" v="594" actId="20577"/>
          <ac:spMkLst>
            <pc:docMk/>
            <pc:sldMk cId="2793086846" sldId="273"/>
            <ac:spMk id="3" creationId="{00000000-0000-0000-0000-000000000000}"/>
          </ac:spMkLst>
        </pc:spChg>
        <pc:spChg chg="mod">
          <ac:chgData name="Sintija Vītola" userId="d10842c2-f447-4472-b4a1-f398b844fb38" providerId="ADAL" clId="{F1F461D5-7F4C-415F-9843-87EB600A8F28}" dt="2025-09-27T16:01:29.884" v="975" actId="20577"/>
          <ac:spMkLst>
            <pc:docMk/>
            <pc:sldMk cId="2793086846" sldId="273"/>
            <ac:spMk id="4" creationId="{00000000-0000-0000-0000-000000000000}"/>
          </ac:spMkLst>
        </pc:spChg>
        <pc:spChg chg="mod">
          <ac:chgData name="Sintija Vītola" userId="d10842c2-f447-4472-b4a1-f398b844fb38" providerId="ADAL" clId="{F1F461D5-7F4C-415F-9843-87EB600A8F28}" dt="2025-09-27T16:05:48.074" v="1276" actId="20577"/>
          <ac:spMkLst>
            <pc:docMk/>
            <pc:sldMk cId="2793086846" sldId="273"/>
            <ac:spMk id="11" creationId="{5428EAA5-BCE8-4AD8-B941-82E176873FB8}"/>
          </ac:spMkLst>
        </pc:spChg>
      </pc:sldChg>
      <pc:sldChg chg="new del">
        <pc:chgData name="Sintija Vītola" userId="d10842c2-f447-4472-b4a1-f398b844fb38" providerId="ADAL" clId="{F1F461D5-7F4C-415F-9843-87EB600A8F28}" dt="2025-09-27T17:10:03.183" v="2043" actId="680"/>
        <pc:sldMkLst>
          <pc:docMk/>
          <pc:sldMk cId="736427374" sldId="274"/>
        </pc:sldMkLst>
      </pc:sldChg>
      <pc:sldChg chg="addSp delSp modSp add mod">
        <pc:chgData name="Sintija Vītola" userId="d10842c2-f447-4472-b4a1-f398b844fb38" providerId="ADAL" clId="{F1F461D5-7F4C-415F-9843-87EB600A8F28}" dt="2025-09-27T17:16:43.186" v="2217" actId="255"/>
        <pc:sldMkLst>
          <pc:docMk/>
          <pc:sldMk cId="3904927002" sldId="274"/>
        </pc:sldMkLst>
        <pc:spChg chg="mod">
          <ac:chgData name="Sintija Vītola" userId="d10842c2-f447-4472-b4a1-f398b844fb38" providerId="ADAL" clId="{F1F461D5-7F4C-415F-9843-87EB600A8F28}" dt="2025-09-27T17:15:45.704" v="2209" actId="14100"/>
          <ac:spMkLst>
            <pc:docMk/>
            <pc:sldMk cId="3904927002" sldId="274"/>
            <ac:spMk id="3" creationId="{00000000-0000-0000-0000-000000000000}"/>
          </ac:spMkLst>
        </pc:spChg>
        <pc:spChg chg="del mod">
          <ac:chgData name="Sintija Vītola" userId="d10842c2-f447-4472-b4a1-f398b844fb38" providerId="ADAL" clId="{F1F461D5-7F4C-415F-9843-87EB600A8F28}" dt="2025-09-27T17:14:24.229" v="2107" actId="478"/>
          <ac:spMkLst>
            <pc:docMk/>
            <pc:sldMk cId="3904927002" sldId="274"/>
            <ac:spMk id="4" creationId="{00000000-0000-0000-0000-000000000000}"/>
          </ac:spMkLst>
        </pc:spChg>
        <pc:spChg chg="add del mod">
          <ac:chgData name="Sintija Vītola" userId="d10842c2-f447-4472-b4a1-f398b844fb38" providerId="ADAL" clId="{F1F461D5-7F4C-415F-9843-87EB600A8F28}" dt="2025-09-27T17:14:29.586" v="2110" actId="478"/>
          <ac:spMkLst>
            <pc:docMk/>
            <pc:sldMk cId="3904927002" sldId="274"/>
            <ac:spMk id="6" creationId="{0230547D-7903-4D76-9075-7E03E4A490C2}"/>
          </ac:spMkLst>
        </pc:spChg>
        <pc:spChg chg="del mod">
          <ac:chgData name="Sintija Vītola" userId="d10842c2-f447-4472-b4a1-f398b844fb38" providerId="ADAL" clId="{F1F461D5-7F4C-415F-9843-87EB600A8F28}" dt="2025-09-27T17:14:26.894" v="2109" actId="478"/>
          <ac:spMkLst>
            <pc:docMk/>
            <pc:sldMk cId="3904927002" sldId="274"/>
            <ac:spMk id="11" creationId="{5428EAA5-BCE8-4AD8-B941-82E176873FB8}"/>
          </ac:spMkLst>
        </pc:spChg>
        <pc:graphicFrameChg chg="add mod modGraphic">
          <ac:chgData name="Sintija Vītola" userId="d10842c2-f447-4472-b4a1-f398b844fb38" providerId="ADAL" clId="{F1F461D5-7F4C-415F-9843-87EB600A8F28}" dt="2025-09-27T17:16:43.186" v="2217" actId="255"/>
          <ac:graphicFrameMkLst>
            <pc:docMk/>
            <pc:sldMk cId="3904927002" sldId="274"/>
            <ac:graphicFrameMk id="8" creationId="{45126064-5419-4A69-B1E8-CADA69B294E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'SD '!$D$3</c:f>
              <c:strCache>
                <c:ptCount val="1"/>
                <c:pt idx="0">
                  <c:v>Labi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Bold" panose="00000800000000000000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'SD '!$C$4:$C$12</c:f>
              <c:strCache>
                <c:ptCount val="9"/>
                <c:pt idx="0">
                  <c:v>Atrašanās vieta un pieejamība Gaujas iela 13/15, Ādaži</c:v>
                </c:pt>
                <c:pt idx="1">
                  <c:v>Atrašanās vieta un pieejamība Garā iela 20, Carnikava</c:v>
                </c:pt>
                <c:pt idx="2">
                  <c:v>Klientu pieņemšanas laiki</c:v>
                </c:pt>
                <c:pt idx="3">
                  <c:v>Informācija par sociālajiem pakalpojumiem un sociālo palīdzību</c:v>
                </c:pt>
                <c:pt idx="4">
                  <c:v>Darbinieku profesionalitāte, zināšanas</c:v>
                </c:pt>
                <c:pt idx="5">
                  <c:v>Laipna un atbalstoša attieksme no darbiniekiem</c:v>
                </c:pt>
                <c:pt idx="6">
                  <c:v>Konfidencialitātes un privātuma ievērošana</c:v>
                </c:pt>
                <c:pt idx="7">
                  <c:v>Pakalpojumu un pabalstu daudzveidība</c:v>
                </c:pt>
                <c:pt idx="8">
                  <c:v>Pakalpojumu un pabalstu savlaicīga, ātra saņemšana</c:v>
                </c:pt>
              </c:strCache>
            </c:strRef>
          </c:cat>
          <c:val>
            <c:numRef>
              <c:f>'SD '!$D$4:$D$12</c:f>
              <c:numCache>
                <c:formatCode>General</c:formatCode>
                <c:ptCount val="9"/>
                <c:pt idx="0">
                  <c:v>65</c:v>
                </c:pt>
                <c:pt idx="1">
                  <c:v>37</c:v>
                </c:pt>
                <c:pt idx="2">
                  <c:v>65</c:v>
                </c:pt>
                <c:pt idx="3">
                  <c:v>55</c:v>
                </c:pt>
                <c:pt idx="4">
                  <c:v>68</c:v>
                </c:pt>
                <c:pt idx="5">
                  <c:v>75</c:v>
                </c:pt>
                <c:pt idx="6">
                  <c:v>69</c:v>
                </c:pt>
                <c:pt idx="7">
                  <c:v>46</c:v>
                </c:pt>
                <c:pt idx="8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6-439D-9247-CE1B929D9054}"/>
            </c:ext>
          </c:extLst>
        </c:ser>
        <c:ser>
          <c:idx val="1"/>
          <c:order val="1"/>
          <c:tx>
            <c:strRef>
              <c:f>'SD '!$E$3</c:f>
              <c:strCache>
                <c:ptCount val="1"/>
                <c:pt idx="0">
                  <c:v>Vidēji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Bold" panose="00000800000000000000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'SD '!$C$4:$C$12</c:f>
              <c:strCache>
                <c:ptCount val="9"/>
                <c:pt idx="0">
                  <c:v>Atrašanās vieta un pieejamība Gaujas iela 13/15, Ādaži</c:v>
                </c:pt>
                <c:pt idx="1">
                  <c:v>Atrašanās vieta un pieejamība Garā iela 20, Carnikava</c:v>
                </c:pt>
                <c:pt idx="2">
                  <c:v>Klientu pieņemšanas laiki</c:v>
                </c:pt>
                <c:pt idx="3">
                  <c:v>Informācija par sociālajiem pakalpojumiem un sociālo palīdzību</c:v>
                </c:pt>
                <c:pt idx="4">
                  <c:v>Darbinieku profesionalitāte, zināšanas</c:v>
                </c:pt>
                <c:pt idx="5">
                  <c:v>Laipna un atbalstoša attieksme no darbiniekiem</c:v>
                </c:pt>
                <c:pt idx="6">
                  <c:v>Konfidencialitātes un privātuma ievērošana</c:v>
                </c:pt>
                <c:pt idx="7">
                  <c:v>Pakalpojumu un pabalstu daudzveidība</c:v>
                </c:pt>
                <c:pt idx="8">
                  <c:v>Pakalpojumu un pabalstu savlaicīga, ātra saņemšana</c:v>
                </c:pt>
              </c:strCache>
            </c:strRef>
          </c:cat>
          <c:val>
            <c:numRef>
              <c:f>'SD '!$E$4:$E$12</c:f>
              <c:numCache>
                <c:formatCode>General</c:formatCode>
                <c:ptCount val="9"/>
                <c:pt idx="0">
                  <c:v>9</c:v>
                </c:pt>
                <c:pt idx="1">
                  <c:v>15</c:v>
                </c:pt>
                <c:pt idx="2">
                  <c:v>15</c:v>
                </c:pt>
                <c:pt idx="3">
                  <c:v>23</c:v>
                </c:pt>
                <c:pt idx="4">
                  <c:v>11</c:v>
                </c:pt>
                <c:pt idx="5">
                  <c:v>5</c:v>
                </c:pt>
                <c:pt idx="6">
                  <c:v>5</c:v>
                </c:pt>
                <c:pt idx="7">
                  <c:v>32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66-439D-9247-CE1B929D9054}"/>
            </c:ext>
          </c:extLst>
        </c:ser>
        <c:ser>
          <c:idx val="2"/>
          <c:order val="2"/>
          <c:tx>
            <c:strRef>
              <c:f>'SD '!$F$3</c:f>
              <c:strCache>
                <c:ptCount val="1"/>
                <c:pt idx="0">
                  <c:v>Slikti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Bold" panose="00000800000000000000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'SD '!$C$4:$C$12</c:f>
              <c:strCache>
                <c:ptCount val="9"/>
                <c:pt idx="0">
                  <c:v>Atrašanās vieta un pieejamība Gaujas iela 13/15, Ādaži</c:v>
                </c:pt>
                <c:pt idx="1">
                  <c:v>Atrašanās vieta un pieejamība Garā iela 20, Carnikava</c:v>
                </c:pt>
                <c:pt idx="2">
                  <c:v>Klientu pieņemšanas laiki</c:v>
                </c:pt>
                <c:pt idx="3">
                  <c:v>Informācija par sociālajiem pakalpojumiem un sociālo palīdzību</c:v>
                </c:pt>
                <c:pt idx="4">
                  <c:v>Darbinieku profesionalitāte, zināšanas</c:v>
                </c:pt>
                <c:pt idx="5">
                  <c:v>Laipna un atbalstoša attieksme no darbiniekiem</c:v>
                </c:pt>
                <c:pt idx="6">
                  <c:v>Konfidencialitātes un privātuma ievērošana</c:v>
                </c:pt>
                <c:pt idx="7">
                  <c:v>Pakalpojumu un pabalstu daudzveidība</c:v>
                </c:pt>
                <c:pt idx="8">
                  <c:v>Pakalpojumu un pabalstu savlaicīga, ātra saņemšana</c:v>
                </c:pt>
              </c:strCache>
            </c:strRef>
          </c:cat>
          <c:val>
            <c:numRef>
              <c:f>'SD '!$F$4:$F$12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66-439D-9247-CE1B929D9054}"/>
            </c:ext>
          </c:extLst>
        </c:ser>
        <c:ser>
          <c:idx val="3"/>
          <c:order val="3"/>
          <c:tx>
            <c:strRef>
              <c:f>'SD '!$G$3</c:f>
              <c:strCache>
                <c:ptCount val="1"/>
                <c:pt idx="0">
                  <c:v>Nevaru novērtēt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6337641153360279E-2"/>
                  <c:y val="-9.8522167487684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66-439D-9247-CE1B929D905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 Bold" panose="00000800000000000000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9169498953276059E-2"/>
                      <c:h val="5.90641687030500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966-439D-9247-CE1B929D9054}"/>
                </c:ext>
              </c:extLst>
            </c:dLbl>
            <c:dLbl>
              <c:idx val="8"/>
              <c:layout>
                <c:manualLayout>
                  <c:x val="4.4096571491565725E-3"/>
                  <c:y val="-9.85545335085413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66-439D-9247-CE1B929D90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Bold" panose="00000800000000000000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'SD '!$C$4:$C$12</c:f>
              <c:strCache>
                <c:ptCount val="9"/>
                <c:pt idx="0">
                  <c:v>Atrašanās vieta un pieejamība Gaujas iela 13/15, Ādaži</c:v>
                </c:pt>
                <c:pt idx="1">
                  <c:v>Atrašanās vieta un pieejamība Garā iela 20, Carnikava</c:v>
                </c:pt>
                <c:pt idx="2">
                  <c:v>Klientu pieņemšanas laiki</c:v>
                </c:pt>
                <c:pt idx="3">
                  <c:v>Informācija par sociālajiem pakalpojumiem un sociālo palīdzību</c:v>
                </c:pt>
                <c:pt idx="4">
                  <c:v>Darbinieku profesionalitāte, zināšanas</c:v>
                </c:pt>
                <c:pt idx="5">
                  <c:v>Laipna un atbalstoša attieksme no darbiniekiem</c:v>
                </c:pt>
                <c:pt idx="6">
                  <c:v>Konfidencialitātes un privātuma ievērošana</c:v>
                </c:pt>
                <c:pt idx="7">
                  <c:v>Pakalpojumu un pabalstu daudzveidība</c:v>
                </c:pt>
                <c:pt idx="8">
                  <c:v>Pakalpojumu un pabalstu savlaicīga, ātra saņemšana</c:v>
                </c:pt>
              </c:strCache>
            </c:strRef>
          </c:cat>
          <c:val>
            <c:numRef>
              <c:f>'SD '!$G$4:$G$12</c:f>
              <c:numCache>
                <c:formatCode>General</c:formatCode>
                <c:ptCount val="9"/>
                <c:pt idx="0">
                  <c:v>12</c:v>
                </c:pt>
                <c:pt idx="1">
                  <c:v>32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  <c:pt idx="5">
                  <c:v>3</c:v>
                </c:pt>
                <c:pt idx="6">
                  <c:v>9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66-439D-9247-CE1B929D90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2890784"/>
        <c:axId val="412889952"/>
      </c:barChart>
      <c:catAx>
        <c:axId val="41289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Montserrat Bold" panose="00000800000000000000" charset="-70"/>
                <a:ea typeface="+mn-ea"/>
                <a:cs typeface="+mn-cs"/>
              </a:defRPr>
            </a:pPr>
            <a:endParaRPr lang="lv-LV"/>
          </a:p>
        </c:txPr>
        <c:crossAx val="412889952"/>
        <c:crosses val="autoZero"/>
        <c:auto val="1"/>
        <c:lblAlgn val="ctr"/>
        <c:lblOffset val="100"/>
        <c:noMultiLvlLbl val="0"/>
      </c:catAx>
      <c:valAx>
        <c:axId val="412889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12890784"/>
        <c:crosses val="autoZero"/>
        <c:crossBetween val="between"/>
      </c:valAx>
      <c:spPr>
        <a:gradFill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225816900954046"/>
          <c:y val="0.93082676266557041"/>
          <c:w val="0.35030954137816556"/>
          <c:h val="5.92722459489418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 Bold" panose="00000800000000000000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'Atbalsta veidi'!$C$3</c:f>
              <c:strCache>
                <c:ptCount val="1"/>
                <c:pt idx="0">
                  <c:v>Ir nepieciešams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Bold" panose="00000800000000000000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'Atbalsta veidi'!$B$4:$B$21</c:f>
              <c:strCache>
                <c:ptCount val="18"/>
                <c:pt idx="0">
                  <c:v>Pašvaldības pansionāts </c:v>
                </c:pt>
                <c:pt idx="1">
                  <c:v>Higiēnas centrs (veļas mazgāšana, duša)</c:v>
                </c:pt>
                <c:pt idx="2">
                  <c:v>Juridiskās konsultācijas Sociālā dienesta klientiem</c:v>
                </c:pt>
                <c:pt idx="3">
                  <c:v>Jauniešu dienas centrs</c:v>
                </c:pt>
                <c:pt idx="4">
                  <c:v>Ģimenes atbalsta centrs</c:v>
                </c:pt>
                <c:pt idx="5">
                  <c:v>Ģimenes asistents</c:v>
                </c:pt>
                <c:pt idx="6">
                  <c:v>Mentora pakalpojums jauniešiem</c:v>
                </c:pt>
                <c:pt idx="7">
                  <c:v>Dienas aprūpes centrs bērniem ar funkcionāliem traucējumiem</c:v>
                </c:pt>
                <c:pt idx="8">
                  <c:v>Pakalpojuma sniedzēja nodrošināts aprūpes mājās pakalpojums bērniem ar funkcionāliem traucējumiem  </c:v>
                </c:pt>
                <c:pt idx="9">
                  <c:v>Kopienas centri novada ciemos</c:v>
                </c:pt>
                <c:pt idx="10">
                  <c:v>Sociālie dzīvokļi</c:v>
                </c:pt>
                <c:pt idx="11">
                  <c:v>Grupu dzīvokļi</c:v>
                </c:pt>
                <c:pt idx="12">
                  <c:v>Nakts patversme</c:v>
                </c:pt>
                <c:pt idx="13">
                  <c:v>ABA terapijas nodarbības rehabilitācijas centrā  “Ādažu Ūdensroze”</c:v>
                </c:pt>
                <c:pt idx="14">
                  <c:v>Atbalsta grupas dažādās dzīves situācijās</c:v>
                </c:pt>
                <c:pt idx="15">
                  <c:v>Izglītojošās grupas bērniem, jauniešiem un vecākiem</c:v>
                </c:pt>
                <c:pt idx="16">
                  <c:v>Specializētais transports dienas aprūpes un rehabilitācijas centram  “Ādažu Ūdensroze”</c:v>
                </c:pt>
                <c:pt idx="17">
                  <c:v>Atkarības profilakses speciālists</c:v>
                </c:pt>
              </c:strCache>
            </c:strRef>
          </c:cat>
          <c:val>
            <c:numRef>
              <c:f>'Atbalsta veidi'!$C$4:$C$21</c:f>
              <c:numCache>
                <c:formatCode>General</c:formatCode>
                <c:ptCount val="18"/>
                <c:pt idx="0">
                  <c:v>28</c:v>
                </c:pt>
                <c:pt idx="1">
                  <c:v>9</c:v>
                </c:pt>
                <c:pt idx="2">
                  <c:v>47</c:v>
                </c:pt>
                <c:pt idx="3">
                  <c:v>39</c:v>
                </c:pt>
                <c:pt idx="4">
                  <c:v>45</c:v>
                </c:pt>
                <c:pt idx="5">
                  <c:v>23</c:v>
                </c:pt>
                <c:pt idx="6">
                  <c:v>28</c:v>
                </c:pt>
                <c:pt idx="7">
                  <c:v>30</c:v>
                </c:pt>
                <c:pt idx="8">
                  <c:v>24</c:v>
                </c:pt>
                <c:pt idx="9">
                  <c:v>31</c:v>
                </c:pt>
                <c:pt idx="10">
                  <c:v>20</c:v>
                </c:pt>
                <c:pt idx="11">
                  <c:v>17</c:v>
                </c:pt>
                <c:pt idx="12">
                  <c:v>8</c:v>
                </c:pt>
                <c:pt idx="13">
                  <c:v>32</c:v>
                </c:pt>
                <c:pt idx="14">
                  <c:v>48</c:v>
                </c:pt>
                <c:pt idx="15">
                  <c:v>51</c:v>
                </c:pt>
                <c:pt idx="16">
                  <c:v>21</c:v>
                </c:pt>
                <c:pt idx="1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C-4BDA-BD96-32AA097FC4FB}"/>
            </c:ext>
          </c:extLst>
        </c:ser>
        <c:ser>
          <c:idx val="1"/>
          <c:order val="1"/>
          <c:tx>
            <c:strRef>
              <c:f>'Atbalsta veidi'!$D$3</c:f>
              <c:strCache>
                <c:ptCount val="1"/>
                <c:pt idx="0">
                  <c:v>Nav nepieciešams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Bold" panose="00000800000000000000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'Atbalsta veidi'!$B$4:$B$21</c:f>
              <c:strCache>
                <c:ptCount val="18"/>
                <c:pt idx="0">
                  <c:v>Pašvaldības pansionāts </c:v>
                </c:pt>
                <c:pt idx="1">
                  <c:v>Higiēnas centrs (veļas mazgāšana, duša)</c:v>
                </c:pt>
                <c:pt idx="2">
                  <c:v>Juridiskās konsultācijas Sociālā dienesta klientiem</c:v>
                </c:pt>
                <c:pt idx="3">
                  <c:v>Jauniešu dienas centrs</c:v>
                </c:pt>
                <c:pt idx="4">
                  <c:v>Ģimenes atbalsta centrs</c:v>
                </c:pt>
                <c:pt idx="5">
                  <c:v>Ģimenes asistents</c:v>
                </c:pt>
                <c:pt idx="6">
                  <c:v>Mentora pakalpojums jauniešiem</c:v>
                </c:pt>
                <c:pt idx="7">
                  <c:v>Dienas aprūpes centrs bērniem ar funkcionāliem traucējumiem</c:v>
                </c:pt>
                <c:pt idx="8">
                  <c:v>Pakalpojuma sniedzēja nodrošināts aprūpes mājās pakalpojums bērniem ar funkcionāliem traucējumiem  </c:v>
                </c:pt>
                <c:pt idx="9">
                  <c:v>Kopienas centri novada ciemos</c:v>
                </c:pt>
                <c:pt idx="10">
                  <c:v>Sociālie dzīvokļi</c:v>
                </c:pt>
                <c:pt idx="11">
                  <c:v>Grupu dzīvokļi</c:v>
                </c:pt>
                <c:pt idx="12">
                  <c:v>Nakts patversme</c:v>
                </c:pt>
                <c:pt idx="13">
                  <c:v>ABA terapijas nodarbības rehabilitācijas centrā  “Ādažu Ūdensroze”</c:v>
                </c:pt>
                <c:pt idx="14">
                  <c:v>Atbalsta grupas dažādās dzīves situācijās</c:v>
                </c:pt>
                <c:pt idx="15">
                  <c:v>Izglītojošās grupas bērniem, jauniešiem un vecākiem</c:v>
                </c:pt>
                <c:pt idx="16">
                  <c:v>Specializētais transports dienas aprūpes un rehabilitācijas centram  “Ādažu Ūdensroze”</c:v>
                </c:pt>
                <c:pt idx="17">
                  <c:v>Atkarības profilakses speciālists</c:v>
                </c:pt>
              </c:strCache>
            </c:strRef>
          </c:cat>
          <c:val>
            <c:numRef>
              <c:f>'Atbalsta veidi'!$D$4:$D$21</c:f>
              <c:numCache>
                <c:formatCode>General</c:formatCode>
                <c:ptCount val="18"/>
                <c:pt idx="0">
                  <c:v>58</c:v>
                </c:pt>
                <c:pt idx="1">
                  <c:v>77</c:v>
                </c:pt>
                <c:pt idx="2">
                  <c:v>39</c:v>
                </c:pt>
                <c:pt idx="3">
                  <c:v>47</c:v>
                </c:pt>
                <c:pt idx="4">
                  <c:v>41</c:v>
                </c:pt>
                <c:pt idx="5">
                  <c:v>63</c:v>
                </c:pt>
                <c:pt idx="6">
                  <c:v>58</c:v>
                </c:pt>
                <c:pt idx="7">
                  <c:v>56</c:v>
                </c:pt>
                <c:pt idx="8">
                  <c:v>62</c:v>
                </c:pt>
                <c:pt idx="9">
                  <c:v>55</c:v>
                </c:pt>
                <c:pt idx="10">
                  <c:v>66</c:v>
                </c:pt>
                <c:pt idx="11">
                  <c:v>69</c:v>
                </c:pt>
                <c:pt idx="12">
                  <c:v>78</c:v>
                </c:pt>
                <c:pt idx="13">
                  <c:v>54</c:v>
                </c:pt>
                <c:pt idx="14">
                  <c:v>38</c:v>
                </c:pt>
                <c:pt idx="15">
                  <c:v>35</c:v>
                </c:pt>
                <c:pt idx="16">
                  <c:v>65</c:v>
                </c:pt>
                <c:pt idx="17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0C-4BDA-BD96-32AA097FC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1109328"/>
        <c:axId val="601108080"/>
      </c:barChart>
      <c:catAx>
        <c:axId val="601109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Montserrat Bold" panose="00000800000000000000" charset="-70"/>
                <a:ea typeface="+mn-ea"/>
                <a:cs typeface="+mn-cs"/>
              </a:defRPr>
            </a:pPr>
            <a:endParaRPr lang="lv-LV"/>
          </a:p>
        </c:txPr>
        <c:crossAx val="601108080"/>
        <c:crosses val="autoZero"/>
        <c:auto val="1"/>
        <c:lblAlgn val="ctr"/>
        <c:lblOffset val="100"/>
        <c:noMultiLvlLbl val="0"/>
      </c:catAx>
      <c:valAx>
        <c:axId val="601108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01109328"/>
        <c:crosses val="autoZero"/>
        <c:crossBetween val="between"/>
      </c:valAx>
      <c:spPr>
        <a:gradFill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Montserrat Bold" panose="00000800000000000000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  <a:ln>
      <a:noFill/>
    </a:ln>
    <a:effectLst/>
  </c:spPr>
  <c:txPr>
    <a:bodyPr/>
    <a:lstStyle/>
    <a:p>
      <a:pPr>
        <a:defRPr sz="1600"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02243" y="378123"/>
            <a:ext cx="5750608" cy="5750608"/>
          </a:xfrm>
          <a:custGeom>
            <a:avLst/>
            <a:gdLst/>
            <a:ahLst/>
            <a:cxnLst/>
            <a:rect l="l" t="t" r="r" b="b"/>
            <a:pathLst>
              <a:path w="5750608" h="5750608">
                <a:moveTo>
                  <a:pt x="0" y="0"/>
                </a:moveTo>
                <a:lnTo>
                  <a:pt x="5750607" y="0"/>
                </a:lnTo>
                <a:lnTo>
                  <a:pt x="5750607" y="5750607"/>
                </a:lnTo>
                <a:lnTo>
                  <a:pt x="0" y="5750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endParaRPr lang="lv-LV" noProof="0" dirty="0"/>
          </a:p>
        </p:txBody>
      </p:sp>
      <p:sp>
        <p:nvSpPr>
          <p:cNvPr id="3" name="Freeform 3"/>
          <p:cNvSpPr/>
          <p:nvPr/>
        </p:nvSpPr>
        <p:spPr>
          <a:xfrm>
            <a:off x="0" y="8182256"/>
            <a:ext cx="18288000" cy="91440"/>
          </a:xfrm>
          <a:custGeom>
            <a:avLst/>
            <a:gdLst/>
            <a:ahLst/>
            <a:cxnLst/>
            <a:rect l="l" t="t" r="r" b="b"/>
            <a:pathLst>
              <a:path w="18288000" h="91440">
                <a:moveTo>
                  <a:pt x="0" y="0"/>
                </a:moveTo>
                <a:lnTo>
                  <a:pt x="18288000" y="0"/>
                </a:lnTo>
                <a:lnTo>
                  <a:pt x="18288000" y="91440"/>
                </a:lnTo>
                <a:lnTo>
                  <a:pt x="0" y="91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lv-LV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4103116" y="6146244"/>
            <a:ext cx="10908283" cy="79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lv-LV" sz="4699" b="1" noProof="0" dirty="0">
                <a:latin typeface="Montserrat Bold"/>
                <a:ea typeface="Montserrat Bold"/>
                <a:cs typeface="Montserrat Bold"/>
                <a:sym typeface="Montserrat Bold"/>
              </a:rPr>
              <a:t>Ādažu</a:t>
            </a:r>
            <a:r>
              <a:rPr lang="lv-LV" sz="4699" b="1" noProof="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lv-LV" sz="4699" b="1" noProof="0" dirty="0">
                <a:latin typeface="Montserrat Bold"/>
                <a:ea typeface="Montserrat Bold"/>
                <a:cs typeface="Montserrat Bold"/>
                <a:sym typeface="Montserrat Bold"/>
              </a:rPr>
              <a:t>novada sociālais dienests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06642" y="8455645"/>
            <a:ext cx="5474716" cy="33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6"/>
              </a:lnSpc>
            </a:pPr>
            <a:r>
              <a:rPr lang="lv-LV" sz="1976" noProof="0" dirty="0">
                <a:latin typeface="Montserrat"/>
                <a:ea typeface="Montserrat"/>
                <a:cs typeface="Montserrat"/>
                <a:sym typeface="Montserrat"/>
              </a:rPr>
              <a:t>Ādažu novada sociālais dienests 2025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21734" y="6951059"/>
            <a:ext cx="744453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lv-LV" sz="3200" b="1" noProof="0" dirty="0">
                <a:latin typeface="Montserrat Bold"/>
                <a:ea typeface="Montserrat Bold"/>
                <a:cs typeface="Montserrat Bold"/>
                <a:sym typeface="Montserrat Bold"/>
              </a:rPr>
              <a:t>Attīstības plāns 2025.–2029.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848499" y="571500"/>
            <a:ext cx="13580198" cy="1496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21"/>
              </a:lnSpc>
            </a:pPr>
            <a:r>
              <a:rPr lang="lv-LV" sz="3200" b="1" noProof="0" dirty="0">
                <a:latin typeface="Montserrat Bold"/>
                <a:ea typeface="Montserrat Bold"/>
                <a:cs typeface="Montserrat Bold"/>
                <a:sym typeface="Montserrat Bold"/>
              </a:rPr>
              <a:t>Dienas aprūpes un rehabilitācijas centrs Ādažu Ūdensroze</a:t>
            </a:r>
          </a:p>
          <a:p>
            <a:pPr algn="ctr">
              <a:lnSpc>
                <a:spcPct val="150000"/>
              </a:lnSpc>
            </a:pPr>
            <a:r>
              <a:rPr lang="lv-LV" sz="2800" b="1" noProof="0" dirty="0">
                <a:latin typeface="Montserrat Bold"/>
                <a:ea typeface="Montserrat Bold"/>
                <a:cs typeface="Montserrat Bold"/>
                <a:sym typeface="Montserrat Bold"/>
              </a:rPr>
              <a:t>Sniegtie pakalpojumi 2024. gadā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91A45FF1-E0DF-46A1-8251-E87AC7988B18}"/>
              </a:ext>
            </a:extLst>
          </p:cNvPr>
          <p:cNvSpPr/>
          <p:nvPr/>
        </p:nvSpPr>
        <p:spPr>
          <a:xfrm>
            <a:off x="16002000" y="399947"/>
            <a:ext cx="2133600" cy="2209800"/>
          </a:xfrm>
          <a:custGeom>
            <a:avLst/>
            <a:gdLst/>
            <a:ahLst/>
            <a:cxnLst/>
            <a:rect l="l" t="t" r="r" b="b"/>
            <a:pathLst>
              <a:path w="7017445" h="7017445">
                <a:moveTo>
                  <a:pt x="0" y="0"/>
                </a:moveTo>
                <a:lnTo>
                  <a:pt x="7017446" y="0"/>
                </a:lnTo>
                <a:lnTo>
                  <a:pt x="7017446" y="7017446"/>
                </a:lnTo>
                <a:lnTo>
                  <a:pt x="0" y="7017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lv-LV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3338BB8-7797-4577-99B6-85770B60949E}"/>
              </a:ext>
            </a:extLst>
          </p:cNvPr>
          <p:cNvSpPr/>
          <p:nvPr/>
        </p:nvSpPr>
        <p:spPr>
          <a:xfrm>
            <a:off x="2848499" y="2708993"/>
            <a:ext cx="3857101" cy="243450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dirty="0"/>
          </a:p>
          <a:p>
            <a:pPr algn="ctr"/>
            <a:r>
              <a:rPr lang="lv-LV" sz="2400" dirty="0">
                <a:latin typeface="Montserrat Bold" panose="00000800000000000000" charset="-70"/>
              </a:rPr>
              <a:t>DAC pakalpojums</a:t>
            </a:r>
          </a:p>
          <a:p>
            <a:pPr algn="ctr"/>
            <a:r>
              <a:rPr lang="lv-LV" sz="2400" dirty="0">
                <a:latin typeface="Montserrat Bold" panose="00000800000000000000" charset="-70"/>
              </a:rPr>
              <a:t>16 personām ar GRT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434790-2044-497A-BE30-8615699A037A}"/>
              </a:ext>
            </a:extLst>
          </p:cNvPr>
          <p:cNvSpPr/>
          <p:nvPr/>
        </p:nvSpPr>
        <p:spPr>
          <a:xfrm>
            <a:off x="12152394" y="2690013"/>
            <a:ext cx="3857101" cy="243450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400" dirty="0">
                <a:latin typeface="Montserrat Bold" panose="00000800000000000000" charset="-70"/>
              </a:rPr>
              <a:t>Specializēto darbnīcu pakalpojums 4 personām ar GRT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CC6166-9287-4628-ACBC-2CD6564ED759}"/>
              </a:ext>
            </a:extLst>
          </p:cNvPr>
          <p:cNvSpPr/>
          <p:nvPr/>
        </p:nvSpPr>
        <p:spPr>
          <a:xfrm>
            <a:off x="2848498" y="6508666"/>
            <a:ext cx="3857101" cy="243450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400" dirty="0">
                <a:latin typeface="Montserrat Bold" panose="00000800000000000000" charset="-70"/>
              </a:rPr>
              <a:t>594 fizioterapija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92D6EC-349B-45E1-B44D-F4BEDC7A43C7}"/>
              </a:ext>
            </a:extLst>
          </p:cNvPr>
          <p:cNvSpPr/>
          <p:nvPr/>
        </p:nvSpPr>
        <p:spPr>
          <a:xfrm>
            <a:off x="7607471" y="7281139"/>
            <a:ext cx="3643050" cy="243450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400" dirty="0">
                <a:latin typeface="Montserrat Bold" panose="00000800000000000000" charset="-70"/>
              </a:rPr>
              <a:t>286 </a:t>
            </a:r>
            <a:r>
              <a:rPr lang="lv-LV" sz="2400" dirty="0" err="1">
                <a:latin typeface="Montserrat Bold" panose="00000800000000000000" charset="-70"/>
              </a:rPr>
              <a:t>ergoterapija</a:t>
            </a:r>
            <a:endParaRPr lang="lv-LV" sz="2400" dirty="0">
              <a:latin typeface="Montserrat Bold" panose="00000800000000000000" charset="-7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396CF2-3184-4BDC-B580-88DCC777DB71}"/>
              </a:ext>
            </a:extLst>
          </p:cNvPr>
          <p:cNvSpPr/>
          <p:nvPr/>
        </p:nvSpPr>
        <p:spPr>
          <a:xfrm>
            <a:off x="12350646" y="6463144"/>
            <a:ext cx="3857101" cy="243450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solidFill>
                  <a:schemeClr val="tx1"/>
                </a:solidFill>
                <a:latin typeface="Montserrat Bold" panose="00000800000000000000" charset="-70"/>
              </a:rPr>
              <a:t>251 silto smilšu terapija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933246-8D90-48C2-A7B3-8E6893642E3B}"/>
              </a:ext>
            </a:extLst>
          </p:cNvPr>
          <p:cNvSpPr/>
          <p:nvPr/>
        </p:nvSpPr>
        <p:spPr>
          <a:xfrm>
            <a:off x="7607471" y="4640463"/>
            <a:ext cx="3643050" cy="243450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>
                <a:solidFill>
                  <a:schemeClr val="tx1"/>
                </a:solidFill>
                <a:latin typeface="Montserrat Bold" panose="00000800000000000000" charset="-70"/>
              </a:rPr>
              <a:t>Bērniem 1133 rehabilitācijas pakalpojuma reizes</a:t>
            </a:r>
            <a:endParaRPr lang="lv-LV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CD28AD-1953-46A8-B776-8D9738206013}"/>
              </a:ext>
            </a:extLst>
          </p:cNvPr>
          <p:cNvCxnSpPr>
            <a:stCxn id="4" idx="6"/>
            <a:endCxn id="5" idx="2"/>
          </p:cNvCxnSpPr>
          <p:nvPr/>
        </p:nvCxnSpPr>
        <p:spPr>
          <a:xfrm flipV="1">
            <a:off x="6705600" y="3907267"/>
            <a:ext cx="5446794" cy="189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A575FE-7E7E-427F-92C3-6AC2A02520F4}"/>
              </a:ext>
            </a:extLst>
          </p:cNvPr>
          <p:cNvCxnSpPr>
            <a:cxnSpLocks/>
            <a:stCxn id="11" idx="2"/>
            <a:endCxn id="8" idx="7"/>
          </p:cNvCxnSpPr>
          <p:nvPr/>
        </p:nvCxnSpPr>
        <p:spPr>
          <a:xfrm flipH="1">
            <a:off x="6140740" y="5857717"/>
            <a:ext cx="1466731" cy="10074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BDA02A-D23F-4B53-AEF1-5831C5D37AEF}"/>
              </a:ext>
            </a:extLst>
          </p:cNvPr>
          <p:cNvCxnSpPr>
            <a:stCxn id="11" idx="6"/>
            <a:endCxn id="10" idx="1"/>
          </p:cNvCxnSpPr>
          <p:nvPr/>
        </p:nvCxnSpPr>
        <p:spPr>
          <a:xfrm>
            <a:off x="11250521" y="5857717"/>
            <a:ext cx="1664984" cy="9619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D5DD00-474E-48F5-8871-644FB59939F1}"/>
              </a:ext>
            </a:extLst>
          </p:cNvPr>
          <p:cNvCxnSpPr>
            <a:stCxn id="11" idx="4"/>
            <a:endCxn id="9" idx="0"/>
          </p:cNvCxnSpPr>
          <p:nvPr/>
        </p:nvCxnSpPr>
        <p:spPr>
          <a:xfrm>
            <a:off x="9428996" y="7074970"/>
            <a:ext cx="0" cy="206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07602" y="1932425"/>
            <a:ext cx="6788200" cy="888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1"/>
              </a:lnSpc>
            </a:pPr>
            <a:endParaRPr lang="lv-LV" sz="5157" b="1" noProof="0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2B8B0-9871-4689-9D4D-7002F18BE7A5}"/>
              </a:ext>
            </a:extLst>
          </p:cNvPr>
          <p:cNvSpPr txBox="1"/>
          <p:nvPr/>
        </p:nvSpPr>
        <p:spPr>
          <a:xfrm>
            <a:off x="6019800" y="473456"/>
            <a:ext cx="571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200" b="1" dirty="0">
                <a:latin typeface="Montserrat Bold" panose="00000800000000000000" charset="-70"/>
                <a:sym typeface="Montserrat Bold"/>
              </a:rPr>
              <a:t>Iedzīvotāju aptauja</a:t>
            </a:r>
            <a:endParaRPr lang="lv-LV" sz="3200" dirty="0">
              <a:latin typeface="Montserrat Bold" panose="00000800000000000000" charset="-7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EFA78A-D04C-4799-B357-E19E1CD3EB76}"/>
              </a:ext>
            </a:extLst>
          </p:cNvPr>
          <p:cNvSpPr txBox="1"/>
          <p:nvPr/>
        </p:nvSpPr>
        <p:spPr>
          <a:xfrm>
            <a:off x="1143000" y="1381921"/>
            <a:ext cx="15526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noProof="0" dirty="0">
                <a:latin typeface="Montserrat" panose="00000500000000000000" pitchFamily="2" charset="-70"/>
                <a:ea typeface="Montserrat Bold"/>
                <a:cs typeface="Montserrat Bold"/>
                <a:sym typeface="Montserrat Bold"/>
              </a:rPr>
              <a:t>Sociālais dienests 2025. gada pavasarī veica iedzīvotāju aptauju par Sociālā dienesta darbu, sniegto pakalpojumu pieejamību un pietiekamību. Aptaujā piedalījās 86 respondenti. </a:t>
            </a:r>
            <a:endParaRPr lang="lv-LV" sz="2400" dirty="0">
              <a:latin typeface="Montserrat" panose="00000500000000000000" pitchFamily="2" charset="-70"/>
            </a:endParaRPr>
          </a:p>
        </p:txBody>
      </p:sp>
      <p:graphicFrame>
        <p:nvGraphicFramePr>
          <p:cNvPr id="11" name="Diagramma 29">
            <a:extLst>
              <a:ext uri="{FF2B5EF4-FFF2-40B4-BE49-F238E27FC236}">
                <a16:creationId xmlns:a16="http://schemas.microsoft.com/office/drawing/2014/main" id="{E122A11B-1FBE-6BD3-FFE0-E6B8318E0B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630065"/>
              </p:ext>
            </p:extLst>
          </p:nvPr>
        </p:nvGraphicFramePr>
        <p:xfrm>
          <a:off x="1295400" y="2400300"/>
          <a:ext cx="15373712" cy="769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Freeform 2">
            <a:extLst>
              <a:ext uri="{FF2B5EF4-FFF2-40B4-BE49-F238E27FC236}">
                <a16:creationId xmlns:a16="http://schemas.microsoft.com/office/drawing/2014/main" id="{C8EEDBFB-0F8C-4CE1-8947-B976A08C2436}"/>
              </a:ext>
            </a:extLst>
          </p:cNvPr>
          <p:cNvSpPr/>
          <p:nvPr/>
        </p:nvSpPr>
        <p:spPr>
          <a:xfrm>
            <a:off x="16002000" y="399947"/>
            <a:ext cx="2133600" cy="2209800"/>
          </a:xfrm>
          <a:custGeom>
            <a:avLst/>
            <a:gdLst/>
            <a:ahLst/>
            <a:cxnLst/>
            <a:rect l="l" t="t" r="r" b="b"/>
            <a:pathLst>
              <a:path w="7017445" h="7017445">
                <a:moveTo>
                  <a:pt x="0" y="0"/>
                </a:moveTo>
                <a:lnTo>
                  <a:pt x="7017446" y="0"/>
                </a:lnTo>
                <a:lnTo>
                  <a:pt x="7017446" y="7017446"/>
                </a:lnTo>
                <a:lnTo>
                  <a:pt x="0" y="7017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742604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07602" y="1932425"/>
            <a:ext cx="6788200" cy="888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1"/>
              </a:lnSpc>
            </a:pPr>
            <a:endParaRPr lang="lv-LV" sz="5157" b="1" noProof="0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aphicFrame>
        <p:nvGraphicFramePr>
          <p:cNvPr id="9" name="Diagramma 3">
            <a:extLst>
              <a:ext uri="{FF2B5EF4-FFF2-40B4-BE49-F238E27FC236}">
                <a16:creationId xmlns:a16="http://schemas.microsoft.com/office/drawing/2014/main" id="{8E21E65B-4B09-361C-17A6-4F5BA86726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8815610"/>
              </p:ext>
            </p:extLst>
          </p:nvPr>
        </p:nvGraphicFramePr>
        <p:xfrm>
          <a:off x="609600" y="1104900"/>
          <a:ext cx="16002000" cy="878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AED01E4-4EB6-448D-9D55-0FF7D7A512C4}"/>
              </a:ext>
            </a:extLst>
          </p:cNvPr>
          <p:cNvSpPr txBox="1"/>
          <p:nvPr/>
        </p:nvSpPr>
        <p:spPr>
          <a:xfrm>
            <a:off x="6096000" y="284450"/>
            <a:ext cx="723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200" dirty="0">
                <a:latin typeface="Montserrat Bold" panose="00000800000000000000" charset="-70"/>
                <a:sym typeface="Montserrat Bold"/>
              </a:rPr>
              <a:t>Ko vēlas iedzīvotāji novadā</a:t>
            </a:r>
            <a:endParaRPr lang="lv-LV" sz="3200" dirty="0">
              <a:latin typeface="Montserrat Bold" panose="00000800000000000000" charset="-70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C0211F9B-75FE-45BA-90B5-2F1D4404A55F}"/>
              </a:ext>
            </a:extLst>
          </p:cNvPr>
          <p:cNvSpPr/>
          <p:nvPr/>
        </p:nvSpPr>
        <p:spPr>
          <a:xfrm>
            <a:off x="16002000" y="399947"/>
            <a:ext cx="2133600" cy="2209800"/>
          </a:xfrm>
          <a:custGeom>
            <a:avLst/>
            <a:gdLst/>
            <a:ahLst/>
            <a:cxnLst/>
            <a:rect l="l" t="t" r="r" b="b"/>
            <a:pathLst>
              <a:path w="7017445" h="7017445">
                <a:moveTo>
                  <a:pt x="0" y="0"/>
                </a:moveTo>
                <a:lnTo>
                  <a:pt x="7017446" y="0"/>
                </a:lnTo>
                <a:lnTo>
                  <a:pt x="7017446" y="7017446"/>
                </a:lnTo>
                <a:lnTo>
                  <a:pt x="0" y="7017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805849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790103" y="363404"/>
            <a:ext cx="11049000" cy="793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21"/>
              </a:lnSpc>
            </a:pPr>
            <a:r>
              <a:rPr lang="lv-LV" sz="3200" b="1" dirty="0">
                <a:latin typeface="Montserrat Bold"/>
                <a:ea typeface="Montserrat Bold"/>
                <a:cs typeface="Montserrat Bold"/>
                <a:sym typeface="Montserrat Bold"/>
              </a:rPr>
              <a:t>Aptaujas un ekspertu grupas kopsavilkums</a:t>
            </a:r>
            <a:endParaRPr lang="lv-LV" sz="3200" b="1" noProof="0" dirty="0"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3400" y="1790700"/>
            <a:ext cx="16840200" cy="8168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6444" lvl="1" indent="-378222" algn="l">
              <a:spcAft>
                <a:spcPts val="600"/>
              </a:spcAft>
              <a:buFont typeface="Arial"/>
              <a:buChar char="•"/>
            </a:pPr>
            <a:r>
              <a:rPr lang="lv-LV" sz="2800" noProof="0" dirty="0">
                <a:latin typeface="Montserrat"/>
                <a:ea typeface="Montserrat"/>
                <a:cs typeface="Montserrat"/>
                <a:sym typeface="Montserrat"/>
              </a:rPr>
              <a:t>Jauna sociālā dienesta ēka Ādažos – moderns un pieejams infrastruktūras risinājums, kas atbilst mūsdienu prasībām.</a:t>
            </a:r>
          </a:p>
          <a:p>
            <a:pPr marL="756444" lvl="1" indent="-378222" algn="l">
              <a:spcAft>
                <a:spcPts val="600"/>
              </a:spcAft>
              <a:buFont typeface="Arial"/>
              <a:buChar char="•"/>
            </a:pPr>
            <a:r>
              <a:rPr lang="lv-LV" sz="2800" noProof="0" dirty="0">
                <a:latin typeface="Montserrat"/>
                <a:ea typeface="Montserrat"/>
                <a:cs typeface="Montserrat"/>
                <a:sym typeface="Montserrat"/>
              </a:rPr>
              <a:t>Ģimenes atbalsta centra izveide – </a:t>
            </a:r>
            <a:r>
              <a:rPr lang="lv-LV" sz="2800" noProof="0" dirty="0" err="1">
                <a:latin typeface="Montserrat"/>
                <a:ea typeface="Montserrat"/>
                <a:cs typeface="Montserrat"/>
                <a:sym typeface="Montserrat"/>
              </a:rPr>
              <a:t>multidisciplinārs</a:t>
            </a:r>
            <a:r>
              <a:rPr lang="lv-LV" sz="2800" noProof="0" dirty="0">
                <a:latin typeface="Montserrat"/>
                <a:ea typeface="Montserrat"/>
                <a:cs typeface="Montserrat"/>
                <a:sym typeface="Montserrat"/>
              </a:rPr>
              <a:t> atbalsts ģimenēm, tostarp krīzes situācijās.</a:t>
            </a:r>
          </a:p>
          <a:p>
            <a:pPr marL="756444" lvl="1" indent="-378222" algn="l">
              <a:spcAft>
                <a:spcPts val="600"/>
              </a:spcAft>
              <a:buFont typeface="Arial"/>
              <a:buChar char="•"/>
            </a:pPr>
            <a:r>
              <a:rPr lang="lv-LV" sz="2800" dirty="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lv-LV" sz="2800" noProof="0" dirty="0" err="1">
                <a:latin typeface="Montserrat"/>
                <a:ea typeface="Montserrat"/>
                <a:cs typeface="Montserrat"/>
                <a:sym typeface="Montserrat"/>
              </a:rPr>
              <a:t>ociālo</a:t>
            </a:r>
            <a:r>
              <a:rPr lang="lv-LV" sz="2800" noProof="0" dirty="0">
                <a:latin typeface="Montserrat"/>
                <a:ea typeface="Montserrat"/>
                <a:cs typeface="Montserrat"/>
                <a:sym typeface="Montserrat"/>
              </a:rPr>
              <a:t> pakalpojumu paplašināšana bērniem ar funkcionāliem traucējumiem – specializēti pakalpojumi un speciālistu pieejamība (ABA, logopēds, mūzikas terapija u.c.)</a:t>
            </a:r>
          </a:p>
          <a:p>
            <a:pPr marL="756444" lvl="1" indent="-378222">
              <a:spcAft>
                <a:spcPts val="600"/>
              </a:spcAft>
              <a:buFont typeface="Arial"/>
              <a:buChar char="•"/>
            </a:pPr>
            <a:r>
              <a:rPr lang="lv-LV" sz="2800" dirty="0">
                <a:latin typeface="Montserrat"/>
                <a:ea typeface="Montserrat"/>
                <a:cs typeface="Montserrat"/>
                <a:sym typeface="Montserrat"/>
              </a:rPr>
              <a:t>Pabalstu palielināšana bērniem ar invaliditāti rehabilitācijas nodrošināšanai – funkcionēšanas spēju uzlabošanai un atjaunošanai.</a:t>
            </a:r>
          </a:p>
          <a:p>
            <a:pPr marL="756444" lvl="1" indent="-378222">
              <a:spcAft>
                <a:spcPts val="600"/>
              </a:spcAft>
              <a:buFont typeface="Arial"/>
              <a:buChar char="•"/>
            </a:pPr>
            <a:r>
              <a:rPr lang="lv-LV" sz="2800" dirty="0">
                <a:latin typeface="Montserrat"/>
                <a:ea typeface="Montserrat"/>
                <a:cs typeface="Montserrat"/>
                <a:sym typeface="Montserrat"/>
              </a:rPr>
              <a:t>Vienreizējo pabalstu apmēru palielināšana – papildu finansiālais atbalsts dažādās dzīves situācijās.</a:t>
            </a:r>
          </a:p>
          <a:p>
            <a:pPr marL="756444" lvl="1" indent="-378222" algn="l">
              <a:spcAft>
                <a:spcPts val="600"/>
              </a:spcAft>
              <a:buFont typeface="Arial"/>
              <a:buChar char="•"/>
            </a:pPr>
            <a:r>
              <a:rPr lang="lv-LV" sz="2800" dirty="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lv-LV" sz="2800" noProof="0" dirty="0" err="1">
                <a:latin typeface="Montserrat"/>
                <a:ea typeface="Montserrat"/>
                <a:cs typeface="Montserrat"/>
                <a:sym typeface="Montserrat"/>
              </a:rPr>
              <a:t>tkarību</a:t>
            </a:r>
            <a:r>
              <a:rPr lang="lv-LV" sz="2800" noProof="0" dirty="0">
                <a:latin typeface="Montserrat"/>
                <a:ea typeface="Montserrat"/>
                <a:cs typeface="Montserrat"/>
                <a:sym typeface="Montserrat"/>
              </a:rPr>
              <a:t> speciālista piesaiste – profesionāls atbalsts personām ar atkarību problēmām un viņu tuviniekiem.</a:t>
            </a:r>
          </a:p>
          <a:p>
            <a:pPr marL="756444" lvl="1" indent="-378222">
              <a:spcAft>
                <a:spcPts val="600"/>
              </a:spcAft>
              <a:buFont typeface="Arial"/>
              <a:buChar char="•"/>
            </a:pPr>
            <a:r>
              <a:rPr lang="lv-LV" sz="2800" noProof="0" dirty="0">
                <a:latin typeface="Montserrat"/>
                <a:ea typeface="Montserrat"/>
                <a:cs typeface="Montserrat"/>
                <a:sym typeface="Montserrat"/>
              </a:rPr>
              <a:t>Psihologa un psihoterapeita pakalpojuma nodrošināšana - </a:t>
            </a:r>
            <a:r>
              <a:rPr lang="lv-LV" sz="2800" dirty="0">
                <a:latin typeface="Montserrat"/>
              </a:rPr>
              <a:t>ilgstošākas un pieejamākas konsultācijas.</a:t>
            </a:r>
          </a:p>
          <a:p>
            <a:pPr marL="756444" lvl="1" indent="-378222">
              <a:spcAft>
                <a:spcPts val="600"/>
              </a:spcAft>
              <a:buFont typeface="Arial"/>
              <a:buChar char="•"/>
            </a:pPr>
            <a:r>
              <a:rPr lang="lv-LV" sz="2800" dirty="0">
                <a:latin typeface="Montserrat"/>
              </a:rPr>
              <a:t>Sadarbība ar NVO un biedrībām, lai paplašinātu pakalpojumu klāstu un pieejamību</a:t>
            </a:r>
            <a:endParaRPr lang="lv-LV" sz="2800" dirty="0">
              <a:latin typeface="Montserrat"/>
              <a:sym typeface="Montserrat"/>
            </a:endParaRPr>
          </a:p>
          <a:p>
            <a:pPr marL="756444" lvl="1" indent="-378222" algn="l">
              <a:spcAft>
                <a:spcPts val="600"/>
              </a:spcAft>
              <a:buFont typeface="Arial"/>
              <a:buChar char="•"/>
            </a:pPr>
            <a:r>
              <a:rPr lang="lv-LV" sz="2800" noProof="0" dirty="0">
                <a:latin typeface="Montserrat"/>
                <a:ea typeface="Montserrat"/>
                <a:cs typeface="Montserrat"/>
                <a:sym typeface="Montserrat"/>
              </a:rPr>
              <a:t>Speciālistu piesaiste un darbinieku profesionālā izaugsme, konkurētspējīgs atalgojums</a:t>
            </a:r>
          </a:p>
          <a:p>
            <a:pPr algn="l">
              <a:lnSpc>
                <a:spcPts val="4905"/>
              </a:lnSpc>
            </a:pPr>
            <a:endParaRPr lang="lv-LV" sz="3503" noProof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AE060A1E-8F33-4544-A9DA-2B8CB9D66241}"/>
              </a:ext>
            </a:extLst>
          </p:cNvPr>
          <p:cNvSpPr/>
          <p:nvPr/>
        </p:nvSpPr>
        <p:spPr>
          <a:xfrm>
            <a:off x="16002000" y="399947"/>
            <a:ext cx="2133600" cy="2209800"/>
          </a:xfrm>
          <a:custGeom>
            <a:avLst/>
            <a:gdLst/>
            <a:ahLst/>
            <a:cxnLst/>
            <a:rect l="l" t="t" r="r" b="b"/>
            <a:pathLst>
              <a:path w="7017445" h="7017445">
                <a:moveTo>
                  <a:pt x="0" y="0"/>
                </a:moveTo>
                <a:lnTo>
                  <a:pt x="7017446" y="0"/>
                </a:lnTo>
                <a:lnTo>
                  <a:pt x="7017446" y="7017446"/>
                </a:lnTo>
                <a:lnTo>
                  <a:pt x="0" y="7017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lv-LV" noProof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191000" y="342900"/>
            <a:ext cx="9482431" cy="793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21"/>
              </a:lnSpc>
            </a:pPr>
            <a:r>
              <a:rPr lang="lv-LV" sz="3200" b="1" noProof="0" dirty="0">
                <a:latin typeface="Montserrat Bold" panose="00000800000000000000" charset="-70"/>
                <a:ea typeface="Montserrat Bold"/>
                <a:cs typeface="Montserrat Bold"/>
                <a:sym typeface="Montserrat Bold"/>
              </a:rPr>
              <a:t>Rīcības plāns 2025–2029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21817" y="2095500"/>
            <a:ext cx="16020795" cy="6909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8222" lvl="1" algn="l"/>
            <a:r>
              <a:rPr lang="lv-LV" sz="2800" noProof="0" dirty="0">
                <a:latin typeface="Montserrat"/>
                <a:ea typeface="Montserrat"/>
                <a:cs typeface="Montserrat"/>
                <a:sym typeface="Montserrat"/>
              </a:rPr>
              <a:t>Sociālo pakalpojumu un palīdzības jomas attīstības īstenošana plānota, īstenojot šādus 6 uzdevumus:</a:t>
            </a:r>
          </a:p>
          <a:p>
            <a:pPr marL="378222" lvl="1" algn="l">
              <a:spcAft>
                <a:spcPts val="600"/>
              </a:spcAft>
            </a:pPr>
            <a:endParaRPr lang="lv-LV" sz="2800" noProof="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892572" lvl="1" indent="-514350" algn="l">
              <a:lnSpc>
                <a:spcPct val="150000"/>
              </a:lnSpc>
              <a:buAutoNum type="arabicPeriod"/>
            </a:pPr>
            <a:r>
              <a:rPr lang="lv-LV" sz="2800" noProof="0" dirty="0">
                <a:latin typeface="Montserrat"/>
                <a:ea typeface="Montserrat"/>
                <a:cs typeface="Montserrat"/>
                <a:sym typeface="Montserrat"/>
              </a:rPr>
              <a:t>Jaunu ēku izbūve / esošo pielāgošana sociālās jomas attīstībai</a:t>
            </a:r>
          </a:p>
          <a:p>
            <a:pPr marL="378222" lvl="1" algn="l">
              <a:lnSpc>
                <a:spcPct val="150000"/>
              </a:lnSpc>
            </a:pPr>
            <a:r>
              <a:rPr lang="lv-LV" sz="2800" dirty="0"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lang="lv-LV" sz="2800" i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>
              <a:lnSpc>
                <a:spcPct val="150000"/>
              </a:lnSpc>
            </a:pPr>
            <a:endParaRPr lang="lv-LV" sz="2800" i="1" noProof="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>
              <a:lnSpc>
                <a:spcPct val="150000"/>
              </a:lnSpc>
            </a:pPr>
            <a:endParaRPr lang="lv-LV" sz="2800" i="1" noProof="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/>
            <a:endParaRPr lang="lv-LV" sz="2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/>
            <a:endParaRPr lang="lv-LV"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/>
            <a:endParaRPr lang="lv-LV" sz="2800" noProof="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/>
            <a:endParaRPr lang="lv-LV" sz="2800" noProof="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/>
            <a:endParaRPr lang="lv-LV" sz="2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/>
            <a:r>
              <a:rPr lang="lv-LV" sz="2800" dirty="0">
                <a:latin typeface="Montserrat"/>
                <a:ea typeface="Montserrat"/>
                <a:cs typeface="Montserrat"/>
                <a:sym typeface="Montserrat"/>
              </a:rPr>
              <a:t>1.3., 1.4. punktu</a:t>
            </a:r>
            <a:r>
              <a:rPr lang="lv-LV" sz="2800" noProof="0" dirty="0">
                <a:latin typeface="Montserrat"/>
                <a:ea typeface="Montserrat"/>
                <a:cs typeface="Montserrat"/>
                <a:sym typeface="Montserrat"/>
              </a:rPr>
              <a:t> prioritātes jāiekļauj Ādažu novada ilgtspējīgas attīstības stratēģijā 2013. -2037. gadam.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0DB26E5-82D5-4626-BB07-C0F1F9BF5897}"/>
              </a:ext>
            </a:extLst>
          </p:cNvPr>
          <p:cNvSpPr/>
          <p:nvPr/>
        </p:nvSpPr>
        <p:spPr>
          <a:xfrm>
            <a:off x="16002000" y="399947"/>
            <a:ext cx="2133600" cy="2209800"/>
          </a:xfrm>
          <a:custGeom>
            <a:avLst/>
            <a:gdLst/>
            <a:ahLst/>
            <a:cxnLst/>
            <a:rect l="l" t="t" r="r" b="b"/>
            <a:pathLst>
              <a:path w="7017445" h="7017445">
                <a:moveTo>
                  <a:pt x="0" y="0"/>
                </a:moveTo>
                <a:lnTo>
                  <a:pt x="7017446" y="0"/>
                </a:lnTo>
                <a:lnTo>
                  <a:pt x="7017446" y="7017446"/>
                </a:lnTo>
                <a:lnTo>
                  <a:pt x="0" y="7017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lv-LV" noProof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739B11-60D7-424F-9E2A-202CE740C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407610"/>
              </p:ext>
            </p:extLst>
          </p:nvPr>
        </p:nvGraphicFramePr>
        <p:xfrm>
          <a:off x="2133600" y="4305300"/>
          <a:ext cx="14020800" cy="2974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20800">
                  <a:extLst>
                    <a:ext uri="{9D8B030D-6E8A-4147-A177-3AD203B41FA5}">
                      <a16:colId xmlns:a16="http://schemas.microsoft.com/office/drawing/2014/main" val="764530616"/>
                    </a:ext>
                  </a:extLst>
                </a:gridCol>
              </a:tblGrid>
              <a:tr h="55976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1.1. Brīvā laika / kopienu centra pieaugušajiem izveide</a:t>
                      </a:r>
                    </a:p>
                  </a:txBody>
                  <a:tcPr marL="68580" marR="72000" marT="72000" marB="72000">
                    <a:solidFill>
                      <a:schemeClr val="bg1">
                        <a:lumMod val="7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382158"/>
                  </a:ext>
                </a:extLst>
              </a:tr>
              <a:tr h="6594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1.2. Sociālā dienesta Ādažos  telpu pielāgošana personām ar funkcionāliem traucējumiem</a:t>
                      </a:r>
                      <a:endParaRPr lang="lv-LV" sz="2400" b="0" kern="1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72000" marT="72000" marB="72000">
                    <a:solidFill>
                      <a:schemeClr val="bg1">
                        <a:lumMod val="7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914860"/>
                  </a:ext>
                </a:extLst>
              </a:tr>
              <a:tr h="635923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b="0" i="1" kern="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1.3. Sociālā dienesta un ģimenes atbalsta centra ēkas izbūve Ādažos</a:t>
                      </a:r>
                      <a:endParaRPr lang="lv-LV" sz="2400" b="0" i="1" kern="1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72000" marT="72000" marB="72000">
                    <a:solidFill>
                      <a:schemeClr val="bg1">
                        <a:lumMod val="7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176646"/>
                  </a:ext>
                </a:extLst>
              </a:tr>
              <a:tr h="55976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b="0" i="1" kern="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1.4. Pašvaldības pansionāta ierīkošana </a:t>
                      </a:r>
                      <a:endParaRPr lang="lv-LV" sz="2400" b="0" i="1" kern="1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72000" marT="72000" marB="7200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412762"/>
                  </a:ext>
                </a:extLst>
              </a:tr>
              <a:tr h="55976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1.5. Vides pieejamības nodrošināšana dzīvesvietās</a:t>
                      </a:r>
                      <a:endParaRPr lang="lv-LV" sz="2400" b="0" kern="1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72000" marT="72000" marB="72000">
                    <a:solidFill>
                      <a:schemeClr val="bg1">
                        <a:lumMod val="7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900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857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191000" y="342900"/>
            <a:ext cx="9482431" cy="793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21"/>
              </a:lnSpc>
            </a:pPr>
            <a:r>
              <a:rPr lang="lv-LV" sz="3200" b="1" noProof="0" dirty="0">
                <a:latin typeface="Montserrat Bold" panose="00000800000000000000" charset="-70"/>
                <a:ea typeface="Montserrat Bold"/>
                <a:cs typeface="Montserrat Bold"/>
                <a:sym typeface="Montserrat Bold"/>
              </a:rPr>
              <a:t>Rīcības plāns 2025–2029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48005" y="1470722"/>
            <a:ext cx="16020795" cy="7478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92572" lvl="1" indent="-514350" algn="l">
              <a:lnSpc>
                <a:spcPct val="150000"/>
              </a:lnSpc>
              <a:buAutoNum type="arabicPeriod" startAt="2"/>
            </a:pPr>
            <a:r>
              <a:rPr lang="lv-LV" sz="2800" noProof="0" dirty="0">
                <a:latin typeface="Montserrat"/>
                <a:ea typeface="Montserrat"/>
                <a:cs typeface="Montserrat"/>
                <a:sym typeface="Montserrat"/>
              </a:rPr>
              <a:t>Sociālo pakalpojumu un sociālās palīdzības kvalitātes un pieejamības   paaugstināšana visā novada teritorijā</a:t>
            </a:r>
          </a:p>
          <a:p>
            <a:pPr marL="378222" lvl="1" algn="l">
              <a:lnSpc>
                <a:spcPct val="150000"/>
              </a:lnSpc>
            </a:pPr>
            <a:r>
              <a:rPr lang="lv-LV" sz="2800" dirty="0"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lang="lv-LV" sz="2800" i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>
              <a:lnSpc>
                <a:spcPct val="150000"/>
              </a:lnSpc>
            </a:pPr>
            <a:endParaRPr lang="lv-LV" sz="2800" noProof="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892572" lvl="1" indent="-514350">
              <a:lnSpc>
                <a:spcPct val="150000"/>
              </a:lnSpc>
              <a:buAutoNum type="arabicPeriod" startAt="3"/>
            </a:pPr>
            <a:r>
              <a:rPr lang="lv-LV" sz="2800" dirty="0">
                <a:latin typeface="Montserrat"/>
                <a:sym typeface="Montserrat"/>
              </a:rPr>
              <a:t>Ģimeņu </a:t>
            </a:r>
            <a:r>
              <a:rPr lang="lv-LV" sz="2800" noProof="0" dirty="0">
                <a:latin typeface="Montserrat"/>
                <a:ea typeface="Montserrat"/>
                <a:cs typeface="Montserrat"/>
                <a:sym typeface="Montserrat"/>
              </a:rPr>
              <a:t>politikas īstenošana</a:t>
            </a:r>
          </a:p>
          <a:p>
            <a:pPr marL="378222" lvl="1">
              <a:lnSpc>
                <a:spcPct val="150000"/>
              </a:lnSpc>
            </a:pPr>
            <a:endParaRPr lang="lv-LV" sz="2800" noProof="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>
              <a:lnSpc>
                <a:spcPct val="150000"/>
              </a:lnSpc>
            </a:pPr>
            <a:endParaRPr lang="lv-LV" sz="2800" i="1" noProof="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/>
            <a:endParaRPr lang="lv-LV" sz="2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/>
            <a:endParaRPr lang="lv-LV"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/>
            <a:endParaRPr lang="lv-LV" sz="2800" noProof="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/>
            <a:endParaRPr lang="lv-LV" sz="2800" noProof="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/>
            <a:endParaRPr lang="lv-LV" sz="2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/>
            <a:endParaRPr lang="lv-LV" sz="2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/>
            <a:endParaRPr lang="lv-LV" sz="2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0DB26E5-82D5-4626-BB07-C0F1F9BF5897}"/>
              </a:ext>
            </a:extLst>
          </p:cNvPr>
          <p:cNvSpPr/>
          <p:nvPr/>
        </p:nvSpPr>
        <p:spPr>
          <a:xfrm>
            <a:off x="16002000" y="399947"/>
            <a:ext cx="2133600" cy="2209800"/>
          </a:xfrm>
          <a:custGeom>
            <a:avLst/>
            <a:gdLst/>
            <a:ahLst/>
            <a:cxnLst/>
            <a:rect l="l" t="t" r="r" b="b"/>
            <a:pathLst>
              <a:path w="7017445" h="7017445">
                <a:moveTo>
                  <a:pt x="0" y="0"/>
                </a:moveTo>
                <a:lnTo>
                  <a:pt x="7017446" y="0"/>
                </a:lnTo>
                <a:lnTo>
                  <a:pt x="7017446" y="7017446"/>
                </a:lnTo>
                <a:lnTo>
                  <a:pt x="0" y="7017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lv-LV" noProof="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3502311-05B1-4DAC-AE61-BAD3B9E9C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336703"/>
              </p:ext>
            </p:extLst>
          </p:nvPr>
        </p:nvGraphicFramePr>
        <p:xfrm>
          <a:off x="2148974" y="2933700"/>
          <a:ext cx="13853025" cy="685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53025">
                  <a:extLst>
                    <a:ext uri="{9D8B030D-6E8A-4147-A177-3AD203B41FA5}">
                      <a16:colId xmlns:a16="http://schemas.microsoft.com/office/drawing/2014/main" val="4233711608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2.1. Aprūpes mājās pakalpojumu pieejamības nodrošināšana</a:t>
                      </a:r>
                      <a:r>
                        <a:rPr lang="lv-LV" sz="2400" b="0" kern="100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2400" b="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4784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6C8AF5-1D0B-480B-A36D-003A95FD8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822705"/>
              </p:ext>
            </p:extLst>
          </p:nvPr>
        </p:nvGraphicFramePr>
        <p:xfrm>
          <a:off x="2148973" y="4734527"/>
          <a:ext cx="13853025" cy="807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53025">
                  <a:extLst>
                    <a:ext uri="{9D8B030D-6E8A-4147-A177-3AD203B41FA5}">
                      <a16:colId xmlns:a16="http://schemas.microsoft.com/office/drawing/2014/main" val="338258663"/>
                    </a:ext>
                  </a:extLst>
                </a:gridCol>
              </a:tblGrid>
              <a:tr h="399285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3.1. Ģimeņu atbalsta pasākumu nodrošināšana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69044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6DFC1E8-83A6-4C67-97C5-9A403DCF7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51000"/>
              </p:ext>
            </p:extLst>
          </p:nvPr>
        </p:nvGraphicFramePr>
        <p:xfrm>
          <a:off x="2145561" y="5359041"/>
          <a:ext cx="13853025" cy="1220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53025">
                  <a:extLst>
                    <a:ext uri="{9D8B030D-6E8A-4147-A177-3AD203B41FA5}">
                      <a16:colId xmlns:a16="http://schemas.microsoft.com/office/drawing/2014/main" val="4209105972"/>
                    </a:ext>
                  </a:extLst>
                </a:gridCol>
              </a:tblGrid>
              <a:tr h="610215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3.2. Senioru sabiedriskās aktivitātes veicināšana un iesaistīšana sabiedriskajos procesos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05126"/>
                  </a:ext>
                </a:extLst>
              </a:tr>
              <a:tr h="610215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3.3. Senioru nevalstisko organizāciju atbalstīšana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204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46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191000" y="342900"/>
            <a:ext cx="9482431" cy="793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21"/>
              </a:lnSpc>
            </a:pPr>
            <a:r>
              <a:rPr lang="lv-LV" sz="3200" b="1" noProof="0" dirty="0">
                <a:latin typeface="Montserrat Bold" panose="00000800000000000000" charset="-70"/>
                <a:ea typeface="Montserrat Bold"/>
                <a:cs typeface="Montserrat Bold"/>
                <a:sym typeface="Montserrat Bold"/>
              </a:rPr>
              <a:t>Rīcības plāns 2025–2029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48005" y="1470722"/>
            <a:ext cx="16020795" cy="7478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8222" lvl="1">
              <a:lnSpc>
                <a:spcPct val="150000"/>
              </a:lnSpc>
            </a:pPr>
            <a:r>
              <a:rPr lang="lv-LV" sz="2800" noProof="0" dirty="0">
                <a:latin typeface="Montserrat"/>
                <a:ea typeface="Montserrat"/>
                <a:cs typeface="Montserrat"/>
                <a:sym typeface="Montserrat"/>
              </a:rPr>
              <a:t>4.	Sociālās aizsardzības pieejamība un iekļaušana.</a:t>
            </a:r>
          </a:p>
          <a:p>
            <a:pPr marL="378222" lvl="1" algn="l">
              <a:lnSpc>
                <a:spcPct val="150000"/>
              </a:lnSpc>
            </a:pPr>
            <a:r>
              <a:rPr lang="lv-LV" sz="2800" dirty="0"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lang="lv-LV" sz="2800" i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>
              <a:lnSpc>
                <a:spcPct val="150000"/>
              </a:lnSpc>
            </a:pPr>
            <a:endParaRPr lang="lv-LV" sz="2800" i="1" noProof="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>
              <a:lnSpc>
                <a:spcPct val="150000"/>
              </a:lnSpc>
            </a:pPr>
            <a:endParaRPr lang="lv-LV" sz="2800" noProof="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>
              <a:lnSpc>
                <a:spcPct val="150000"/>
              </a:lnSpc>
            </a:pPr>
            <a:endParaRPr lang="lv-LV" sz="2800" noProof="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>
              <a:lnSpc>
                <a:spcPct val="150000"/>
              </a:lnSpc>
            </a:pPr>
            <a:endParaRPr lang="lv-LV" sz="2800" i="1" noProof="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/>
            <a:endParaRPr lang="lv-LV" sz="2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/>
            <a:endParaRPr lang="lv-LV"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/>
            <a:endParaRPr lang="lv-LV" sz="2800" noProof="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/>
            <a:endParaRPr lang="lv-LV" sz="2800" noProof="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/>
            <a:r>
              <a:rPr lang="lv-LV" sz="2800" noProof="0" dirty="0">
                <a:latin typeface="Montserrat"/>
                <a:ea typeface="Montserrat"/>
                <a:cs typeface="Montserrat"/>
                <a:sym typeface="Montserrat"/>
              </a:rPr>
              <a:t>5.	Iedzīvotāju līdzdalība novada attīstībā.</a:t>
            </a:r>
          </a:p>
          <a:p>
            <a:pPr marL="378222" lvl="1" algn="l"/>
            <a:endParaRPr lang="lv-LV" sz="2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/>
            <a:endParaRPr lang="lv-LV" sz="2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/>
            <a:endParaRPr lang="lv-LV" sz="2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0DB26E5-82D5-4626-BB07-C0F1F9BF5897}"/>
              </a:ext>
            </a:extLst>
          </p:cNvPr>
          <p:cNvSpPr/>
          <p:nvPr/>
        </p:nvSpPr>
        <p:spPr>
          <a:xfrm>
            <a:off x="16002000" y="399947"/>
            <a:ext cx="2133600" cy="2209800"/>
          </a:xfrm>
          <a:custGeom>
            <a:avLst/>
            <a:gdLst/>
            <a:ahLst/>
            <a:cxnLst/>
            <a:rect l="l" t="t" r="r" b="b"/>
            <a:pathLst>
              <a:path w="7017445" h="7017445">
                <a:moveTo>
                  <a:pt x="0" y="0"/>
                </a:moveTo>
                <a:lnTo>
                  <a:pt x="7017446" y="0"/>
                </a:lnTo>
                <a:lnTo>
                  <a:pt x="7017446" y="7017446"/>
                </a:lnTo>
                <a:lnTo>
                  <a:pt x="0" y="7017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lv-LV" noProof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BE9E62-04CA-44F6-81C9-34D6A9338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310350"/>
              </p:ext>
            </p:extLst>
          </p:nvPr>
        </p:nvGraphicFramePr>
        <p:xfrm>
          <a:off x="2126852" y="2324100"/>
          <a:ext cx="13722748" cy="445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22748">
                  <a:extLst>
                    <a:ext uri="{9D8B030D-6E8A-4147-A177-3AD203B41FA5}">
                      <a16:colId xmlns:a16="http://schemas.microsoft.com/office/drawing/2014/main" val="411353221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4.1. Atbalsta sniegšana dažādām iedzīvotāju grupām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0320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4.2. Sociālā palīdzība un atbalsts ģimenēm ar bērniem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96356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4.3. Sociālās rehabilitācijas nodrošināšana ģimenei un bērnam ar īpašām vajadzībām vai ierobežotām iespējām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398551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4.4. Individuālas pieejas ģimenēm, kurās ir bērns ar invaliditāti, vai cilvēks ar invaliditāti veicināšana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843922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4.5. Apdraudējuma risku bērnu un jauniešu fiziskai un emocionālai integritātei mazināšana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638627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4.6. Adoptējamajiem bērniem un adoptētājiem, kā arī audžuģimenēm psiholoģiskās palīdzības, informatīvā un metodiskā atbalsta nodrošināšana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98218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E178E41-FD69-4E5D-9D51-642995397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788085"/>
              </p:ext>
            </p:extLst>
          </p:nvPr>
        </p:nvGraphicFramePr>
        <p:xfrm>
          <a:off x="2126852" y="7627558"/>
          <a:ext cx="13722748" cy="1783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22748">
                  <a:extLst>
                    <a:ext uri="{9D8B030D-6E8A-4147-A177-3AD203B41FA5}">
                      <a16:colId xmlns:a16="http://schemas.microsoft.com/office/drawing/2014/main" val="3699754199"/>
                    </a:ext>
                  </a:extLst>
                </a:gridCol>
              </a:tblGrid>
              <a:tr h="59438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5.1. Projektu īstenošana konkursā “Sabiedrība ar dvēseli”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651011"/>
                  </a:ext>
                </a:extLst>
              </a:tr>
              <a:tr h="59438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5.2. Projektu īstenošana iniciatīvu projektu konkursā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065477"/>
                  </a:ext>
                </a:extLst>
              </a:tr>
              <a:tr h="59438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5.3. Brīvprātīgā darba attīstīšana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979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952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191000" y="342900"/>
            <a:ext cx="9482431" cy="793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21"/>
              </a:lnSpc>
            </a:pPr>
            <a:r>
              <a:rPr lang="lv-LV" sz="3200" b="1" noProof="0" dirty="0">
                <a:latin typeface="Montserrat Bold" panose="00000800000000000000" charset="-70"/>
                <a:ea typeface="Montserrat Bold"/>
                <a:cs typeface="Montserrat Bold"/>
                <a:sym typeface="Montserrat Bold"/>
              </a:rPr>
              <a:t>Rīcības plāns 2025–2029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48005" y="1470722"/>
            <a:ext cx="16020795" cy="5970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35422" lvl="1" indent="-457200" algn="l">
              <a:lnSpc>
                <a:spcPct val="150000"/>
              </a:lnSpc>
              <a:buAutoNum type="arabicPeriod" startAt="6"/>
            </a:pPr>
            <a:r>
              <a:rPr lang="lv-LV" sz="2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lv-LV" sz="2800" noProof="0" dirty="0">
                <a:latin typeface="Montserrat"/>
                <a:ea typeface="Montserrat"/>
                <a:cs typeface="Montserrat"/>
                <a:sym typeface="Montserrat"/>
              </a:rPr>
              <a:t>Sociālā dienesta darbības uzlabošana. </a:t>
            </a:r>
          </a:p>
          <a:p>
            <a:pPr marL="378222" lvl="1" algn="l">
              <a:lnSpc>
                <a:spcPct val="150000"/>
              </a:lnSpc>
            </a:pPr>
            <a:r>
              <a:rPr lang="lv-LV" sz="2800" dirty="0"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lang="lv-LV" sz="2800" i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>
              <a:lnSpc>
                <a:spcPct val="150000"/>
              </a:lnSpc>
            </a:pPr>
            <a:endParaRPr lang="lv-LV" sz="2800" i="1" noProof="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>
              <a:lnSpc>
                <a:spcPct val="150000"/>
              </a:lnSpc>
            </a:pPr>
            <a:endParaRPr lang="lv-LV" sz="2800" noProof="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>
              <a:lnSpc>
                <a:spcPct val="150000"/>
              </a:lnSpc>
            </a:pPr>
            <a:endParaRPr lang="lv-LV" sz="2800" noProof="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>
              <a:lnSpc>
                <a:spcPct val="150000"/>
              </a:lnSpc>
            </a:pPr>
            <a:endParaRPr lang="lv-LV" sz="2800" i="1" noProof="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/>
            <a:endParaRPr lang="lv-LV" sz="2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/>
            <a:endParaRPr lang="lv-LV"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/>
            <a:endParaRPr lang="lv-LV" sz="2800" noProof="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 algn="l"/>
            <a:endParaRPr lang="lv-LV" sz="2800" noProof="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78222" lvl="1"/>
            <a:endParaRPr lang="lv-LV" sz="2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0DB26E5-82D5-4626-BB07-C0F1F9BF5897}"/>
              </a:ext>
            </a:extLst>
          </p:cNvPr>
          <p:cNvSpPr/>
          <p:nvPr/>
        </p:nvSpPr>
        <p:spPr>
          <a:xfrm>
            <a:off x="16002000" y="399947"/>
            <a:ext cx="2133600" cy="2209800"/>
          </a:xfrm>
          <a:custGeom>
            <a:avLst/>
            <a:gdLst/>
            <a:ahLst/>
            <a:cxnLst/>
            <a:rect l="l" t="t" r="r" b="b"/>
            <a:pathLst>
              <a:path w="7017445" h="7017445">
                <a:moveTo>
                  <a:pt x="0" y="0"/>
                </a:moveTo>
                <a:lnTo>
                  <a:pt x="7017446" y="0"/>
                </a:lnTo>
                <a:lnTo>
                  <a:pt x="7017446" y="7017446"/>
                </a:lnTo>
                <a:lnTo>
                  <a:pt x="0" y="7017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lv-LV" noProof="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CF5E69-3C37-4019-8335-0B49124A9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390256"/>
              </p:ext>
            </p:extLst>
          </p:nvPr>
        </p:nvGraphicFramePr>
        <p:xfrm>
          <a:off x="2126852" y="2609747"/>
          <a:ext cx="13722748" cy="1878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22748">
                  <a:extLst>
                    <a:ext uri="{9D8B030D-6E8A-4147-A177-3AD203B41FA5}">
                      <a16:colId xmlns:a16="http://schemas.microsoft.com/office/drawing/2014/main" val="514443528"/>
                    </a:ext>
                  </a:extLst>
                </a:gridCol>
              </a:tblGrid>
              <a:tr h="653203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6.1. Sociālā dienesta sniegto pakalpojumu kvalitātes paaugstināšana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33847"/>
                  </a:ext>
                </a:extLst>
              </a:tr>
              <a:tr h="66135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6.2. Sociālā dienesta materiāltehniskās bāzes paplašināšana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597446"/>
                  </a:ext>
                </a:extLst>
              </a:tr>
              <a:tr h="418838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6.3. Sociālā dienesta darbinieku kvalifikācijas paaugstināšana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lv-LV" sz="8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381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691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010400" y="6591300"/>
            <a:ext cx="3860155" cy="841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1"/>
              </a:lnSpc>
            </a:pPr>
            <a:r>
              <a:rPr lang="lv-LV" sz="4700" b="1" noProof="0" dirty="0">
                <a:latin typeface="Montserrat Bold"/>
                <a:ea typeface="Montserrat Bold"/>
                <a:cs typeface="Montserrat Bold"/>
                <a:sym typeface="Montserrat Bold"/>
              </a:rPr>
              <a:t>Paldies!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F85E48A-9BB9-4FE1-93D2-033E916A1360}"/>
              </a:ext>
            </a:extLst>
          </p:cNvPr>
          <p:cNvSpPr txBox="1"/>
          <p:nvPr/>
        </p:nvSpPr>
        <p:spPr>
          <a:xfrm>
            <a:off x="6406641" y="8579558"/>
            <a:ext cx="5474716" cy="33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6"/>
              </a:lnSpc>
            </a:pPr>
            <a:r>
              <a:rPr lang="lv-LV" sz="1976" noProof="0" dirty="0">
                <a:latin typeface="Montserrat"/>
                <a:ea typeface="Montserrat"/>
                <a:cs typeface="Montserrat"/>
                <a:sym typeface="Montserrat"/>
              </a:rPr>
              <a:t>Ādažu novada sociālais dienests 2025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1DDF8051-B088-47C3-A39E-B1BC18D1BDD4}"/>
              </a:ext>
            </a:extLst>
          </p:cNvPr>
          <p:cNvSpPr/>
          <p:nvPr/>
        </p:nvSpPr>
        <p:spPr>
          <a:xfrm>
            <a:off x="0" y="8182256"/>
            <a:ext cx="18288000" cy="91440"/>
          </a:xfrm>
          <a:custGeom>
            <a:avLst/>
            <a:gdLst/>
            <a:ahLst/>
            <a:cxnLst/>
            <a:rect l="l" t="t" r="r" b="b"/>
            <a:pathLst>
              <a:path w="18288000" h="91440">
                <a:moveTo>
                  <a:pt x="0" y="0"/>
                </a:moveTo>
                <a:lnTo>
                  <a:pt x="18288000" y="0"/>
                </a:lnTo>
                <a:lnTo>
                  <a:pt x="18288000" y="91440"/>
                </a:lnTo>
                <a:lnTo>
                  <a:pt x="0" y="91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lv-LV" noProof="0" dirty="0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7B00782D-B046-4621-95EC-692BDD130433}"/>
              </a:ext>
            </a:extLst>
          </p:cNvPr>
          <p:cNvSpPr/>
          <p:nvPr/>
        </p:nvSpPr>
        <p:spPr>
          <a:xfrm>
            <a:off x="5902243" y="378123"/>
            <a:ext cx="5750608" cy="5750608"/>
          </a:xfrm>
          <a:custGeom>
            <a:avLst/>
            <a:gdLst/>
            <a:ahLst/>
            <a:cxnLst/>
            <a:rect l="l" t="t" r="r" b="b"/>
            <a:pathLst>
              <a:path w="5750608" h="5750608">
                <a:moveTo>
                  <a:pt x="0" y="0"/>
                </a:moveTo>
                <a:lnTo>
                  <a:pt x="5750607" y="0"/>
                </a:lnTo>
                <a:lnTo>
                  <a:pt x="5750607" y="5750607"/>
                </a:lnTo>
                <a:lnTo>
                  <a:pt x="0" y="57506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/>
            <a:endParaRPr lang="lv-LV" noProof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2000" y="399947"/>
            <a:ext cx="2133600" cy="2209800"/>
          </a:xfrm>
          <a:custGeom>
            <a:avLst/>
            <a:gdLst/>
            <a:ahLst/>
            <a:cxnLst/>
            <a:rect l="l" t="t" r="r" b="b"/>
            <a:pathLst>
              <a:path w="7017445" h="7017445">
                <a:moveTo>
                  <a:pt x="0" y="0"/>
                </a:moveTo>
                <a:lnTo>
                  <a:pt x="7017446" y="0"/>
                </a:lnTo>
                <a:lnTo>
                  <a:pt x="7017446" y="7017446"/>
                </a:lnTo>
                <a:lnTo>
                  <a:pt x="0" y="7017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lv-LV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C937AF-78B9-4AD8-9F9C-81E1CA61B1CC}"/>
              </a:ext>
            </a:extLst>
          </p:cNvPr>
          <p:cNvSpPr txBox="1"/>
          <p:nvPr/>
        </p:nvSpPr>
        <p:spPr>
          <a:xfrm>
            <a:off x="1066800" y="1917249"/>
            <a:ext cx="153662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2800" dirty="0">
                <a:latin typeface="Montserrat" panose="00000500000000000000" pitchFamily="2" charset="-70"/>
              </a:rPr>
              <a:t>Attīstības plāns izstrādāts sasaistē ar Ādažu novada pašvaldības plānošanas dokumentiem - Ādažu novada Ilgtspējīgas attīstības stratēģiju 2013.–2037. gadam un Attīstības programmu 2021.–2027. gadam.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9D000-DA6B-4BD6-80AB-6B32AB70F049}"/>
              </a:ext>
            </a:extLst>
          </p:cNvPr>
          <p:cNvSpPr txBox="1"/>
          <p:nvPr/>
        </p:nvSpPr>
        <p:spPr>
          <a:xfrm>
            <a:off x="1066800" y="3864179"/>
            <a:ext cx="153662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lv-LV" sz="2800" dirty="0">
                <a:latin typeface="Montserrat" panose="00000500000000000000" pitchFamily="2" charset="-70"/>
              </a:rPr>
              <a:t>Attīstības plāns paredzēts kā instruments koordinētai un mērķtiecīgai sociālā darba attīstībai Ādažu novada pašvaldībā, ar mērķi veicināt iedzīvotāju labklājību un dzīves kvalitāti.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D874DA-9FC0-47E0-A32F-816581CBD031}"/>
              </a:ext>
            </a:extLst>
          </p:cNvPr>
          <p:cNvSpPr txBox="1"/>
          <p:nvPr/>
        </p:nvSpPr>
        <p:spPr>
          <a:xfrm>
            <a:off x="1066799" y="5665501"/>
            <a:ext cx="15366241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lv-LV" sz="2800" dirty="0">
                <a:latin typeface="Montserrat" panose="00000500000000000000" pitchFamily="2" charset="-70"/>
              </a:rPr>
              <a:t>Attīstības plāns: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lv-LV" sz="2800" dirty="0">
                <a:latin typeface="Montserrat" panose="00000500000000000000" pitchFamily="2" charset="-70"/>
              </a:rPr>
              <a:t>raksturo un analizē esošo situāciju sociālās palīdzības un pakalpojumu jomā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lv-LV" sz="2800" dirty="0">
                <a:latin typeface="Montserrat" panose="00000500000000000000" pitchFamily="2" charset="-70"/>
              </a:rPr>
              <a:t>nosaka attīstības vīziju un definē attīstības mērķus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lv-LV" sz="2800" dirty="0">
                <a:latin typeface="Montserrat" panose="00000500000000000000" pitchFamily="2" charset="-70"/>
              </a:rPr>
              <a:t>nosaka attīstības prioritātes, rīcības virzienus un konkrētus uzdevumus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77991" y="1866685"/>
            <a:ext cx="15101595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lv-LV" sz="2800" kern="600" noProof="0" dirty="0">
                <a:latin typeface="Montserrat" panose="00000500000000000000" pitchFamily="2" charset="-70"/>
                <a:ea typeface="Montserrat Bold"/>
                <a:cs typeface="Montserrat Bold"/>
                <a:sym typeface="Montserrat Bold"/>
              </a:rPr>
              <a:t>Ādažu novads ir iedzīvotāju vidējā vecuma ziņā viens no jaunākajiem </a:t>
            </a:r>
            <a:r>
              <a:rPr lang="lv-LV" sz="2800" kern="600" dirty="0">
                <a:latin typeface="Montserrat" panose="00000500000000000000" pitchFamily="2" charset="-70"/>
                <a:ea typeface="Montserrat Bold"/>
                <a:cs typeface="Montserrat Bold"/>
                <a:sym typeface="Montserrat Bold"/>
              </a:rPr>
              <a:t>novadiem Latvijā (18% no iedzīvotāju skaita ir vecumā no 35 – 44 gadiem), </a:t>
            </a:r>
            <a:r>
              <a:rPr lang="lv-LV" sz="2800" kern="600" noProof="0" dirty="0">
                <a:latin typeface="Montserrat" panose="00000500000000000000" pitchFamily="2" charset="-70"/>
                <a:ea typeface="Montserrat Bold"/>
                <a:cs typeface="Montserrat Bold"/>
                <a:sym typeface="Montserrat Bold"/>
              </a:rPr>
              <a:t>kurā iedzīvotāju skaits pastāvīgi palielinās. </a:t>
            </a:r>
          </a:p>
          <a:p>
            <a:pPr algn="just"/>
            <a:endParaRPr lang="lv-LV" sz="2800" kern="600" noProof="0" dirty="0">
              <a:latin typeface="Montserrat" panose="00000500000000000000" pitchFamily="2" charset="-70"/>
              <a:ea typeface="Montserrat Bold"/>
              <a:cs typeface="Montserrat Bold"/>
              <a:sym typeface="Montserrat Bold"/>
            </a:endParaRPr>
          </a:p>
          <a:p>
            <a:pPr algn="just"/>
            <a:r>
              <a:rPr lang="lv-LV" sz="2800" kern="600" noProof="0" dirty="0">
                <a:latin typeface="Montserrat" panose="00000500000000000000" pitchFamily="2" charset="-70"/>
                <a:ea typeface="Montserrat Bold"/>
                <a:cs typeface="Montserrat Bold"/>
                <a:sym typeface="Montserrat Bold"/>
              </a:rPr>
              <a:t>Atbilstoši Ādažu novada dzimtsarakstu nodaļas datiem 2025. gada maijā Ādažu novadā bija deklarēti 24 713 iedzīvotāji.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E73D1F-D33A-42BA-9E6D-CCD6F313A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56373"/>
              </p:ext>
            </p:extLst>
          </p:nvPr>
        </p:nvGraphicFramePr>
        <p:xfrm>
          <a:off x="1177992" y="6162615"/>
          <a:ext cx="15101597" cy="3345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0696">
                  <a:extLst>
                    <a:ext uri="{9D8B030D-6E8A-4147-A177-3AD203B41FA5}">
                      <a16:colId xmlns:a16="http://schemas.microsoft.com/office/drawing/2014/main" val="2447038973"/>
                    </a:ext>
                  </a:extLst>
                </a:gridCol>
                <a:gridCol w="1672609">
                  <a:extLst>
                    <a:ext uri="{9D8B030D-6E8A-4147-A177-3AD203B41FA5}">
                      <a16:colId xmlns:a16="http://schemas.microsoft.com/office/drawing/2014/main" val="2365553318"/>
                    </a:ext>
                  </a:extLst>
                </a:gridCol>
                <a:gridCol w="1891641">
                  <a:extLst>
                    <a:ext uri="{9D8B030D-6E8A-4147-A177-3AD203B41FA5}">
                      <a16:colId xmlns:a16="http://schemas.microsoft.com/office/drawing/2014/main" val="984712663"/>
                    </a:ext>
                  </a:extLst>
                </a:gridCol>
                <a:gridCol w="1891641">
                  <a:extLst>
                    <a:ext uri="{9D8B030D-6E8A-4147-A177-3AD203B41FA5}">
                      <a16:colId xmlns:a16="http://schemas.microsoft.com/office/drawing/2014/main" val="2505358868"/>
                    </a:ext>
                  </a:extLst>
                </a:gridCol>
                <a:gridCol w="1891641">
                  <a:extLst>
                    <a:ext uri="{9D8B030D-6E8A-4147-A177-3AD203B41FA5}">
                      <a16:colId xmlns:a16="http://schemas.microsoft.com/office/drawing/2014/main" val="205156098"/>
                    </a:ext>
                  </a:extLst>
                </a:gridCol>
                <a:gridCol w="2351275">
                  <a:extLst>
                    <a:ext uri="{9D8B030D-6E8A-4147-A177-3AD203B41FA5}">
                      <a16:colId xmlns:a16="http://schemas.microsoft.com/office/drawing/2014/main" val="2078182788"/>
                    </a:ext>
                  </a:extLst>
                </a:gridCol>
                <a:gridCol w="1412094">
                  <a:extLst>
                    <a:ext uri="{9D8B030D-6E8A-4147-A177-3AD203B41FA5}">
                      <a16:colId xmlns:a16="http://schemas.microsoft.com/office/drawing/2014/main" val="1986381205"/>
                    </a:ext>
                  </a:extLst>
                </a:gridCol>
              </a:tblGrid>
              <a:tr h="5150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Invaliditātes grupa</a:t>
                      </a:r>
                      <a:endParaRPr lang="lv-LV" sz="2400" b="1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Funkcionālie traucējumi</a:t>
                      </a:r>
                      <a:endParaRPr lang="lv-LV" sz="2400" b="1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Citas saslimšanas</a:t>
                      </a:r>
                      <a:endParaRPr lang="lv-LV" sz="2400" b="1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Kopā</a:t>
                      </a:r>
                      <a:endParaRPr lang="lv-LV" sz="2400" b="1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786651"/>
                  </a:ext>
                </a:extLst>
              </a:tr>
              <a:tr h="77082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Redzes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Dzirdes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Kustību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Psihiskie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600827"/>
                  </a:ext>
                </a:extLst>
              </a:tr>
              <a:tr h="5150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1.grupa</a:t>
                      </a:r>
                      <a:endParaRPr lang="lv-LV" sz="2400" b="1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</a:t>
                      </a:r>
                      <a:endParaRPr lang="lv-LV" sz="2400" b="0" kern="1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105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166</a:t>
                      </a:r>
                      <a:endParaRPr lang="lv-LV" sz="2400" b="0" kern="1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441441"/>
                  </a:ext>
                </a:extLst>
              </a:tr>
              <a:tr h="5150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2.grupa</a:t>
                      </a:r>
                      <a:endParaRPr lang="lv-LV" sz="2400" b="1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83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86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421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613</a:t>
                      </a:r>
                      <a:endParaRPr lang="lv-LV" sz="2400" b="0" kern="1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667088"/>
                  </a:ext>
                </a:extLst>
              </a:tr>
              <a:tr h="5150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3.grupa</a:t>
                      </a:r>
                      <a:endParaRPr lang="lv-LV" sz="2400" b="1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</a:t>
                      </a:r>
                      <a:endParaRPr lang="lv-LV" sz="2400" b="0" kern="1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129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360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546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075612"/>
                  </a:ext>
                </a:extLst>
              </a:tr>
              <a:tr h="5150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Bērni ar invaliditāti</a:t>
                      </a:r>
                      <a:endParaRPr lang="lv-LV" sz="2400" b="1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  <a:endParaRPr lang="lv-LV" sz="2400" b="0" kern="1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  <a:endParaRPr lang="lv-LV" sz="2400" b="0" kern="1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  <a:endParaRPr lang="lv-LV" sz="2400" b="0" kern="1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36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59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109</a:t>
                      </a:r>
                      <a:endParaRPr lang="lv-LV" sz="24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8731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0C077B8-2C9C-45B8-94FA-ABC59AB1B211}"/>
              </a:ext>
            </a:extLst>
          </p:cNvPr>
          <p:cNvSpPr txBox="1"/>
          <p:nvPr/>
        </p:nvSpPr>
        <p:spPr>
          <a:xfrm>
            <a:off x="1177992" y="4830258"/>
            <a:ext cx="151015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kern="600" noProof="0" dirty="0">
                <a:latin typeface="Montserrat" panose="00000500000000000000" pitchFamily="2" charset="-70"/>
                <a:ea typeface="Montserrat Bold"/>
                <a:cs typeface="Montserrat Bold"/>
                <a:sym typeface="Montserrat Bold"/>
              </a:rPr>
              <a:t>No 24</a:t>
            </a:r>
            <a:r>
              <a:rPr lang="lv-LV" sz="2800" kern="600" noProof="0" dirty="0">
                <a:latin typeface="Montserrat" panose="00000500000000000000" pitchFamily="2" charset="-70"/>
                <a:ea typeface="Montserrat Bold"/>
                <a:cs typeface="Montserrat Bold"/>
                <a:sym typeface="Montserrat Bold"/>
              </a:rPr>
              <a:t> </a:t>
            </a:r>
            <a:r>
              <a:rPr lang="pt-BR" sz="2800" kern="600" noProof="0" dirty="0">
                <a:latin typeface="Montserrat" panose="00000500000000000000" pitchFamily="2" charset="-70"/>
                <a:ea typeface="Montserrat Bold"/>
                <a:cs typeface="Montserrat Bold"/>
                <a:sym typeface="Montserrat Bold"/>
              </a:rPr>
              <a:t>713 iedzīvotājiem 1434 personas ir ar invaliditāti, no tām 109 bērni (gandrīz 7,6 %)</a:t>
            </a:r>
            <a:r>
              <a:rPr lang="lv-LV" sz="2800" kern="600" noProof="0" dirty="0">
                <a:latin typeface="Montserrat" panose="00000500000000000000" pitchFamily="2" charset="-70"/>
                <a:ea typeface="Montserrat Bold"/>
                <a:cs typeface="Montserrat Bold"/>
                <a:sym typeface="Montserrat Bold"/>
              </a:rPr>
              <a:t> skat. tabulu</a:t>
            </a:r>
            <a:r>
              <a:rPr lang="lv-LV" sz="2800" kern="600" dirty="0">
                <a:latin typeface="Montserrat" panose="00000500000000000000" pitchFamily="2" charset="-70"/>
                <a:ea typeface="Montserrat Bold"/>
                <a:cs typeface="Montserrat Bold"/>
                <a:sym typeface="Montserrat Bold"/>
              </a:rPr>
              <a:t>.</a:t>
            </a:r>
            <a:endParaRPr lang="lv-LV" sz="2800" kern="600" noProof="0" dirty="0">
              <a:latin typeface="Montserrat" panose="00000500000000000000" pitchFamily="2" charset="-7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69A15813-1688-4FAB-94D6-0A085E98830C}"/>
              </a:ext>
            </a:extLst>
          </p:cNvPr>
          <p:cNvSpPr/>
          <p:nvPr/>
        </p:nvSpPr>
        <p:spPr>
          <a:xfrm>
            <a:off x="16002000" y="399947"/>
            <a:ext cx="2133600" cy="2209800"/>
          </a:xfrm>
          <a:custGeom>
            <a:avLst/>
            <a:gdLst/>
            <a:ahLst/>
            <a:cxnLst/>
            <a:rect l="l" t="t" r="r" b="b"/>
            <a:pathLst>
              <a:path w="7017445" h="7017445">
                <a:moveTo>
                  <a:pt x="0" y="0"/>
                </a:moveTo>
                <a:lnTo>
                  <a:pt x="7017446" y="0"/>
                </a:lnTo>
                <a:lnTo>
                  <a:pt x="7017446" y="7017446"/>
                </a:lnTo>
                <a:lnTo>
                  <a:pt x="0" y="7017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lv-LV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50A08E-8327-45AF-8545-CA4A32167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761266"/>
            <a:ext cx="15809226" cy="8497034"/>
          </a:xfrm>
          <a:prstGeom prst="rect">
            <a:avLst/>
          </a:prstGeom>
        </p:spPr>
      </p:pic>
      <p:sp>
        <p:nvSpPr>
          <p:cNvPr id="5" name="Freeform 2">
            <a:extLst>
              <a:ext uri="{FF2B5EF4-FFF2-40B4-BE49-F238E27FC236}">
                <a16:creationId xmlns:a16="http://schemas.microsoft.com/office/drawing/2014/main" id="{1921FA88-EB56-418D-B5B7-F8C9AD18557A}"/>
              </a:ext>
            </a:extLst>
          </p:cNvPr>
          <p:cNvSpPr/>
          <p:nvPr/>
        </p:nvSpPr>
        <p:spPr>
          <a:xfrm>
            <a:off x="16002000" y="399947"/>
            <a:ext cx="2133600" cy="2209800"/>
          </a:xfrm>
          <a:custGeom>
            <a:avLst/>
            <a:gdLst/>
            <a:ahLst/>
            <a:cxnLst/>
            <a:rect l="l" t="t" r="r" b="b"/>
            <a:pathLst>
              <a:path w="7017445" h="7017445">
                <a:moveTo>
                  <a:pt x="0" y="0"/>
                </a:moveTo>
                <a:lnTo>
                  <a:pt x="7017446" y="0"/>
                </a:lnTo>
                <a:lnTo>
                  <a:pt x="7017446" y="7017446"/>
                </a:lnTo>
                <a:lnTo>
                  <a:pt x="0" y="70174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4259758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066676" y="399947"/>
            <a:ext cx="7239000" cy="572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8222" lvl="1" algn="ctr">
              <a:lnSpc>
                <a:spcPts val="4905"/>
              </a:lnSpc>
            </a:pPr>
            <a:r>
              <a:rPr lang="lv-LV" sz="3200" b="1" noProof="0" dirty="0">
                <a:latin typeface="Montserrat Bold" panose="00000800000000000000" charset="-70"/>
                <a:ea typeface="Montserrat"/>
                <a:cs typeface="Montserrat"/>
                <a:sym typeface="Montserrat"/>
              </a:rPr>
              <a:t>Izdevumi</a:t>
            </a:r>
            <a:r>
              <a:rPr lang="lv-LV" sz="3200" b="1" noProof="0" dirty="0">
                <a:latin typeface="Montserrat"/>
                <a:ea typeface="Montserrat"/>
                <a:cs typeface="Montserrat"/>
                <a:sym typeface="Montserrat"/>
              </a:rPr>
              <a:t> sociālajai aizsardzībai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2C81B0-A65C-48BA-8465-9E83AC589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25947"/>
              </p:ext>
            </p:extLst>
          </p:nvPr>
        </p:nvGraphicFramePr>
        <p:xfrm>
          <a:off x="1302895" y="1623070"/>
          <a:ext cx="15011400" cy="4358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0261">
                  <a:extLst>
                    <a:ext uri="{9D8B030D-6E8A-4147-A177-3AD203B41FA5}">
                      <a16:colId xmlns:a16="http://schemas.microsoft.com/office/drawing/2014/main" val="3227312213"/>
                    </a:ext>
                  </a:extLst>
                </a:gridCol>
                <a:gridCol w="4028661">
                  <a:extLst>
                    <a:ext uri="{9D8B030D-6E8A-4147-A177-3AD203B41FA5}">
                      <a16:colId xmlns:a16="http://schemas.microsoft.com/office/drawing/2014/main" val="3109225112"/>
                    </a:ext>
                  </a:extLst>
                </a:gridCol>
                <a:gridCol w="3992218">
                  <a:extLst>
                    <a:ext uri="{9D8B030D-6E8A-4147-A177-3AD203B41FA5}">
                      <a16:colId xmlns:a16="http://schemas.microsoft.com/office/drawing/2014/main" val="4230378064"/>
                    </a:ext>
                  </a:extLst>
                </a:gridCol>
                <a:gridCol w="5400260">
                  <a:extLst>
                    <a:ext uri="{9D8B030D-6E8A-4147-A177-3AD203B41FA5}">
                      <a16:colId xmlns:a16="http://schemas.microsoft.com/office/drawing/2014/main" val="2640427884"/>
                    </a:ext>
                  </a:extLst>
                </a:gridCol>
              </a:tblGrid>
              <a:tr h="1413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Gads</a:t>
                      </a:r>
                      <a:endParaRPr lang="lv-LV" sz="2400" b="1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Pašvaldības </a:t>
                      </a:r>
                      <a:r>
                        <a:rPr lang="lv-LV" sz="2400" kern="100" dirty="0" err="1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pamatizdevumi</a:t>
                      </a:r>
                      <a:r>
                        <a:rPr lang="lv-LV" sz="2400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 EUR</a:t>
                      </a:r>
                      <a:endParaRPr lang="lv-LV" sz="2400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Sociālās aizsardzības izdevumi EUR</a:t>
                      </a:r>
                      <a:endParaRPr lang="lv-LV" sz="2400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Sociālās aizsardzības izdevumi % no pamatbudžeta</a:t>
                      </a:r>
                      <a:endParaRPr lang="lv-LV" sz="2400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714337"/>
                  </a:ext>
                </a:extLst>
              </a:tr>
              <a:tr h="736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2021</a:t>
                      </a:r>
                      <a:endParaRPr lang="lv-LV" sz="2400" b="1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42 974 574</a:t>
                      </a:r>
                      <a:endParaRPr lang="lv-LV" sz="2400" b="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2 331 872</a:t>
                      </a:r>
                      <a:endParaRPr lang="lv-LV" sz="2400" b="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5,4</a:t>
                      </a:r>
                      <a:endParaRPr lang="lv-LV" sz="2400" b="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526453"/>
                  </a:ext>
                </a:extLst>
              </a:tr>
              <a:tr h="736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2022</a:t>
                      </a:r>
                      <a:endParaRPr lang="lv-LV" sz="2400" b="1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48 035 435</a:t>
                      </a:r>
                      <a:endParaRPr lang="lv-LV" sz="2400" b="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2 671 356</a:t>
                      </a:r>
                      <a:endParaRPr lang="lv-LV" sz="2400" b="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5,6</a:t>
                      </a:r>
                      <a:endParaRPr lang="lv-LV" sz="2400" b="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900301"/>
                  </a:ext>
                </a:extLst>
              </a:tr>
              <a:tr h="736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2023</a:t>
                      </a:r>
                      <a:endParaRPr lang="lv-LV" sz="2400" b="1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44 361 363</a:t>
                      </a:r>
                      <a:endParaRPr lang="lv-LV" sz="2400" b="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3 286 806</a:t>
                      </a:r>
                      <a:endParaRPr lang="lv-LV" sz="2400" b="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7,4</a:t>
                      </a:r>
                      <a:endParaRPr lang="lv-LV" sz="2400" b="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272433"/>
                  </a:ext>
                </a:extLst>
              </a:tr>
              <a:tr h="736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2024</a:t>
                      </a:r>
                      <a:endParaRPr lang="lv-LV" sz="2400" b="1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54 328 598</a:t>
                      </a:r>
                      <a:endParaRPr lang="lv-LV" sz="2400" b="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2 888 795</a:t>
                      </a:r>
                      <a:endParaRPr lang="lv-LV" sz="2400" b="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5,3</a:t>
                      </a:r>
                      <a:endParaRPr lang="lv-LV" sz="2400" b="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20099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6250ADD-8FA0-4461-AB4E-F94E0D7C1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404926"/>
              </p:ext>
            </p:extLst>
          </p:nvPr>
        </p:nvGraphicFramePr>
        <p:xfrm>
          <a:off x="1316636" y="7204823"/>
          <a:ext cx="15011400" cy="2453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4890">
                  <a:extLst>
                    <a:ext uri="{9D8B030D-6E8A-4147-A177-3AD203B41FA5}">
                      <a16:colId xmlns:a16="http://schemas.microsoft.com/office/drawing/2014/main" val="953536335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3792281648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353832147"/>
                    </a:ext>
                  </a:extLst>
                </a:gridCol>
                <a:gridCol w="2578510">
                  <a:extLst>
                    <a:ext uri="{9D8B030D-6E8A-4147-A177-3AD203B41FA5}">
                      <a16:colId xmlns:a16="http://schemas.microsoft.com/office/drawing/2014/main" val="2289802773"/>
                    </a:ext>
                  </a:extLst>
                </a:gridCol>
              </a:tblGrid>
              <a:tr h="817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 Bold" panose="00000800000000000000" charset="-70"/>
                        </a:rPr>
                        <a:t> 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2022</a:t>
                      </a:r>
                      <a:endParaRPr lang="lv-LV" sz="2400" b="1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2023</a:t>
                      </a:r>
                      <a:endParaRPr lang="lv-LV" sz="2400" b="1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2024</a:t>
                      </a:r>
                      <a:endParaRPr lang="lv-LV" sz="2400" b="1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103114"/>
                  </a:ext>
                </a:extLst>
              </a:tr>
              <a:tr h="8177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Trūcīgas mājsaimniecības</a:t>
                      </a:r>
                      <a:endParaRPr lang="lv-LV" sz="2400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" panose="00000500000000000000" pitchFamily="2" charset="-70"/>
                        </a:rPr>
                        <a:t>134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" panose="00000500000000000000" pitchFamily="2" charset="-70"/>
                        </a:rPr>
                        <a:t>112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kern="100">
                          <a:effectLst/>
                          <a:latin typeface="Montserrat" panose="00000500000000000000" pitchFamily="2" charset="-70"/>
                        </a:rPr>
                        <a:t>109</a:t>
                      </a:r>
                      <a:endParaRPr lang="lv-LV" sz="2400" kern="1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804397"/>
                  </a:ext>
                </a:extLst>
              </a:tr>
              <a:tr h="8177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Maznodrošinātas mājsaimniecības</a:t>
                      </a:r>
                      <a:endParaRPr lang="lv-LV" sz="2400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" panose="00000500000000000000" pitchFamily="2" charset="-70"/>
                        </a:rPr>
                        <a:t>191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" panose="00000500000000000000" pitchFamily="2" charset="-70"/>
                        </a:rPr>
                        <a:t>181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" panose="00000500000000000000" pitchFamily="2" charset="-70"/>
                        </a:rPr>
                        <a:t>165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961210"/>
                  </a:ext>
                </a:extLst>
              </a:tr>
            </a:tbl>
          </a:graphicData>
        </a:graphic>
      </p:graphicFrame>
      <p:sp>
        <p:nvSpPr>
          <p:cNvPr id="7" name="Freeform 2">
            <a:extLst>
              <a:ext uri="{FF2B5EF4-FFF2-40B4-BE49-F238E27FC236}">
                <a16:creationId xmlns:a16="http://schemas.microsoft.com/office/drawing/2014/main" id="{DC3AFF3F-A5BB-460F-9B09-0514ADBF5D48}"/>
              </a:ext>
            </a:extLst>
          </p:cNvPr>
          <p:cNvSpPr/>
          <p:nvPr/>
        </p:nvSpPr>
        <p:spPr>
          <a:xfrm>
            <a:off x="16002000" y="399947"/>
            <a:ext cx="2133600" cy="2209800"/>
          </a:xfrm>
          <a:custGeom>
            <a:avLst/>
            <a:gdLst/>
            <a:ahLst/>
            <a:cxnLst/>
            <a:rect l="l" t="t" r="r" b="b"/>
            <a:pathLst>
              <a:path w="7017445" h="7017445">
                <a:moveTo>
                  <a:pt x="0" y="0"/>
                </a:moveTo>
                <a:lnTo>
                  <a:pt x="7017446" y="0"/>
                </a:lnTo>
                <a:lnTo>
                  <a:pt x="7017446" y="7017446"/>
                </a:lnTo>
                <a:lnTo>
                  <a:pt x="0" y="7017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lv-LV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C99AF6-0FE5-4323-9841-BD5ACAC7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6181193"/>
            <a:ext cx="8229600" cy="1143000"/>
          </a:xfrm>
        </p:spPr>
        <p:txBody>
          <a:bodyPr>
            <a:normAutofit/>
          </a:bodyPr>
          <a:lstStyle/>
          <a:p>
            <a:r>
              <a:rPr lang="lv-LV" sz="3200" dirty="0">
                <a:latin typeface="Montserrat Bold" panose="00000800000000000000" charset="-70"/>
              </a:rPr>
              <a:t>Sociālā situācija Ādažu novadā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191000" y="399947"/>
            <a:ext cx="10820400" cy="793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21"/>
              </a:lnSpc>
            </a:pPr>
            <a:r>
              <a:rPr lang="lv-LV" sz="3200" b="1" noProof="0" dirty="0">
                <a:latin typeface="Montserrat Bold"/>
                <a:ea typeface="Montserrat Bold"/>
                <a:cs typeface="Montserrat Bold"/>
                <a:sym typeface="Montserrat Bold"/>
              </a:rPr>
              <a:t>Sociālie un brīvprātīgās iniciatīvas pabalsti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2002" y="1562100"/>
            <a:ext cx="7792064" cy="8751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noProof="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GMI pabalsts</a:t>
            </a:r>
          </a:p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noProof="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Mājokļa pabalsts</a:t>
            </a:r>
          </a:p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noProof="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Pabalsti ēdināšanai izglītības iestādēs</a:t>
            </a:r>
          </a:p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Pabalsti v</a:t>
            </a:r>
            <a:r>
              <a:rPr lang="lv-LV" sz="2600" noProof="0" dirty="0" err="1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eselības</a:t>
            </a:r>
            <a:r>
              <a:rPr lang="lv-LV" sz="2600" noProof="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aprūpei</a:t>
            </a:r>
          </a:p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lv-LV" sz="2600" noProof="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kolas piederumu un apģērba iegādei </a:t>
            </a:r>
          </a:p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noProof="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Sociālās funkcionēšanas nodrošināšanai</a:t>
            </a:r>
          </a:p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noProof="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Pabalsts krīzes un ārkārtas situācijā</a:t>
            </a:r>
          </a:p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Pabalsti a</a:t>
            </a:r>
            <a:r>
              <a:rPr lang="lv-LV" sz="2600" noProof="0" dirty="0" err="1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udžuģimenēm</a:t>
            </a:r>
            <a:r>
              <a:rPr lang="lv-LV" sz="2600" noProof="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un bāreņiem</a:t>
            </a:r>
          </a:p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lv-LV" sz="2600" noProof="0" dirty="0" err="1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ērna</a:t>
            </a:r>
            <a:r>
              <a:rPr lang="lv-LV" sz="2600" noProof="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piedzimšanas pabalsts</a:t>
            </a:r>
          </a:p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noProof="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Apbedīšanas pabalsts</a:t>
            </a:r>
          </a:p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Pabalsti bērniem rehabilitācijas pakalpojumu apmaksai un nometnēm</a:t>
            </a:r>
          </a:p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Pabalsti aprūpes mājās nodrošināšanai</a:t>
            </a:r>
          </a:p>
          <a:p>
            <a:pPr algn="l">
              <a:lnSpc>
                <a:spcPts val="4905"/>
              </a:lnSpc>
            </a:pPr>
            <a:endParaRPr lang="lv-LV" sz="3503" noProof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2C8F5599-7656-460F-BA01-8B0998DB64D1}"/>
              </a:ext>
            </a:extLst>
          </p:cNvPr>
          <p:cNvSpPr/>
          <p:nvPr/>
        </p:nvSpPr>
        <p:spPr>
          <a:xfrm>
            <a:off x="16002000" y="399947"/>
            <a:ext cx="2133600" cy="2209800"/>
          </a:xfrm>
          <a:custGeom>
            <a:avLst/>
            <a:gdLst/>
            <a:ahLst/>
            <a:cxnLst/>
            <a:rect l="l" t="t" r="r" b="b"/>
            <a:pathLst>
              <a:path w="7017445" h="7017445">
                <a:moveTo>
                  <a:pt x="0" y="0"/>
                </a:moveTo>
                <a:lnTo>
                  <a:pt x="7017446" y="0"/>
                </a:lnTo>
                <a:lnTo>
                  <a:pt x="7017446" y="7017446"/>
                </a:lnTo>
                <a:lnTo>
                  <a:pt x="0" y="7017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lv-LV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428EAA5-BCE8-4AD8-B941-82E176873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63000" y="1562098"/>
            <a:ext cx="7848598" cy="8724901"/>
          </a:xfrm>
        </p:spPr>
        <p:txBody>
          <a:bodyPr>
            <a:normAutofit fontScale="40000" lnSpcReduction="20000"/>
          </a:bodyPr>
          <a:lstStyle/>
          <a:p>
            <a:pPr marL="54967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6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lv-LV" sz="6500" noProof="0" dirty="0" err="1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abalsti</a:t>
            </a:r>
            <a:r>
              <a:rPr lang="lv-LV" sz="6500" noProof="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bērniem ar invaliditāti</a:t>
            </a:r>
          </a:p>
          <a:p>
            <a:pPr marL="54967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6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lv-LV" sz="6500" noProof="0" dirty="0" err="1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abalsts</a:t>
            </a:r>
            <a:r>
              <a:rPr lang="lv-LV" sz="6500" noProof="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jubilejā </a:t>
            </a:r>
          </a:p>
          <a:p>
            <a:pPr marL="54967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6500" noProof="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Ziemassvētku pabalsts </a:t>
            </a:r>
          </a:p>
          <a:p>
            <a:pPr marL="54967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6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lv-LV" sz="6500" noProof="0" dirty="0" err="1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abalsts</a:t>
            </a:r>
            <a:r>
              <a:rPr lang="lv-LV" sz="6500" noProof="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tuberkulozes slimniekiem </a:t>
            </a:r>
          </a:p>
          <a:p>
            <a:pPr marL="54967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6500" noProof="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Pabalsts transporta pakalpojumu izmantošanai</a:t>
            </a:r>
          </a:p>
          <a:p>
            <a:pPr marL="54967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6500" noProof="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Pabalsts servisa suņu apmaksai </a:t>
            </a:r>
          </a:p>
          <a:p>
            <a:pPr marL="54967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6500" noProof="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Pabalsti </a:t>
            </a:r>
            <a:r>
              <a:rPr lang="lv-LV" sz="6500" noProof="0" dirty="0" err="1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daudzbērnu</a:t>
            </a:r>
            <a:r>
              <a:rPr lang="lv-LV" sz="6500" noProof="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ģimenēm</a:t>
            </a:r>
          </a:p>
          <a:p>
            <a:pPr marL="54967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6500" noProof="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Pabalsts aizbildņiem un aizgādņiem </a:t>
            </a:r>
          </a:p>
          <a:p>
            <a:pPr marL="54967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6500" noProof="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Braukšanas maksas atvieglojumi personām sasniedzot 70 gadu vecumu</a:t>
            </a:r>
          </a:p>
          <a:p>
            <a:pPr marL="54967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6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Politiski represētām personām</a:t>
            </a:r>
          </a:p>
          <a:p>
            <a:endParaRPr lang="lv-LV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657600" y="399947"/>
            <a:ext cx="11353800" cy="793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21"/>
              </a:lnSpc>
            </a:pPr>
            <a:r>
              <a:rPr lang="lv-LV" sz="3200" b="1" noProof="0" dirty="0">
                <a:latin typeface="Montserrat Bold"/>
                <a:ea typeface="Montserrat Bold"/>
                <a:cs typeface="Montserrat Bold"/>
                <a:sym typeface="Montserrat Bold"/>
              </a:rPr>
              <a:t>Izdevumi obligāto sociālo pabalstu nodrošināšanai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2C8F5599-7656-460F-BA01-8B0998DB64D1}"/>
              </a:ext>
            </a:extLst>
          </p:cNvPr>
          <p:cNvSpPr/>
          <p:nvPr/>
        </p:nvSpPr>
        <p:spPr>
          <a:xfrm>
            <a:off x="16002000" y="399947"/>
            <a:ext cx="2133600" cy="2209800"/>
          </a:xfrm>
          <a:custGeom>
            <a:avLst/>
            <a:gdLst/>
            <a:ahLst/>
            <a:cxnLst/>
            <a:rect l="l" t="t" r="r" b="b"/>
            <a:pathLst>
              <a:path w="7017445" h="7017445">
                <a:moveTo>
                  <a:pt x="0" y="0"/>
                </a:moveTo>
                <a:lnTo>
                  <a:pt x="7017446" y="0"/>
                </a:lnTo>
                <a:lnTo>
                  <a:pt x="7017446" y="7017446"/>
                </a:lnTo>
                <a:lnTo>
                  <a:pt x="0" y="7017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lv-LV" noProof="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5126064-5419-4A69-B1E8-CADA69B29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760475"/>
              </p:ext>
            </p:extLst>
          </p:nvPr>
        </p:nvGraphicFramePr>
        <p:xfrm>
          <a:off x="1219200" y="2400300"/>
          <a:ext cx="15328494" cy="5087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7993">
                  <a:extLst>
                    <a:ext uri="{9D8B030D-6E8A-4147-A177-3AD203B41FA5}">
                      <a16:colId xmlns:a16="http://schemas.microsoft.com/office/drawing/2014/main" val="3734733757"/>
                    </a:ext>
                  </a:extLst>
                </a:gridCol>
                <a:gridCol w="1477173">
                  <a:extLst>
                    <a:ext uri="{9D8B030D-6E8A-4147-A177-3AD203B41FA5}">
                      <a16:colId xmlns:a16="http://schemas.microsoft.com/office/drawing/2014/main" val="324522094"/>
                    </a:ext>
                  </a:extLst>
                </a:gridCol>
                <a:gridCol w="1321681">
                  <a:extLst>
                    <a:ext uri="{9D8B030D-6E8A-4147-A177-3AD203B41FA5}">
                      <a16:colId xmlns:a16="http://schemas.microsoft.com/office/drawing/2014/main" val="2855682914"/>
                    </a:ext>
                  </a:extLst>
                </a:gridCol>
                <a:gridCol w="1321681">
                  <a:extLst>
                    <a:ext uri="{9D8B030D-6E8A-4147-A177-3AD203B41FA5}">
                      <a16:colId xmlns:a16="http://schemas.microsoft.com/office/drawing/2014/main" val="3917572544"/>
                    </a:ext>
                  </a:extLst>
                </a:gridCol>
                <a:gridCol w="2165850">
                  <a:extLst>
                    <a:ext uri="{9D8B030D-6E8A-4147-A177-3AD203B41FA5}">
                      <a16:colId xmlns:a16="http://schemas.microsoft.com/office/drawing/2014/main" val="760180945"/>
                    </a:ext>
                  </a:extLst>
                </a:gridCol>
                <a:gridCol w="1677058">
                  <a:extLst>
                    <a:ext uri="{9D8B030D-6E8A-4147-A177-3AD203B41FA5}">
                      <a16:colId xmlns:a16="http://schemas.microsoft.com/office/drawing/2014/main" val="1965628020"/>
                    </a:ext>
                  </a:extLst>
                </a:gridCol>
                <a:gridCol w="1677058">
                  <a:extLst>
                    <a:ext uri="{9D8B030D-6E8A-4147-A177-3AD203B41FA5}">
                      <a16:colId xmlns:a16="http://schemas.microsoft.com/office/drawing/2014/main" val="2049861414"/>
                    </a:ext>
                  </a:extLst>
                </a:gridCol>
              </a:tblGrid>
              <a:tr h="116996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Sociālās palīdzības pabalsti</a:t>
                      </a:r>
                      <a:endParaRPr lang="lv-LV" sz="2400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endParaRPr lang="lv-LV" sz="2400" b="1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  <a:ea typeface="+mn-ea"/>
                          <a:cs typeface="+mn-cs"/>
                        </a:rPr>
                        <a:t>Palīdzības saņēmēju skaits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lv-LV" sz="2400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Pabalstiem izlietotie līdzekļi, EUR</a:t>
                      </a:r>
                      <a:endParaRPr lang="lv-LV" sz="2400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938264"/>
                  </a:ext>
                </a:extLst>
              </a:tr>
              <a:tr h="782880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 </a:t>
                      </a:r>
                      <a:endParaRPr lang="lv-LV" sz="2400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effectLst/>
                          <a:latin typeface="Montserrat Bold" panose="00000800000000000000" charset="-70"/>
                        </a:rPr>
                        <a:t>2022</a:t>
                      </a:r>
                      <a:endParaRPr lang="lv-LV" sz="2400" b="1" kern="100" dirty="0">
                        <a:solidFill>
                          <a:srgbClr val="000000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effectLst/>
                          <a:latin typeface="Montserrat Bold" panose="00000800000000000000" charset="-70"/>
                        </a:rPr>
                        <a:t>2023</a:t>
                      </a:r>
                      <a:endParaRPr lang="lv-LV" sz="2400" b="1" kern="100" dirty="0">
                        <a:solidFill>
                          <a:srgbClr val="000000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effectLst/>
                          <a:latin typeface="Montserrat Bold" panose="00000800000000000000" charset="-70"/>
                        </a:rPr>
                        <a:t>2024</a:t>
                      </a:r>
                      <a:endParaRPr lang="lv-LV" sz="2400" b="1" kern="100" dirty="0">
                        <a:solidFill>
                          <a:srgbClr val="000000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effectLst/>
                          <a:latin typeface="Montserrat Bold" panose="00000800000000000000" charset="-70"/>
                        </a:rPr>
                        <a:t>2022</a:t>
                      </a:r>
                      <a:endParaRPr lang="lv-LV" sz="2400" b="1" kern="100" dirty="0">
                        <a:solidFill>
                          <a:srgbClr val="000000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effectLst/>
                          <a:latin typeface="Montserrat Bold" panose="00000800000000000000" charset="-70"/>
                        </a:rPr>
                        <a:t>2023</a:t>
                      </a:r>
                      <a:endParaRPr lang="lv-LV" sz="2400" b="1" kern="100" dirty="0">
                        <a:solidFill>
                          <a:srgbClr val="000000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effectLst/>
                          <a:latin typeface="Montserrat Bold" panose="00000800000000000000" charset="-70"/>
                        </a:rPr>
                        <a:t>2024</a:t>
                      </a:r>
                      <a:endParaRPr lang="lv-LV" sz="2400" b="1" kern="100" dirty="0">
                        <a:solidFill>
                          <a:srgbClr val="000000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533720"/>
                  </a:ext>
                </a:extLst>
              </a:tr>
              <a:tr h="78288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GMI pabalsts</a:t>
                      </a:r>
                      <a:endParaRPr lang="lv-LV" sz="2400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" panose="00000500000000000000" pitchFamily="2" charset="-70"/>
                        </a:rPr>
                        <a:t>367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" panose="00000500000000000000" pitchFamily="2" charset="-70"/>
                        </a:rPr>
                        <a:t>77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>
                          <a:effectLst/>
                          <a:latin typeface="Montserrat" panose="00000500000000000000" pitchFamily="2" charset="-70"/>
                        </a:rPr>
                        <a:t>66</a:t>
                      </a:r>
                      <a:endParaRPr lang="lv-LV" sz="2400" kern="1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" panose="00000500000000000000" pitchFamily="2" charset="-70"/>
                        </a:rPr>
                        <a:t>117 029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" panose="00000500000000000000" pitchFamily="2" charset="-70"/>
                        </a:rPr>
                        <a:t>26 341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" panose="00000500000000000000" pitchFamily="2" charset="-70"/>
                        </a:rPr>
                        <a:t>25 191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99428"/>
                  </a:ext>
                </a:extLst>
              </a:tr>
              <a:tr h="78288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Mājokļa pabalsts</a:t>
                      </a:r>
                      <a:endParaRPr lang="lv-LV" sz="2400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" panose="00000500000000000000" pitchFamily="2" charset="-70"/>
                        </a:rPr>
                        <a:t>274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" panose="00000500000000000000" pitchFamily="2" charset="-70"/>
                        </a:rPr>
                        <a:t>283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" panose="00000500000000000000" pitchFamily="2" charset="-70"/>
                        </a:rPr>
                        <a:t>235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" panose="00000500000000000000" pitchFamily="2" charset="-70"/>
                        </a:rPr>
                        <a:t>109 040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" panose="00000500000000000000" pitchFamily="2" charset="-70"/>
                        </a:rPr>
                        <a:t>163 926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" panose="00000500000000000000" pitchFamily="2" charset="-70"/>
                        </a:rPr>
                        <a:t>139 624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51605"/>
                  </a:ext>
                </a:extLst>
              </a:tr>
              <a:tr h="78288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Pabalsts atsevišķu izdevumu apmaksai</a:t>
                      </a:r>
                      <a:endParaRPr lang="lv-LV" sz="2400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>
                          <a:effectLst/>
                          <a:latin typeface="Montserrat" panose="00000500000000000000" pitchFamily="2" charset="-70"/>
                        </a:rPr>
                        <a:t>207</a:t>
                      </a:r>
                      <a:endParaRPr lang="lv-LV" sz="2400" kern="1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>
                          <a:effectLst/>
                          <a:latin typeface="Montserrat" panose="00000500000000000000" pitchFamily="2" charset="-70"/>
                        </a:rPr>
                        <a:t>198</a:t>
                      </a:r>
                      <a:endParaRPr lang="lv-LV" sz="2400" kern="1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" panose="00000500000000000000" pitchFamily="2" charset="-70"/>
                        </a:rPr>
                        <a:t>185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" panose="00000500000000000000" pitchFamily="2" charset="-70"/>
                        </a:rPr>
                        <a:t>19 822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" panose="00000500000000000000" pitchFamily="2" charset="-70"/>
                        </a:rPr>
                        <a:t>23 443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" panose="00000500000000000000" pitchFamily="2" charset="-70"/>
                        </a:rPr>
                        <a:t>22 593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75663"/>
                  </a:ext>
                </a:extLst>
              </a:tr>
              <a:tr h="78288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</a:rPr>
                        <a:t>Pabalsts krīzes un ārkārtas situācijā</a:t>
                      </a:r>
                      <a:endParaRPr lang="lv-LV" sz="2400" kern="100" dirty="0">
                        <a:solidFill>
                          <a:schemeClr val="tx1"/>
                        </a:solidFill>
                        <a:effectLst/>
                        <a:latin typeface="Montserrat Bold" panose="00000800000000000000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>
                          <a:effectLst/>
                          <a:latin typeface="Montserrat" panose="00000500000000000000" pitchFamily="2" charset="-70"/>
                        </a:rPr>
                        <a:t>330</a:t>
                      </a:r>
                      <a:endParaRPr lang="lv-LV" sz="2400" kern="1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>
                          <a:effectLst/>
                          <a:latin typeface="Montserrat" panose="00000500000000000000" pitchFamily="2" charset="-70"/>
                        </a:rPr>
                        <a:t>36</a:t>
                      </a:r>
                      <a:endParaRPr lang="lv-LV" sz="2400" kern="1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>
                          <a:effectLst/>
                          <a:latin typeface="Montserrat" panose="00000500000000000000" pitchFamily="2" charset="-70"/>
                        </a:rPr>
                        <a:t>25</a:t>
                      </a:r>
                      <a:endParaRPr lang="lv-LV" sz="2400" kern="1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" panose="00000500000000000000" pitchFamily="2" charset="-70"/>
                        </a:rPr>
                        <a:t>92 636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" panose="00000500000000000000" pitchFamily="2" charset="-70"/>
                        </a:rPr>
                        <a:t>10 152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Montserrat" panose="00000500000000000000" pitchFamily="2" charset="-70"/>
                        </a:rPr>
                        <a:t>8314</a:t>
                      </a:r>
                      <a:endParaRPr lang="lv-LV" sz="24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5421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3A5A985-1A23-4C9B-8D16-E11902CC7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69448"/>
            <a:ext cx="15176094" cy="1143000"/>
          </a:xfrm>
        </p:spPr>
        <p:txBody>
          <a:bodyPr>
            <a:normAutofit/>
          </a:bodyPr>
          <a:lstStyle/>
          <a:p>
            <a:pPr algn="just"/>
            <a:r>
              <a:rPr lang="lv-LV" sz="2400" dirty="0">
                <a:latin typeface="Montserrat" panose="00000500000000000000" pitchFamily="2" charset="-70"/>
              </a:rPr>
              <a:t>Brīvprātīgo iniciatīvu pabalstiem 2022.gadā izlietoti EUR </a:t>
            </a:r>
            <a:r>
              <a:rPr lang="lv-LV" sz="2400" b="0" i="0" u="none" strike="noStrike" dirty="0">
                <a:effectLst/>
                <a:latin typeface="Montserrat" panose="00000500000000000000" pitchFamily="2" charset="-70"/>
              </a:rPr>
              <a:t>296 101, 2023.gadā – EUR 407 225</a:t>
            </a:r>
            <a:r>
              <a:rPr lang="lv-LV" sz="2400" dirty="0">
                <a:latin typeface="Montserrat" panose="00000500000000000000" pitchFamily="2" charset="-70"/>
              </a:rPr>
              <a:t>, 2024.gadā - </a:t>
            </a:r>
            <a:r>
              <a:rPr lang="lv-LV" sz="2400" b="0" i="0" u="none" strike="noStrike" dirty="0">
                <a:effectLst/>
                <a:latin typeface="Montserrat" panose="00000500000000000000" pitchFamily="2" charset="-70"/>
              </a:rPr>
              <a:t> EUR 504 374.</a:t>
            </a:r>
            <a:endParaRPr lang="lv-LV" sz="2400" dirty="0">
              <a:latin typeface="Montserrat" panose="000005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90492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191000" y="399947"/>
            <a:ext cx="10820400" cy="793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21"/>
              </a:lnSpc>
            </a:pPr>
            <a:r>
              <a:rPr lang="lv-LV" sz="3200" b="1" noProof="0" dirty="0">
                <a:latin typeface="Montserrat Bold"/>
                <a:ea typeface="Montserrat Bold"/>
                <a:cs typeface="Montserrat Bold"/>
                <a:sym typeface="Montserrat Bold"/>
              </a:rPr>
              <a:t>Sociālie </a:t>
            </a:r>
            <a:r>
              <a:rPr lang="lv-LV" sz="3200" b="1" dirty="0">
                <a:latin typeface="Montserrat Bold"/>
                <a:ea typeface="Montserrat Bold"/>
                <a:cs typeface="Montserrat Bold"/>
                <a:sym typeface="Montserrat Bold"/>
              </a:rPr>
              <a:t>pakalpojumi</a:t>
            </a:r>
            <a:endParaRPr lang="lv-LV" sz="3200" b="1" noProof="0" dirty="0"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2002" y="1562100"/>
            <a:ext cx="7792064" cy="11893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noProof="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Patversmes un nakts patversmes pakalpojums</a:t>
            </a:r>
          </a:p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Īslaicīgas sociālās aprūpes pakalpojums institūcijā (ĪSA)</a:t>
            </a:r>
          </a:p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noProof="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Sociālās aprūpes centrs pakalpojums (SAC)</a:t>
            </a:r>
          </a:p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Aprūpes mājās pakalpojums bērniem un pilngadīgām personām</a:t>
            </a:r>
          </a:p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Grupu mājas (dzīvokļa) pakalpojums</a:t>
            </a:r>
          </a:p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Dienas aprūpes centra pakalpojums (DAC)</a:t>
            </a:r>
          </a:p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Specializēto darbnīcu pakalpojums</a:t>
            </a:r>
          </a:p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Specializētā transporta pakalpojums</a:t>
            </a:r>
          </a:p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endParaRPr lang="lv-LV" sz="2600" dirty="0">
              <a:solidFill>
                <a:schemeClr val="bg2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endParaRPr lang="lv-LV" sz="2600" dirty="0">
              <a:solidFill>
                <a:schemeClr val="bg2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endParaRPr lang="lv-LV" sz="2600" dirty="0">
              <a:solidFill>
                <a:schemeClr val="bg2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endParaRPr lang="lv-LV" sz="2600" noProof="0" dirty="0">
              <a:solidFill>
                <a:schemeClr val="bg2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3542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endParaRPr lang="lv-LV" sz="2600" noProof="0" dirty="0">
              <a:solidFill>
                <a:schemeClr val="bg2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4905"/>
              </a:lnSpc>
            </a:pPr>
            <a:endParaRPr lang="lv-LV" sz="3503" noProof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2C8F5599-7656-460F-BA01-8B0998DB64D1}"/>
              </a:ext>
            </a:extLst>
          </p:cNvPr>
          <p:cNvSpPr/>
          <p:nvPr/>
        </p:nvSpPr>
        <p:spPr>
          <a:xfrm>
            <a:off x="16002000" y="399947"/>
            <a:ext cx="2133600" cy="2209800"/>
          </a:xfrm>
          <a:custGeom>
            <a:avLst/>
            <a:gdLst/>
            <a:ahLst/>
            <a:cxnLst/>
            <a:rect l="l" t="t" r="r" b="b"/>
            <a:pathLst>
              <a:path w="7017445" h="7017445">
                <a:moveTo>
                  <a:pt x="0" y="0"/>
                </a:moveTo>
                <a:lnTo>
                  <a:pt x="7017446" y="0"/>
                </a:lnTo>
                <a:lnTo>
                  <a:pt x="7017446" y="7017446"/>
                </a:lnTo>
                <a:lnTo>
                  <a:pt x="0" y="7017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lv-LV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428EAA5-BCE8-4AD8-B941-82E176873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63000" y="1562098"/>
            <a:ext cx="7848598" cy="8724901"/>
          </a:xfrm>
        </p:spPr>
        <p:txBody>
          <a:bodyPr>
            <a:normAutofit/>
          </a:bodyPr>
          <a:lstStyle/>
          <a:p>
            <a:pPr marL="54967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Atelpas brīža pakalpojums</a:t>
            </a:r>
          </a:p>
          <a:p>
            <a:pPr marL="54967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Psihologa pakalpojums</a:t>
            </a:r>
          </a:p>
          <a:p>
            <a:pPr marL="54967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Ģimenes asistenta pakalpojums</a:t>
            </a:r>
          </a:p>
          <a:p>
            <a:pPr marL="54967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Sociālās rehabilitācijas programmas pakalpojums</a:t>
            </a:r>
          </a:p>
          <a:p>
            <a:pPr marL="54967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dirty="0" err="1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Mentora</a:t>
            </a:r>
            <a:r>
              <a:rPr lang="lv-LV" sz="26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pakalpojums</a:t>
            </a:r>
          </a:p>
          <a:p>
            <a:pPr marL="54967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r>
              <a:rPr lang="lv-LV" sz="26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Valsts finansētie pakalpojumi – asistenta pakalpojums bērniem un pilngadīgām personām, pavadoņa pakalpojums bērniem</a:t>
            </a:r>
          </a:p>
          <a:p>
            <a:pPr marL="54967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endParaRPr lang="lv-LV" sz="2600" dirty="0">
              <a:solidFill>
                <a:schemeClr val="bg2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967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endParaRPr lang="lv-LV" sz="2600" dirty="0">
              <a:solidFill>
                <a:schemeClr val="bg2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967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endParaRPr lang="lv-LV" sz="2600" dirty="0">
              <a:solidFill>
                <a:schemeClr val="bg2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967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endParaRPr lang="lv-LV" sz="2600" dirty="0">
              <a:solidFill>
                <a:schemeClr val="bg2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967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endParaRPr lang="lv-LV" sz="2600" dirty="0">
              <a:solidFill>
                <a:schemeClr val="bg2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9672" lvl="1" indent="-457200" algn="just">
              <a:lnSpc>
                <a:spcPts val="4905"/>
              </a:lnSpc>
              <a:buFont typeface="Arial" panose="020B0604020202020204" pitchFamily="34" charset="0"/>
              <a:buChar char="•"/>
            </a:pPr>
            <a:endParaRPr lang="lv-LV" sz="6500" dirty="0">
              <a:solidFill>
                <a:schemeClr val="bg2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9308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943600" y="695099"/>
            <a:ext cx="5731598" cy="793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21"/>
              </a:lnSpc>
            </a:pPr>
            <a:r>
              <a:rPr lang="lv-LV" sz="3200" b="1" noProof="0" dirty="0">
                <a:latin typeface="Montserrat Bold"/>
                <a:ea typeface="Montserrat Bold"/>
                <a:cs typeface="Montserrat Bold"/>
                <a:sym typeface="Montserrat Bold"/>
              </a:rPr>
              <a:t>Sociālie pakalpojumi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E8A502-0824-4EED-B16D-DB80EC7FB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587978"/>
              </p:ext>
            </p:extLst>
          </p:nvPr>
        </p:nvGraphicFramePr>
        <p:xfrm>
          <a:off x="1113198" y="2095500"/>
          <a:ext cx="15392401" cy="7296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5483">
                  <a:extLst>
                    <a:ext uri="{9D8B030D-6E8A-4147-A177-3AD203B41FA5}">
                      <a16:colId xmlns:a16="http://schemas.microsoft.com/office/drawing/2014/main" val="3379680115"/>
                    </a:ext>
                  </a:extLst>
                </a:gridCol>
                <a:gridCol w="1741653">
                  <a:extLst>
                    <a:ext uri="{9D8B030D-6E8A-4147-A177-3AD203B41FA5}">
                      <a16:colId xmlns:a16="http://schemas.microsoft.com/office/drawing/2014/main" val="1833700850"/>
                    </a:ext>
                  </a:extLst>
                </a:gridCol>
                <a:gridCol w="1741653">
                  <a:extLst>
                    <a:ext uri="{9D8B030D-6E8A-4147-A177-3AD203B41FA5}">
                      <a16:colId xmlns:a16="http://schemas.microsoft.com/office/drawing/2014/main" val="535568992"/>
                    </a:ext>
                  </a:extLst>
                </a:gridCol>
                <a:gridCol w="1741653">
                  <a:extLst>
                    <a:ext uri="{9D8B030D-6E8A-4147-A177-3AD203B41FA5}">
                      <a16:colId xmlns:a16="http://schemas.microsoft.com/office/drawing/2014/main" val="1877831632"/>
                    </a:ext>
                  </a:extLst>
                </a:gridCol>
                <a:gridCol w="1888740">
                  <a:extLst>
                    <a:ext uri="{9D8B030D-6E8A-4147-A177-3AD203B41FA5}">
                      <a16:colId xmlns:a16="http://schemas.microsoft.com/office/drawing/2014/main" val="1103012554"/>
                    </a:ext>
                  </a:extLst>
                </a:gridCol>
                <a:gridCol w="1888740">
                  <a:extLst>
                    <a:ext uri="{9D8B030D-6E8A-4147-A177-3AD203B41FA5}">
                      <a16:colId xmlns:a16="http://schemas.microsoft.com/office/drawing/2014/main" val="3294428113"/>
                    </a:ext>
                  </a:extLst>
                </a:gridCol>
                <a:gridCol w="1564479">
                  <a:extLst>
                    <a:ext uri="{9D8B030D-6E8A-4147-A177-3AD203B41FA5}">
                      <a16:colId xmlns:a16="http://schemas.microsoft.com/office/drawing/2014/main" val="3546244415"/>
                    </a:ext>
                  </a:extLst>
                </a:gridCol>
              </a:tblGrid>
              <a:tr h="1112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  <a:ea typeface="Monotype Koufi" pitchFamily="2" charset="-78"/>
                          <a:cs typeface="Monotype Koufi" pitchFamily="2" charset="-78"/>
                        </a:rPr>
                        <a:t>Sociālo pakalpojumu veidi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  <a:ea typeface="Monotype Koufi" pitchFamily="2" charset="-78"/>
                          <a:cs typeface="Monotype Koufi" pitchFamily="2" charset="-78"/>
                        </a:rPr>
                        <a:t>Sociālo pakalpojumu saņēmēju skaits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  <a:ea typeface="Monotype Koufi" pitchFamily="2" charset="-78"/>
                          <a:cs typeface="Monotype Koufi" pitchFamily="2" charset="-78"/>
                        </a:rPr>
                        <a:t>Sociālajiem pakalpojumiem izlietotie līdzekļi, EUR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710307"/>
                  </a:ext>
                </a:extLst>
              </a:tr>
              <a:tr h="542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  <a:ea typeface="Monotype Koufi" pitchFamily="2" charset="-78"/>
                          <a:cs typeface="Monotype Koufi" pitchFamily="2" charset="-78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2022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2023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2024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2022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2023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2024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280278"/>
                  </a:ext>
                </a:extLst>
              </a:tr>
              <a:tr h="5423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  <a:ea typeface="Monotype Koufi" pitchFamily="2" charset="-78"/>
                          <a:cs typeface="Monotype Koufi" pitchFamily="2" charset="-78"/>
                        </a:rPr>
                        <a:t>Patversme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2184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3377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9796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905932"/>
                  </a:ext>
                </a:extLst>
              </a:tr>
              <a:tr h="5423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  <a:ea typeface="Monotype Koufi" pitchFamily="2" charset="-78"/>
                          <a:cs typeface="Monotype Koufi" pitchFamily="2" charset="-78"/>
                        </a:rPr>
                        <a:t>ĪSA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2775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1650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386675"/>
                  </a:ext>
                </a:extLst>
              </a:tr>
              <a:tr h="5423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  <a:ea typeface="Monotype Koufi" pitchFamily="2" charset="-78"/>
                          <a:cs typeface="Monotype Koufi" pitchFamily="2" charset="-78"/>
                        </a:rPr>
                        <a:t>SAC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29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41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51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103 851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154 767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205 392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212301"/>
                  </a:ext>
                </a:extLst>
              </a:tr>
              <a:tr h="6803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  <a:ea typeface="Monotype Koufi" pitchFamily="2" charset="-78"/>
                          <a:cs typeface="Monotype Koufi" pitchFamily="2" charset="-78"/>
                        </a:rPr>
                        <a:t>Aprūpe mājās pilngadīgām personām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39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37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65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26 295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34 368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89 764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714319"/>
                  </a:ext>
                </a:extLst>
              </a:tr>
              <a:tr h="5423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  <a:ea typeface="Monotype Koufi" pitchFamily="2" charset="-78"/>
                          <a:cs typeface="Monotype Koufi" pitchFamily="2" charset="-78"/>
                        </a:rPr>
                        <a:t>Pabalsts aprūpei mājās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25 714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14 840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33 376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62385"/>
                  </a:ext>
                </a:extLst>
              </a:tr>
              <a:tr h="5423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  <a:ea typeface="Monotype Koufi" pitchFamily="2" charset="-78"/>
                          <a:cs typeface="Monotype Koufi" pitchFamily="2" charset="-78"/>
                        </a:rPr>
                        <a:t>Aprūpe mājās bērniem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3494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54 234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401425"/>
                  </a:ext>
                </a:extLst>
              </a:tr>
              <a:tr h="5423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  <a:ea typeface="Monotype Koufi" pitchFamily="2" charset="-78"/>
                          <a:cs typeface="Monotype Koufi" pitchFamily="2" charset="-78"/>
                        </a:rPr>
                        <a:t>Grupu dzīvoklis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5351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6192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14 666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858913"/>
                  </a:ext>
                </a:extLst>
              </a:tr>
              <a:tr h="5423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  <a:ea typeface="Monotype Koufi" pitchFamily="2" charset="-78"/>
                          <a:cs typeface="Monotype Koufi" pitchFamily="2" charset="-78"/>
                        </a:rPr>
                        <a:t>DAC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16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4052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7915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128 274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547939"/>
                  </a:ext>
                </a:extLst>
              </a:tr>
              <a:tr h="5423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  <a:ea typeface="Monotype Koufi" pitchFamily="2" charset="-78"/>
                          <a:cs typeface="Monotype Koufi" pitchFamily="2" charset="-78"/>
                        </a:rPr>
                        <a:t>Specializētās darbnīcas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7625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927289"/>
                  </a:ext>
                </a:extLst>
              </a:tr>
              <a:tr h="5423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1" kern="100" dirty="0">
                          <a:solidFill>
                            <a:schemeClr val="tx1"/>
                          </a:solidFill>
                          <a:effectLst/>
                          <a:latin typeface="Montserrat Bold" panose="00000800000000000000" charset="-70"/>
                          <a:ea typeface="Monotype Koufi" pitchFamily="2" charset="-78"/>
                          <a:cs typeface="Monotype Koufi" pitchFamily="2" charset="-78"/>
                        </a:rPr>
                        <a:t>Specializētais transports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28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627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2531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24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Monotype Koufi" pitchFamily="2" charset="-78"/>
                          <a:cs typeface="Monotype Koufi" pitchFamily="2" charset="-78"/>
                        </a:rPr>
                        <a:t>4097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953146"/>
                  </a:ext>
                </a:extLst>
              </a:tr>
            </a:tbl>
          </a:graphicData>
        </a:graphic>
      </p:graphicFrame>
      <p:sp>
        <p:nvSpPr>
          <p:cNvPr id="6" name="Freeform 2">
            <a:extLst>
              <a:ext uri="{FF2B5EF4-FFF2-40B4-BE49-F238E27FC236}">
                <a16:creationId xmlns:a16="http://schemas.microsoft.com/office/drawing/2014/main" id="{84DF7410-F1E0-47E8-813C-6168FDAA11A8}"/>
              </a:ext>
            </a:extLst>
          </p:cNvPr>
          <p:cNvSpPr/>
          <p:nvPr/>
        </p:nvSpPr>
        <p:spPr>
          <a:xfrm>
            <a:off x="16002000" y="399947"/>
            <a:ext cx="2133600" cy="2209800"/>
          </a:xfrm>
          <a:custGeom>
            <a:avLst/>
            <a:gdLst/>
            <a:ahLst/>
            <a:cxnLst/>
            <a:rect l="l" t="t" r="r" b="b"/>
            <a:pathLst>
              <a:path w="7017445" h="7017445">
                <a:moveTo>
                  <a:pt x="0" y="0"/>
                </a:moveTo>
                <a:lnTo>
                  <a:pt x="7017446" y="0"/>
                </a:lnTo>
                <a:lnTo>
                  <a:pt x="7017446" y="7017446"/>
                </a:lnTo>
                <a:lnTo>
                  <a:pt x="0" y="7017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035123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1156</Words>
  <Application>Microsoft Office PowerPoint</Application>
  <PresentationFormat>Custom</PresentationFormat>
  <Paragraphs>350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Montserrat</vt:lpstr>
      <vt:lpstr>Arial</vt:lpstr>
      <vt:lpstr>Calibri</vt:lpstr>
      <vt:lpstr>Montserrat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Sociālā situācija Ādažu novadā</vt:lpstr>
      <vt:lpstr>PowerPoint Presentation</vt:lpstr>
      <vt:lpstr>Brīvprātīgo iniciatīvu pabalstiem 2022.gadā izlietoti EUR 296 101, 2023.gadā – EUR 407 225, 2024.gadā -  EUR 504 374.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SOCIĀLAIS DIENESTS</dc:title>
  <dc:creator>Sintija Vītola</dc:creator>
  <cp:lastModifiedBy>Sintija Vītola</cp:lastModifiedBy>
  <cp:revision>32</cp:revision>
  <dcterms:created xsi:type="dcterms:W3CDTF">2006-08-16T00:00:00Z</dcterms:created>
  <dcterms:modified xsi:type="dcterms:W3CDTF">2025-09-30T05:45:38Z</dcterms:modified>
  <dc:identifier>DAGz3zA_fNU</dc:identifier>
</cp:coreProperties>
</file>