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</p:sldMasterIdLst>
  <p:notesMasterIdLst>
    <p:notesMasterId r:id="rId11"/>
  </p:notesMasterIdLst>
  <p:sldIdLst>
    <p:sldId id="256" r:id="rId3"/>
    <p:sldId id="480" r:id="rId4"/>
    <p:sldId id="258" r:id="rId5"/>
    <p:sldId id="259" r:id="rId6"/>
    <p:sldId id="260" r:id="rId7"/>
    <p:sldId id="261" r:id="rId8"/>
    <p:sldId id="262" r:id="rId9"/>
    <p:sldId id="479" r:id="rId10"/>
  </p:sldIdLst>
  <p:sldSz cx="18288000" cy="10287000"/>
  <p:notesSz cx="6858000" cy="9144000"/>
  <p:embeddedFontLst>
    <p:embeddedFont>
      <p:font typeface="Montserrat" panose="00000500000000000000" pitchFamily="50" charset="-70"/>
      <p:regular r:id="rId12"/>
      <p:bold r:id="rId13"/>
      <p:italic r:id="rId14"/>
      <p:boldItalic r:id="rId1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AA5BC134-7B5B-B442-AA6C-8768B5ED0E5D}">
          <p14:sldIdLst>
            <p14:sldId id="256"/>
            <p14:sldId id="480"/>
            <p14:sldId id="258"/>
            <p14:sldId id="259"/>
            <p14:sldId id="260"/>
            <p14:sldId id="261"/>
            <p14:sldId id="262"/>
            <p14:sldId id="47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840" userDrawn="1">
          <p15:clr>
            <a:srgbClr val="A4A3A4"/>
          </p15:clr>
        </p15:guide>
        <p15:guide id="2" pos="144" userDrawn="1">
          <p15:clr>
            <a:srgbClr val="A4A3A4"/>
          </p15:clr>
        </p15:guide>
        <p15:guide id="3" pos="11328" userDrawn="1">
          <p15:clr>
            <a:srgbClr val="A4A3A4"/>
          </p15:clr>
        </p15:guide>
        <p15:guide id="4" orient="horz" pos="1752" userDrawn="1">
          <p15:clr>
            <a:srgbClr val="A4A3A4"/>
          </p15:clr>
        </p15:guide>
        <p15:guide id="5" pos="4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BDE49"/>
    <a:srgbClr val="E1DC49"/>
    <a:srgbClr val="DBEB00"/>
    <a:srgbClr val="77A4BE"/>
    <a:srgbClr val="6E7072"/>
    <a:srgbClr val="707F3E"/>
    <a:srgbClr val="C04900"/>
    <a:srgbClr val="0A0D7F"/>
    <a:srgbClr val="FF9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949" autoAdjust="0"/>
    <p:restoredTop sz="94812" autoAdjust="0"/>
  </p:normalViewPr>
  <p:slideViewPr>
    <p:cSldViewPr>
      <p:cViewPr varScale="1">
        <p:scale>
          <a:sx n="70" d="100"/>
          <a:sy n="70" d="100"/>
        </p:scale>
        <p:origin x="1272" y="90"/>
      </p:cViewPr>
      <p:guideLst>
        <p:guide orient="horz" pos="840"/>
        <p:guide pos="144"/>
        <p:guide pos="11328"/>
        <p:guide orient="horz" pos="1752"/>
        <p:guide pos="4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2.fntdata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font" Target="fonts/font1.fntdata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font" Target="fonts/font4.fntdata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2BE5A0-D6E5-8549-9779-CFE680BF9E89}" type="datetimeFigureOut">
              <a:rPr lang="en-LV" smtClean="0"/>
              <a:t>09/24/2025</a:t>
            </a:fld>
            <a:endParaRPr lang="en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AE27AA-9BC7-E84F-8718-96696ED692D6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42288535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DBD1-BBC6-144F-BB04-668AE50EEAA2}" type="datetime1">
              <a:rPr lang="en-US" smtClean="0"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2B9F0-4552-AC48-AA4F-42211AD280FC}" type="datetime1">
              <a:rPr lang="en-US" smtClean="0"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F4B85-EE1C-824B-90CF-74BDD2F38CBA}" type="datetime1">
              <a:rPr lang="en-US" smtClean="0"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3195638"/>
            <a:ext cx="15544800" cy="220503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43200" y="5829300"/>
            <a:ext cx="12801600" cy="26289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429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114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800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486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9495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2379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26" y="6610351"/>
            <a:ext cx="15544800" cy="2043113"/>
          </a:xfrm>
        </p:spPr>
        <p:txBody>
          <a:bodyPr anchor="t"/>
          <a:lstStyle>
            <a:lvl1pPr algn="l">
              <a:defRPr sz="6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4626" y="4360070"/>
            <a:ext cx="15544800" cy="2250281"/>
          </a:xfrm>
        </p:spPr>
        <p:txBody>
          <a:bodyPr anchor="b"/>
          <a:lstStyle>
            <a:lvl1pPr marL="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4224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2400301"/>
            <a:ext cx="8077200" cy="6788945"/>
          </a:xfrm>
        </p:spPr>
        <p:txBody>
          <a:bodyPr/>
          <a:lstStyle>
            <a:lvl1pPr>
              <a:defRPr sz="4200"/>
            </a:lvl1pPr>
            <a:lvl2pPr>
              <a:defRPr sz="3600"/>
            </a:lvl2pPr>
            <a:lvl3pPr>
              <a:defRPr sz="30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96400" y="2400301"/>
            <a:ext cx="8077200" cy="6788945"/>
          </a:xfrm>
        </p:spPr>
        <p:txBody>
          <a:bodyPr/>
          <a:lstStyle>
            <a:lvl1pPr>
              <a:defRPr sz="4200"/>
            </a:lvl1pPr>
            <a:lvl2pPr>
              <a:defRPr sz="3600"/>
            </a:lvl2pPr>
            <a:lvl3pPr>
              <a:defRPr sz="30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8281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302670"/>
            <a:ext cx="8080376" cy="959643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3262313"/>
            <a:ext cx="8080376" cy="5926932"/>
          </a:xfrm>
        </p:spPr>
        <p:txBody>
          <a:bodyPr/>
          <a:lstStyle>
            <a:lvl1pPr>
              <a:defRPr sz="3600"/>
            </a:lvl1pPr>
            <a:lvl2pPr>
              <a:defRPr sz="30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90051" y="2302670"/>
            <a:ext cx="8083550" cy="959643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90051" y="3262313"/>
            <a:ext cx="8083550" cy="5926932"/>
          </a:xfrm>
        </p:spPr>
        <p:txBody>
          <a:bodyPr/>
          <a:lstStyle>
            <a:lvl1pPr>
              <a:defRPr sz="3600"/>
            </a:lvl1pPr>
            <a:lvl2pPr>
              <a:defRPr sz="30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0560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5452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4231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1" y="409575"/>
            <a:ext cx="6016626" cy="1743075"/>
          </a:xfrm>
        </p:spPr>
        <p:txBody>
          <a:bodyPr anchor="b"/>
          <a:lstStyle>
            <a:lvl1pPr algn="l">
              <a:defRPr sz="3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50100" y="409576"/>
            <a:ext cx="10223500" cy="8779670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1" y="2152651"/>
            <a:ext cx="6016626" cy="7036595"/>
          </a:xfrm>
        </p:spPr>
        <p:txBody>
          <a:bodyPr/>
          <a:lstStyle>
            <a:lvl1pPr marL="0" indent="0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828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8FE41-FDFF-8047-B79B-356A78FD3E08}" type="datetime1">
              <a:rPr lang="en-US" smtClean="0"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4576" y="7200900"/>
            <a:ext cx="10972800" cy="850107"/>
          </a:xfrm>
        </p:spPr>
        <p:txBody>
          <a:bodyPr anchor="b"/>
          <a:lstStyle>
            <a:lvl1pPr algn="l">
              <a:defRPr sz="3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584576" y="919163"/>
            <a:ext cx="10972800" cy="6172200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84576" y="8051007"/>
            <a:ext cx="10972800" cy="1207293"/>
          </a:xfrm>
        </p:spPr>
        <p:txBody>
          <a:bodyPr/>
          <a:lstStyle>
            <a:lvl1pPr marL="0" indent="0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4974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21528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258800" y="411958"/>
            <a:ext cx="4114800" cy="87772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411958"/>
            <a:ext cx="12039600" cy="87772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4247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B4E0E-0A54-0C4A-A6CD-2D1CE1D43E84}" type="datetime1">
              <a:rPr lang="en-US" smtClean="0"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80C60-2641-914D-8720-24CB9E1544F8}" type="datetime1">
              <a:rPr lang="en-US" smtClean="0"/>
              <a:t>9/24/2025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1618D-AFDF-4441-B6AC-AB7256007DBD}" type="datetime1">
              <a:rPr lang="en-US" smtClean="0"/>
              <a:t>9/24/2025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D66EA-52B9-B847-AD9B-694F049B33E6}" type="datetime1">
              <a:rPr lang="en-US" smtClean="0"/>
              <a:t>9/24/2025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9F490-1998-4A44-A624-42F54DBDC226}" type="datetime1">
              <a:rPr lang="en-US" smtClean="0"/>
              <a:t>9/24/2025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BFAB0-4578-A449-A906-ABE38DB7018B}" type="datetime1">
              <a:rPr lang="en-US" smtClean="0"/>
              <a:t>9/24/2025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F1D72-1054-794F-87B7-D0056D5203D5}" type="datetime1">
              <a:rPr lang="en-US" smtClean="0"/>
              <a:t>9/24/2025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3800B1-4C03-4D41-B773-165D95B0D0CA}" type="datetime1">
              <a:rPr lang="en-US" smtClean="0"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Ādažu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411957"/>
            <a:ext cx="16459200" cy="1714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400301"/>
            <a:ext cx="16459200" cy="67889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14400" y="9534526"/>
            <a:ext cx="4267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48400" y="9534526"/>
            <a:ext cx="5791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106400" y="9534526"/>
            <a:ext cx="4267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494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14350" indent="-514350" algn="l" defTabSz="685800" rtl="0" eaLnBrk="1" latinLnBrk="0" hangingPunct="1">
        <a:spcBef>
          <a:spcPct val="20000"/>
        </a:spcBef>
        <a:buFont typeface="Arial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114425" indent="-428625" algn="l" defTabSz="685800" rtl="0" eaLnBrk="1" latinLnBrk="0" hangingPunct="1">
        <a:spcBef>
          <a:spcPct val="20000"/>
        </a:spcBef>
        <a:buFont typeface="Arial"/>
        <a:buChar char="–"/>
        <a:defRPr sz="42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685800" rtl="0" eaLnBrk="1" latinLnBrk="0" hangingPunct="1">
        <a:spcBef>
          <a:spcPct val="20000"/>
        </a:spcBef>
        <a:buFont typeface="Arial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685800" rtl="0" eaLnBrk="1" latinLnBrk="0" hangingPunct="1">
        <a:spcBef>
          <a:spcPct val="20000"/>
        </a:spcBef>
        <a:buFont typeface="Arial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685800" rtl="0" eaLnBrk="1" latinLnBrk="0" hangingPunct="1">
        <a:spcBef>
          <a:spcPct val="20000"/>
        </a:spcBef>
        <a:buFont typeface="Arial"/>
        <a:buChar char="»"/>
        <a:defRPr sz="30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685800" rtl="0" eaLnBrk="1" latinLnBrk="0" hangingPunct="1">
        <a:spcBef>
          <a:spcPct val="20000"/>
        </a:spcBef>
        <a:buFont typeface="Arial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685800" rtl="0" eaLnBrk="1" latinLnBrk="0" hangingPunct="1">
        <a:spcBef>
          <a:spcPct val="20000"/>
        </a:spcBef>
        <a:buFont typeface="Arial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685800" rtl="0" eaLnBrk="1" latinLnBrk="0" hangingPunct="1">
        <a:spcBef>
          <a:spcPct val="20000"/>
        </a:spcBef>
        <a:buFont typeface="Arial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685800" rtl="0" eaLnBrk="1" latinLnBrk="0" hangingPunct="1">
        <a:spcBef>
          <a:spcPct val="20000"/>
        </a:spcBef>
        <a:buFont typeface="Arial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95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91440" y="9570720"/>
            <a:ext cx="18105120" cy="238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500" dirty="0">
                <a:solidFill>
                  <a:srgbClr val="FFFFFF"/>
                </a:solidFill>
                <a:latin typeface="Montserrat" pitchFamily="2" charset="77"/>
              </a:rPr>
              <a:t>ĀDAŽU NOVADA PAŠVALDĪBA   |   202</a:t>
            </a:r>
            <a:r>
              <a:rPr lang="lv-LV" sz="1500" dirty="0">
                <a:solidFill>
                  <a:srgbClr val="FFFFFF"/>
                </a:solidFill>
                <a:latin typeface="Montserrat" pitchFamily="2" charset="77"/>
              </a:rPr>
              <a:t>5</a:t>
            </a:r>
            <a:r>
              <a:rPr lang="en-US" sz="1500" dirty="0">
                <a:solidFill>
                  <a:srgbClr val="FFFFFF"/>
                </a:solidFill>
                <a:latin typeface="Montserrat" pitchFamily="2" charset="77"/>
              </a:rPr>
              <a:t>.</a:t>
            </a:r>
          </a:p>
        </p:txBody>
      </p:sp>
      <p:sp>
        <p:nvSpPr>
          <p:cNvPr id="3" name="AutoShape 3"/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TextBox 4"/>
          <p:cNvSpPr txBox="1"/>
          <p:nvPr/>
        </p:nvSpPr>
        <p:spPr>
          <a:xfrm>
            <a:off x="0" y="6311427"/>
            <a:ext cx="18292770" cy="19218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20"/>
              </a:lnSpc>
            </a:pPr>
            <a:r>
              <a:rPr kumimoji="0" lang="lv-LV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Ādažu novada līdzdalības budžets 2025</a:t>
            </a:r>
          </a:p>
          <a:p>
            <a:pPr algn="ctr">
              <a:lnSpc>
                <a:spcPts val="7920"/>
              </a:lnSpc>
            </a:pPr>
            <a:r>
              <a:rPr lang="lv-LV" sz="4400" dirty="0">
                <a:solidFill>
                  <a:prstClr val="black"/>
                </a:solidFill>
                <a:latin typeface="Calibri"/>
                <a:ea typeface="+mj-ea"/>
                <a:cs typeface="+mj-cs"/>
              </a:rPr>
              <a:t>1.gada rezultāti</a:t>
            </a:r>
            <a:endParaRPr lang="en-US" sz="6600" dirty="0">
              <a:solidFill>
                <a:srgbClr val="FFFFFF"/>
              </a:solidFill>
              <a:latin typeface="Montserrat Semi-Bold Bold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A7B6706-566B-71C2-A752-5BEBD6DD4A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0046" y="0"/>
            <a:ext cx="6267908" cy="61131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0" y="0"/>
            <a:ext cx="13716000" cy="10287000"/>
          </a:xfrm>
          <a:prstGeom prst="rect">
            <a:avLst/>
          </a:prstGeom>
          <a:solidFill>
            <a:srgbClr val="E6F0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sz="27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 err="1"/>
              <a:t>Tiesiskais</a:t>
            </a:r>
            <a:r>
              <a:rPr dirty="0"/>
              <a:t> </a:t>
            </a:r>
            <a:r>
              <a:rPr dirty="0" err="1"/>
              <a:t>pamats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Saistošie</a:t>
            </a:r>
            <a:r>
              <a:rPr dirty="0"/>
              <a:t> </a:t>
            </a:r>
            <a:r>
              <a:rPr dirty="0" err="1"/>
              <a:t>noteikumi</a:t>
            </a:r>
            <a:r>
              <a:rPr dirty="0"/>
              <a:t> Nr. 53/2024</a:t>
            </a:r>
          </a:p>
          <a:p>
            <a:pPr marL="0" indent="0">
              <a:buNone/>
            </a:pPr>
            <a:r>
              <a:rPr dirty="0"/>
              <a:t>• </a:t>
            </a:r>
            <a:r>
              <a:rPr sz="4400" dirty="0" err="1"/>
              <a:t>Finansējums</a:t>
            </a:r>
            <a:r>
              <a:rPr sz="4400" dirty="0"/>
              <a:t> </a:t>
            </a:r>
            <a:r>
              <a:rPr sz="4400" dirty="0" err="1"/>
              <a:t>vienam</a:t>
            </a:r>
            <a:r>
              <a:rPr sz="4400" dirty="0"/>
              <a:t> </a:t>
            </a:r>
            <a:r>
              <a:rPr sz="4400" dirty="0" err="1"/>
              <a:t>projektam</a:t>
            </a:r>
            <a:r>
              <a:rPr sz="4400" dirty="0"/>
              <a:t> 2025.–2026. </a:t>
            </a:r>
            <a:r>
              <a:rPr sz="4400" dirty="0" err="1"/>
              <a:t>gadā</a:t>
            </a:r>
            <a:r>
              <a:rPr sz="4400" dirty="0"/>
              <a:t>: 3 000 – 17 000 €</a:t>
            </a:r>
          </a:p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Projekti</a:t>
            </a:r>
            <a:r>
              <a:rPr dirty="0"/>
              <a:t> </a:t>
            </a:r>
            <a:r>
              <a:rPr dirty="0" err="1"/>
              <a:t>īstenojami</a:t>
            </a:r>
            <a:r>
              <a:rPr dirty="0"/>
              <a:t>:</a:t>
            </a:r>
          </a:p>
          <a:p>
            <a:pPr marL="0" indent="0">
              <a:buNone/>
            </a:pPr>
            <a:r>
              <a:rPr dirty="0"/>
              <a:t>– Ādažu </a:t>
            </a:r>
            <a:r>
              <a:rPr dirty="0" err="1"/>
              <a:t>pilsētā</a:t>
            </a:r>
            <a:endParaRPr dirty="0"/>
          </a:p>
          <a:p>
            <a:pPr marL="0" indent="0">
              <a:buNone/>
            </a:pPr>
            <a:r>
              <a:rPr dirty="0"/>
              <a:t>– </a:t>
            </a:r>
            <a:r>
              <a:rPr dirty="0" err="1"/>
              <a:t>Ciematos</a:t>
            </a:r>
            <a:r>
              <a:rPr dirty="0"/>
              <a:t> </a:t>
            </a:r>
            <a:r>
              <a:rPr dirty="0" err="1"/>
              <a:t>ar</a:t>
            </a:r>
            <a:r>
              <a:rPr dirty="0"/>
              <a:t> ≥1000 </a:t>
            </a:r>
            <a:r>
              <a:rPr dirty="0" err="1"/>
              <a:t>iedzīvotājiem</a:t>
            </a:r>
            <a:endParaRPr dirty="0"/>
          </a:p>
          <a:p>
            <a:pPr marL="0" indent="0">
              <a:buNone/>
            </a:pPr>
            <a:r>
              <a:rPr dirty="0"/>
              <a:t>– </a:t>
            </a:r>
            <a:r>
              <a:rPr dirty="0" err="1"/>
              <a:t>Mazākos</a:t>
            </a:r>
            <a:r>
              <a:rPr dirty="0"/>
              <a:t> </a:t>
            </a:r>
            <a:r>
              <a:rPr dirty="0" err="1"/>
              <a:t>ciemos</a:t>
            </a: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0" y="0"/>
            <a:ext cx="13716000" cy="10287000"/>
          </a:xfrm>
          <a:prstGeom prst="rect">
            <a:avLst/>
          </a:prstGeom>
          <a:solidFill>
            <a:srgbClr val="E6F0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sz="27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 err="1"/>
              <a:t>Pieteikumi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Iesniegti</a:t>
            </a:r>
            <a:r>
              <a:rPr dirty="0"/>
              <a:t> 13 </a:t>
            </a:r>
            <a:r>
              <a:rPr dirty="0" err="1"/>
              <a:t>projektu</a:t>
            </a:r>
            <a:r>
              <a:rPr dirty="0"/>
              <a:t> </a:t>
            </a:r>
            <a:r>
              <a:rPr dirty="0" err="1"/>
              <a:t>pieteikumi</a:t>
            </a:r>
            <a:endParaRPr dirty="0"/>
          </a:p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Pieteikšanās</a:t>
            </a:r>
            <a:r>
              <a:rPr dirty="0"/>
              <a:t> </a:t>
            </a:r>
            <a:r>
              <a:rPr dirty="0" err="1"/>
              <a:t>notika</a:t>
            </a:r>
            <a:r>
              <a:rPr dirty="0"/>
              <a:t> 01.04.–30.06.2025 </a:t>
            </a:r>
            <a:r>
              <a:rPr dirty="0" err="1"/>
              <a:t>elektroniski</a:t>
            </a:r>
            <a:r>
              <a:rPr dirty="0"/>
              <a:t> GeoLatvija.lv</a:t>
            </a:r>
            <a:endParaRPr lang="lv-LV" dirty="0"/>
          </a:p>
          <a:p>
            <a:pPr marL="0" indent="0">
              <a:buNone/>
            </a:pPr>
            <a:r>
              <a:rPr lang="lv-LV" dirty="0"/>
              <a:t>• Pieteikumus izvērtēja komisija</a:t>
            </a: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0" y="0"/>
            <a:ext cx="13716000" cy="10287000"/>
          </a:xfrm>
          <a:prstGeom prst="rect">
            <a:avLst/>
          </a:prstGeom>
          <a:solidFill>
            <a:srgbClr val="E6F0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sz="27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Atbalstītās idejas (8)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dirty="0"/>
              <a:t>• Bērnu </a:t>
            </a:r>
            <a:r>
              <a:rPr dirty="0" err="1"/>
              <a:t>laukums</a:t>
            </a:r>
            <a:r>
              <a:rPr dirty="0"/>
              <a:t> </a:t>
            </a:r>
            <a:r>
              <a:rPr dirty="0" err="1"/>
              <a:t>Dailas</a:t>
            </a:r>
            <a:r>
              <a:rPr dirty="0"/>
              <a:t> </a:t>
            </a:r>
            <a:r>
              <a:rPr dirty="0" err="1"/>
              <a:t>ciematā</a:t>
            </a:r>
            <a:endParaRPr dirty="0"/>
          </a:p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Garkalne</a:t>
            </a:r>
            <a:r>
              <a:rPr dirty="0"/>
              <a:t> strong sporta </a:t>
            </a:r>
            <a:r>
              <a:rPr dirty="0" err="1"/>
              <a:t>zāle</a:t>
            </a:r>
            <a:endParaRPr dirty="0"/>
          </a:p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Volejbola</a:t>
            </a:r>
            <a:r>
              <a:rPr dirty="0"/>
              <a:t> </a:t>
            </a:r>
            <a:r>
              <a:rPr dirty="0" err="1"/>
              <a:t>laukums</a:t>
            </a:r>
            <a:r>
              <a:rPr dirty="0"/>
              <a:t> </a:t>
            </a:r>
            <a:r>
              <a:rPr dirty="0" err="1"/>
              <a:t>Garkalnē</a:t>
            </a:r>
            <a:endParaRPr dirty="0"/>
          </a:p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Āra</a:t>
            </a:r>
            <a:r>
              <a:rPr dirty="0"/>
              <a:t> </a:t>
            </a:r>
            <a:r>
              <a:rPr dirty="0" err="1"/>
              <a:t>trenažieri</a:t>
            </a:r>
            <a:r>
              <a:rPr dirty="0"/>
              <a:t> </a:t>
            </a:r>
            <a:r>
              <a:rPr dirty="0" err="1"/>
              <a:t>Alderos</a:t>
            </a:r>
            <a:endParaRPr dirty="0"/>
          </a:p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Ceļa</a:t>
            </a:r>
            <a:r>
              <a:rPr dirty="0"/>
              <a:t> </a:t>
            </a:r>
            <a:r>
              <a:rPr dirty="0" err="1"/>
              <a:t>remonts</a:t>
            </a:r>
            <a:r>
              <a:rPr dirty="0"/>
              <a:t> </a:t>
            </a:r>
            <a:r>
              <a:rPr dirty="0" err="1"/>
              <a:t>Indrānu</a:t>
            </a:r>
            <a:r>
              <a:rPr dirty="0"/>
              <a:t> </a:t>
            </a:r>
            <a:r>
              <a:rPr dirty="0" err="1"/>
              <a:t>ielā</a:t>
            </a:r>
            <a:endParaRPr dirty="0"/>
          </a:p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Ceļa</a:t>
            </a:r>
            <a:r>
              <a:rPr dirty="0"/>
              <a:t> </a:t>
            </a:r>
            <a:r>
              <a:rPr dirty="0" err="1"/>
              <a:t>atjaunošana</a:t>
            </a:r>
            <a:r>
              <a:rPr dirty="0"/>
              <a:t> </a:t>
            </a:r>
            <a:r>
              <a:rPr dirty="0" err="1"/>
              <a:t>Carnikavā</a:t>
            </a:r>
            <a:endParaRPr dirty="0"/>
          </a:p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Izgaismota</a:t>
            </a:r>
            <a:r>
              <a:rPr dirty="0"/>
              <a:t> vide </a:t>
            </a:r>
            <a:r>
              <a:rPr dirty="0" err="1"/>
              <a:t>Kadagā</a:t>
            </a:r>
            <a:endParaRPr dirty="0"/>
          </a:p>
          <a:p>
            <a:pPr marL="0" indent="0">
              <a:buNone/>
            </a:pPr>
            <a:r>
              <a:rPr dirty="0"/>
              <a:t>• Brīvā </a:t>
            </a:r>
            <a:r>
              <a:rPr dirty="0" err="1"/>
              <a:t>laika</a:t>
            </a:r>
            <a:r>
              <a:rPr dirty="0"/>
              <a:t> </a:t>
            </a:r>
            <a:r>
              <a:rPr dirty="0" err="1"/>
              <a:t>vieta</a:t>
            </a:r>
            <a:r>
              <a:rPr dirty="0"/>
              <a:t> </a:t>
            </a:r>
            <a:r>
              <a:rPr dirty="0" err="1"/>
              <a:t>Ādažos</a:t>
            </a: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0" y="0"/>
            <a:ext cx="13716000" cy="10287000"/>
          </a:xfrm>
          <a:prstGeom prst="rect">
            <a:avLst/>
          </a:prstGeom>
          <a:solidFill>
            <a:srgbClr val="E6F0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sz="27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Neatbalstītās idejas (5) un iemesli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dirty="0"/>
              <a:t>• </a:t>
            </a:r>
            <a:r>
              <a:rPr lang="lv-LV" dirty="0"/>
              <a:t>«</a:t>
            </a:r>
            <a:r>
              <a:rPr dirty="0" err="1"/>
              <a:t>Āra</a:t>
            </a:r>
            <a:r>
              <a:rPr dirty="0"/>
              <a:t> </a:t>
            </a:r>
            <a:r>
              <a:rPr dirty="0" err="1"/>
              <a:t>šautuve</a:t>
            </a:r>
            <a:r>
              <a:rPr lang="lv-LV" dirty="0"/>
              <a:t>»</a:t>
            </a:r>
            <a:r>
              <a:rPr dirty="0"/>
              <a:t> – </a:t>
            </a:r>
            <a:r>
              <a:rPr dirty="0" err="1"/>
              <a:t>neatbilstoša</a:t>
            </a:r>
            <a:r>
              <a:rPr dirty="0"/>
              <a:t> </a:t>
            </a:r>
            <a:r>
              <a:rPr dirty="0" err="1"/>
              <a:t>teritorija</a:t>
            </a:r>
            <a:r>
              <a:rPr dirty="0"/>
              <a:t>, </a:t>
            </a:r>
            <a:r>
              <a:rPr dirty="0" err="1"/>
              <a:t>drošības</a:t>
            </a:r>
            <a:r>
              <a:rPr dirty="0"/>
              <a:t> </a:t>
            </a:r>
            <a:r>
              <a:rPr dirty="0" err="1"/>
              <a:t>riski</a:t>
            </a:r>
            <a:endParaRPr dirty="0"/>
          </a:p>
          <a:p>
            <a:pPr marL="0" indent="0">
              <a:buNone/>
            </a:pPr>
            <a:r>
              <a:rPr dirty="0"/>
              <a:t>• </a:t>
            </a:r>
            <a:r>
              <a:rPr lang="lv-LV" dirty="0"/>
              <a:t>«</a:t>
            </a:r>
            <a:r>
              <a:rPr dirty="0"/>
              <a:t>Carnikavas </a:t>
            </a:r>
            <a:r>
              <a:rPr dirty="0" err="1"/>
              <a:t>stadiona</a:t>
            </a:r>
            <a:r>
              <a:rPr dirty="0"/>
              <a:t> </a:t>
            </a:r>
            <a:r>
              <a:rPr dirty="0" err="1"/>
              <a:t>inventār</a:t>
            </a:r>
            <a:r>
              <a:rPr lang="lv-LV" dirty="0"/>
              <a:t>s»</a:t>
            </a:r>
            <a:r>
              <a:rPr dirty="0"/>
              <a:t> – </a:t>
            </a:r>
            <a:r>
              <a:rPr dirty="0" err="1"/>
              <a:t>ierobežota</a:t>
            </a:r>
            <a:r>
              <a:rPr dirty="0"/>
              <a:t> </a:t>
            </a:r>
            <a:r>
              <a:rPr dirty="0" err="1"/>
              <a:t>pieejamība</a:t>
            </a:r>
            <a:r>
              <a:rPr dirty="0"/>
              <a:t>, </a:t>
            </a:r>
            <a:r>
              <a:rPr dirty="0" err="1"/>
              <a:t>pamatfunkcija</a:t>
            </a:r>
            <a:r>
              <a:rPr dirty="0"/>
              <a:t> </a:t>
            </a:r>
            <a:r>
              <a:rPr dirty="0" err="1"/>
              <a:t>izglītības</a:t>
            </a:r>
            <a:r>
              <a:rPr dirty="0"/>
              <a:t> </a:t>
            </a:r>
            <a:r>
              <a:rPr dirty="0" err="1"/>
              <a:t>iestādei</a:t>
            </a:r>
            <a:endParaRPr dirty="0"/>
          </a:p>
          <a:p>
            <a:pPr marL="0" indent="0">
              <a:buNone/>
            </a:pPr>
            <a:r>
              <a:rPr dirty="0"/>
              <a:t>• </a:t>
            </a:r>
            <a:r>
              <a:rPr lang="lv-LV" dirty="0"/>
              <a:t>«</a:t>
            </a:r>
            <a:r>
              <a:rPr dirty="0" err="1"/>
              <a:t>Kalns</a:t>
            </a:r>
            <a:r>
              <a:rPr dirty="0"/>
              <a:t> </a:t>
            </a:r>
            <a:r>
              <a:rPr dirty="0" err="1"/>
              <a:t>priekš</a:t>
            </a:r>
            <a:r>
              <a:rPr dirty="0"/>
              <a:t> </a:t>
            </a:r>
            <a:r>
              <a:rPr dirty="0" err="1"/>
              <a:t>ragavām</a:t>
            </a:r>
            <a:r>
              <a:rPr lang="lv-LV" dirty="0"/>
              <a:t>»</a:t>
            </a:r>
            <a:r>
              <a:rPr dirty="0"/>
              <a:t> – </a:t>
            </a:r>
            <a:r>
              <a:rPr dirty="0" err="1"/>
              <a:t>pretrunā</a:t>
            </a:r>
            <a:r>
              <a:rPr dirty="0"/>
              <a:t> </a:t>
            </a:r>
            <a:r>
              <a:rPr dirty="0" err="1"/>
              <a:t>teritorijas</a:t>
            </a:r>
            <a:r>
              <a:rPr dirty="0"/>
              <a:t> </a:t>
            </a:r>
            <a:r>
              <a:rPr dirty="0" err="1"/>
              <a:t>plānojumam</a:t>
            </a:r>
            <a:r>
              <a:rPr dirty="0"/>
              <a:t>, </a:t>
            </a:r>
            <a:r>
              <a:rPr dirty="0" err="1"/>
              <a:t>drošības</a:t>
            </a:r>
            <a:r>
              <a:rPr dirty="0"/>
              <a:t> </a:t>
            </a:r>
            <a:r>
              <a:rPr dirty="0" err="1"/>
              <a:t>riski</a:t>
            </a:r>
            <a:endParaRPr dirty="0"/>
          </a:p>
          <a:p>
            <a:pPr marL="0" indent="0">
              <a:buNone/>
            </a:pPr>
            <a:r>
              <a:rPr dirty="0"/>
              <a:t>• </a:t>
            </a:r>
            <a:r>
              <a:rPr lang="lv-LV" dirty="0"/>
              <a:t>«</a:t>
            </a:r>
            <a:r>
              <a:rPr dirty="0"/>
              <a:t>Sporta </a:t>
            </a:r>
            <a:r>
              <a:rPr dirty="0" err="1"/>
              <a:t>telpas</a:t>
            </a:r>
            <a:r>
              <a:rPr dirty="0"/>
              <a:t> </a:t>
            </a:r>
            <a:r>
              <a:rPr dirty="0" err="1"/>
              <a:t>iekārtošana</a:t>
            </a:r>
            <a:r>
              <a:rPr lang="lv-LV" dirty="0"/>
              <a:t>»</a:t>
            </a:r>
            <a:r>
              <a:rPr dirty="0"/>
              <a:t> – </a:t>
            </a:r>
            <a:r>
              <a:rPr dirty="0" err="1"/>
              <a:t>ierobežota</a:t>
            </a:r>
            <a:r>
              <a:rPr dirty="0"/>
              <a:t> </a:t>
            </a:r>
            <a:r>
              <a:rPr dirty="0" err="1"/>
              <a:t>pieejamība</a:t>
            </a:r>
            <a:r>
              <a:rPr dirty="0"/>
              <a:t>, </a:t>
            </a:r>
            <a:r>
              <a:rPr dirty="0" err="1"/>
              <a:t>paredzēts</a:t>
            </a:r>
            <a:r>
              <a:rPr dirty="0"/>
              <a:t> </a:t>
            </a:r>
            <a:r>
              <a:rPr dirty="0" err="1"/>
              <a:t>iestādes</a:t>
            </a:r>
            <a:r>
              <a:rPr dirty="0"/>
              <a:t> </a:t>
            </a:r>
            <a:r>
              <a:rPr dirty="0" err="1"/>
              <a:t>vajadzībām</a:t>
            </a:r>
            <a:endParaRPr dirty="0"/>
          </a:p>
          <a:p>
            <a:pPr marL="0" indent="0">
              <a:buNone/>
            </a:pPr>
            <a:r>
              <a:rPr dirty="0"/>
              <a:t>• </a:t>
            </a:r>
            <a:r>
              <a:rPr lang="lv-LV" dirty="0"/>
              <a:t>«</a:t>
            </a:r>
            <a:r>
              <a:rPr dirty="0"/>
              <a:t>STEM </a:t>
            </a:r>
            <a:r>
              <a:rPr dirty="0" err="1"/>
              <a:t>centrs</a:t>
            </a:r>
            <a:r>
              <a:rPr dirty="0"/>
              <a:t> “LIGZDA”</a:t>
            </a:r>
            <a:r>
              <a:rPr lang="lv-LV" dirty="0"/>
              <a:t>»</a:t>
            </a:r>
            <a:r>
              <a:rPr dirty="0"/>
              <a:t> – </a:t>
            </a:r>
            <a:r>
              <a:rPr dirty="0" err="1"/>
              <a:t>nebūs</a:t>
            </a:r>
            <a:r>
              <a:rPr dirty="0"/>
              <a:t> </a:t>
            </a:r>
            <a:r>
              <a:rPr dirty="0" err="1"/>
              <a:t>publiski</a:t>
            </a:r>
            <a:r>
              <a:rPr dirty="0"/>
              <a:t> </a:t>
            </a:r>
            <a:r>
              <a:rPr dirty="0" err="1"/>
              <a:t>pieejams</a:t>
            </a:r>
            <a:r>
              <a:rPr dirty="0"/>
              <a:t>, </a:t>
            </a:r>
            <a:r>
              <a:rPr dirty="0" err="1"/>
              <a:t>prasītu</a:t>
            </a:r>
            <a:r>
              <a:rPr dirty="0"/>
              <a:t> </a:t>
            </a:r>
            <a:r>
              <a:rPr dirty="0" err="1"/>
              <a:t>papildu</a:t>
            </a:r>
            <a:r>
              <a:rPr dirty="0"/>
              <a:t> </a:t>
            </a:r>
            <a:r>
              <a:rPr dirty="0" err="1"/>
              <a:t>ieguldījumus</a:t>
            </a:r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0" y="0"/>
            <a:ext cx="13716000" cy="10287000"/>
          </a:xfrm>
          <a:prstGeom prst="rect">
            <a:avLst/>
          </a:prstGeom>
          <a:solidFill>
            <a:srgbClr val="E6F0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sz="27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Balsošanas aktivitāte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dirty="0"/>
              <a:t>Mazie </a:t>
            </a:r>
            <a:r>
              <a:rPr dirty="0" err="1"/>
              <a:t>ciemi</a:t>
            </a:r>
            <a:r>
              <a:rPr dirty="0"/>
              <a:t>:</a:t>
            </a:r>
          </a:p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Volejbola</a:t>
            </a:r>
            <a:r>
              <a:rPr dirty="0"/>
              <a:t> </a:t>
            </a:r>
            <a:r>
              <a:rPr dirty="0" err="1"/>
              <a:t>laukums</a:t>
            </a:r>
            <a:r>
              <a:rPr dirty="0"/>
              <a:t> – 132</a:t>
            </a:r>
          </a:p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Garkalne</a:t>
            </a:r>
            <a:r>
              <a:rPr dirty="0"/>
              <a:t> strong – 129</a:t>
            </a:r>
          </a:p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Āra</a:t>
            </a:r>
            <a:r>
              <a:rPr dirty="0"/>
              <a:t> </a:t>
            </a:r>
            <a:r>
              <a:rPr dirty="0" err="1"/>
              <a:t>trenažieri</a:t>
            </a:r>
            <a:r>
              <a:rPr dirty="0"/>
              <a:t> – 122</a:t>
            </a:r>
          </a:p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Ceļa</a:t>
            </a:r>
            <a:r>
              <a:rPr dirty="0"/>
              <a:t> </a:t>
            </a:r>
            <a:r>
              <a:rPr dirty="0" err="1"/>
              <a:t>remonts</a:t>
            </a:r>
            <a:r>
              <a:rPr dirty="0"/>
              <a:t> </a:t>
            </a:r>
            <a:r>
              <a:rPr dirty="0" err="1"/>
              <a:t>Indrānu</a:t>
            </a:r>
            <a:r>
              <a:rPr dirty="0"/>
              <a:t> </a:t>
            </a:r>
            <a:r>
              <a:rPr dirty="0" err="1"/>
              <a:t>ielā</a:t>
            </a:r>
            <a:r>
              <a:rPr dirty="0"/>
              <a:t> – 56</a:t>
            </a:r>
          </a:p>
          <a:p>
            <a:endParaRPr dirty="0"/>
          </a:p>
          <a:p>
            <a:r>
              <a:rPr dirty="0" err="1"/>
              <a:t>Lielie</a:t>
            </a:r>
            <a:r>
              <a:rPr dirty="0"/>
              <a:t> </a:t>
            </a:r>
            <a:r>
              <a:rPr dirty="0" err="1"/>
              <a:t>ciemi</a:t>
            </a:r>
            <a:r>
              <a:rPr dirty="0"/>
              <a:t>:</a:t>
            </a:r>
          </a:p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Izgaismota</a:t>
            </a:r>
            <a:r>
              <a:rPr dirty="0"/>
              <a:t> vide </a:t>
            </a:r>
            <a:r>
              <a:rPr dirty="0" err="1"/>
              <a:t>Kadagā</a:t>
            </a:r>
            <a:r>
              <a:rPr dirty="0"/>
              <a:t> – 242</a:t>
            </a:r>
          </a:p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Ceļa</a:t>
            </a:r>
            <a:r>
              <a:rPr dirty="0"/>
              <a:t> </a:t>
            </a:r>
            <a:r>
              <a:rPr dirty="0" err="1"/>
              <a:t>atjaunošana</a:t>
            </a:r>
            <a:r>
              <a:rPr dirty="0"/>
              <a:t> </a:t>
            </a:r>
            <a:r>
              <a:rPr dirty="0" err="1"/>
              <a:t>Carnikavā</a:t>
            </a:r>
            <a:r>
              <a:rPr dirty="0"/>
              <a:t> – 165</a:t>
            </a:r>
          </a:p>
          <a:p>
            <a:endParaRPr dirty="0"/>
          </a:p>
          <a:p>
            <a:r>
              <a:rPr dirty="0"/>
              <a:t>Ādažu </a:t>
            </a:r>
            <a:r>
              <a:rPr dirty="0" err="1"/>
              <a:t>pilsēta</a:t>
            </a:r>
            <a:r>
              <a:rPr dirty="0"/>
              <a:t>:</a:t>
            </a:r>
          </a:p>
          <a:p>
            <a:pPr marL="0" indent="0">
              <a:buNone/>
            </a:pPr>
            <a:r>
              <a:rPr dirty="0"/>
              <a:t>• Brīvā </a:t>
            </a:r>
            <a:r>
              <a:rPr dirty="0" err="1"/>
              <a:t>laika</a:t>
            </a:r>
            <a:r>
              <a:rPr dirty="0"/>
              <a:t> </a:t>
            </a:r>
            <a:r>
              <a:rPr dirty="0" err="1"/>
              <a:t>vieta</a:t>
            </a:r>
            <a:r>
              <a:rPr dirty="0"/>
              <a:t> </a:t>
            </a:r>
            <a:r>
              <a:rPr dirty="0" err="1"/>
              <a:t>Ādažos</a:t>
            </a:r>
            <a:r>
              <a:rPr dirty="0"/>
              <a:t> – 299</a:t>
            </a:r>
          </a:p>
          <a:p>
            <a:pPr marL="0" indent="0">
              <a:buNone/>
            </a:pPr>
            <a:r>
              <a:rPr dirty="0"/>
              <a:t>• Bērnu </a:t>
            </a:r>
            <a:r>
              <a:rPr dirty="0" err="1"/>
              <a:t>laukums</a:t>
            </a:r>
            <a:r>
              <a:rPr dirty="0"/>
              <a:t> </a:t>
            </a:r>
            <a:r>
              <a:rPr dirty="0" err="1"/>
              <a:t>Dailas</a:t>
            </a:r>
            <a:r>
              <a:rPr dirty="0"/>
              <a:t> </a:t>
            </a:r>
            <a:r>
              <a:rPr dirty="0" err="1"/>
              <a:t>ciematā</a:t>
            </a:r>
            <a:r>
              <a:rPr dirty="0"/>
              <a:t> – 126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0" y="0"/>
            <a:ext cx="13716000" cy="10287000"/>
          </a:xfrm>
          <a:prstGeom prst="rect">
            <a:avLst/>
          </a:prstGeom>
          <a:solidFill>
            <a:srgbClr val="E6F0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sz="27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Balsošanas rezultāts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3000"/>
              </a:spcBef>
              <a:buNone/>
            </a:pPr>
            <a:r>
              <a:rPr dirty="0" err="1"/>
              <a:t>Atbalstīti</a:t>
            </a:r>
            <a:r>
              <a:rPr dirty="0"/>
              <a:t> 4 </a:t>
            </a:r>
            <a:r>
              <a:rPr dirty="0" err="1"/>
              <a:t>projekti</a:t>
            </a:r>
            <a:r>
              <a:rPr dirty="0"/>
              <a:t>:</a:t>
            </a:r>
          </a:p>
          <a:p>
            <a:pPr marL="0" indent="0">
              <a:spcBef>
                <a:spcPts val="3000"/>
              </a:spcBef>
              <a:buNone/>
            </a:pPr>
            <a:r>
              <a:rPr dirty="0"/>
              <a:t>• </a:t>
            </a:r>
            <a:r>
              <a:rPr dirty="0" err="1"/>
              <a:t>Volejbola</a:t>
            </a:r>
            <a:r>
              <a:rPr dirty="0"/>
              <a:t> </a:t>
            </a:r>
            <a:r>
              <a:rPr dirty="0" err="1"/>
              <a:t>laukums</a:t>
            </a:r>
            <a:r>
              <a:rPr dirty="0"/>
              <a:t> </a:t>
            </a:r>
            <a:r>
              <a:rPr dirty="0" err="1"/>
              <a:t>Garkalnē</a:t>
            </a:r>
            <a:r>
              <a:rPr dirty="0"/>
              <a:t> – 5 504,54 €</a:t>
            </a:r>
          </a:p>
          <a:p>
            <a:pPr marL="0" indent="0">
              <a:spcBef>
                <a:spcPts val="3000"/>
              </a:spcBef>
              <a:buNone/>
            </a:pPr>
            <a:r>
              <a:rPr dirty="0"/>
              <a:t>• </a:t>
            </a:r>
            <a:r>
              <a:rPr dirty="0" err="1"/>
              <a:t>Garkalne</a:t>
            </a:r>
            <a:r>
              <a:rPr dirty="0"/>
              <a:t> strong sporta </a:t>
            </a:r>
            <a:r>
              <a:rPr dirty="0" err="1"/>
              <a:t>zāle</a:t>
            </a:r>
            <a:r>
              <a:rPr dirty="0"/>
              <a:t> – 4 789,97 €</a:t>
            </a:r>
          </a:p>
          <a:p>
            <a:pPr marL="0" indent="0">
              <a:spcBef>
                <a:spcPts val="3000"/>
              </a:spcBef>
              <a:buNone/>
            </a:pPr>
            <a:r>
              <a:rPr dirty="0"/>
              <a:t>• </a:t>
            </a:r>
            <a:r>
              <a:rPr dirty="0" err="1"/>
              <a:t>Izgaismota</a:t>
            </a:r>
            <a:r>
              <a:rPr dirty="0"/>
              <a:t> vide </a:t>
            </a:r>
            <a:r>
              <a:rPr dirty="0" err="1"/>
              <a:t>Kadagā</a:t>
            </a:r>
            <a:r>
              <a:rPr dirty="0"/>
              <a:t> – 16 999,29 €</a:t>
            </a:r>
          </a:p>
          <a:p>
            <a:pPr marL="0" indent="0">
              <a:spcBef>
                <a:spcPts val="3000"/>
              </a:spcBef>
              <a:buNone/>
            </a:pPr>
            <a:r>
              <a:rPr dirty="0"/>
              <a:t>• Brīvā </a:t>
            </a:r>
            <a:r>
              <a:rPr dirty="0" err="1"/>
              <a:t>laika</a:t>
            </a:r>
            <a:r>
              <a:rPr dirty="0"/>
              <a:t> </a:t>
            </a:r>
            <a:r>
              <a:rPr dirty="0" err="1"/>
              <a:t>vieta</a:t>
            </a:r>
            <a:r>
              <a:rPr dirty="0"/>
              <a:t> </a:t>
            </a:r>
            <a:r>
              <a:rPr dirty="0" err="1"/>
              <a:t>Ādažos</a:t>
            </a:r>
            <a:r>
              <a:rPr dirty="0"/>
              <a:t> – 16 994,97 €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id="{3B52CC91-A5FD-0C23-4049-55E76635C90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675" b="508"/>
          <a:stretch>
            <a:fillRect/>
          </a:stretch>
        </p:blipFill>
        <p:spPr>
          <a:xfrm>
            <a:off x="0" y="38101"/>
            <a:ext cx="18401300" cy="9408795"/>
          </a:xfrm>
          <a:prstGeom prst="rect">
            <a:avLst/>
          </a:prstGeom>
        </p:spPr>
      </p:pic>
      <p:sp>
        <p:nvSpPr>
          <p:cNvPr id="12" name="AutoShape 2">
            <a:extLst>
              <a:ext uri="{FF2B5EF4-FFF2-40B4-BE49-F238E27FC236}">
                <a16:creationId xmlns:a16="http://schemas.microsoft.com/office/drawing/2014/main" id="{47926E56-8570-CDF7-4989-061BBF2482A0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rgbClr val="58585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3" name="TextBox 18">
            <a:extLst>
              <a:ext uri="{FF2B5EF4-FFF2-40B4-BE49-F238E27FC236}">
                <a16:creationId xmlns:a16="http://schemas.microsoft.com/office/drawing/2014/main" id="{87CE41B2-4B67-ABA7-A49A-E69972EA111C}"/>
              </a:ext>
            </a:extLst>
          </p:cNvPr>
          <p:cNvSpPr txBox="1"/>
          <p:nvPr/>
        </p:nvSpPr>
        <p:spPr>
          <a:xfrm>
            <a:off x="91440" y="9570720"/>
            <a:ext cx="18105120" cy="238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77"/>
              </a:rPr>
              <a:t>ĀDAŽU NOVADA PAŠVALDĪBA   |   202</a:t>
            </a:r>
            <a:r>
              <a:rPr lang="lv-LV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77"/>
              </a:rPr>
              <a:t>5</a:t>
            </a:r>
            <a:r>
              <a:rPr 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77"/>
              </a:rPr>
              <a:t>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16FF916-8FB0-D5FE-4FFC-561B3D2DDC3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07" t="9839" r="27361" b="7530"/>
          <a:stretch/>
        </p:blipFill>
        <p:spPr>
          <a:xfrm>
            <a:off x="16383000" y="803148"/>
            <a:ext cx="1330876" cy="161608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19245AE-E8D1-ABA4-D3C9-AABA6BF2B238}"/>
              </a:ext>
            </a:extLst>
          </p:cNvPr>
          <p:cNvSpPr txBox="1"/>
          <p:nvPr/>
        </p:nvSpPr>
        <p:spPr>
          <a:xfrm>
            <a:off x="4343400" y="4623611"/>
            <a:ext cx="10820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8000" dirty="0">
                <a:solidFill>
                  <a:schemeClr val="bg1"/>
                </a:solidFill>
              </a:rPr>
              <a:t>PALDIES PAR UZMANĪBU!</a:t>
            </a:r>
          </a:p>
        </p:txBody>
      </p:sp>
    </p:spTree>
    <p:extLst>
      <p:ext uri="{BB962C8B-B14F-4D97-AF65-F5344CB8AC3E}">
        <p14:creationId xmlns:p14="http://schemas.microsoft.com/office/powerpoint/2010/main" val="5919857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15747</TotalTime>
  <Words>301</Words>
  <Application>Microsoft Office PowerPoint</Application>
  <PresentationFormat>Pielāgots</PresentationFormat>
  <Paragraphs>51</Paragraphs>
  <Slides>8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4</vt:i4>
      </vt:variant>
      <vt:variant>
        <vt:lpstr>Dizains</vt:lpstr>
      </vt:variant>
      <vt:variant>
        <vt:i4>2</vt:i4>
      </vt:variant>
      <vt:variant>
        <vt:lpstr>Slaidu virsraksti</vt:lpstr>
      </vt:variant>
      <vt:variant>
        <vt:i4>8</vt:i4>
      </vt:variant>
    </vt:vector>
  </HeadingPairs>
  <TitlesOfParts>
    <vt:vector size="14" baseType="lpstr">
      <vt:lpstr>Calibri</vt:lpstr>
      <vt:lpstr>Arial</vt:lpstr>
      <vt:lpstr>Montserrat</vt:lpstr>
      <vt:lpstr>Montserrat Semi-Bold Bold</vt:lpstr>
      <vt:lpstr>Office Theme</vt:lpstr>
      <vt:lpstr>1_Office Theme</vt:lpstr>
      <vt:lpstr>PowerPoint prezentācija</vt:lpstr>
      <vt:lpstr>Tiesiskais pamats</vt:lpstr>
      <vt:lpstr>Pieteikumi</vt:lpstr>
      <vt:lpstr>Atbalstītās idejas (8)</vt:lpstr>
      <vt:lpstr>Neatbalstītās idejas (5) un iemesli</vt:lpstr>
      <vt:lpstr>Balsošanas aktivitāte</vt:lpstr>
      <vt:lpstr>Balsošanas rezultāts</vt:lpstr>
      <vt:lpstr>PowerPoint prezentācija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Iedzīvotāju iesaiste pašvaldības darbā</dc:title>
  <dc:creator>Laura Dūša</dc:creator>
  <cp:lastModifiedBy>Sintija Tenisa</cp:lastModifiedBy>
  <cp:revision>21</cp:revision>
  <dcterms:created xsi:type="dcterms:W3CDTF">2006-08-16T00:00:00Z</dcterms:created>
  <dcterms:modified xsi:type="dcterms:W3CDTF">2025-09-24T08:47:24Z</dcterms:modified>
  <dc:identifier>DAFY3VwOX4w</dc:identifier>
</cp:coreProperties>
</file>