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480" r:id="rId4"/>
    <p:sldId id="258" r:id="rId5"/>
    <p:sldId id="259" r:id="rId6"/>
    <p:sldId id="260" r:id="rId7"/>
    <p:sldId id="261" r:id="rId8"/>
    <p:sldId id="262" r:id="rId9"/>
    <p:sldId id="479" r:id="rId10"/>
  </p:sldIdLst>
  <p:sldSz cx="18288000" cy="10287000"/>
  <p:notesSz cx="6858000" cy="9144000"/>
  <p:embeddedFontLst>
    <p:embeddedFont>
      <p:font typeface="Montserrat" panose="00000500000000000000" pitchFamily="50" charset="-7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256"/>
            <p14:sldId id="480"/>
            <p14:sldId id="258"/>
            <p14:sldId id="259"/>
            <p14:sldId id="260"/>
            <p14:sldId id="261"/>
            <p14:sldId id="262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1328" userDrawn="1">
          <p15:clr>
            <a:srgbClr val="A4A3A4"/>
          </p15:clr>
        </p15:guide>
        <p15:guide id="4" orient="horz" pos="1752" userDrawn="1">
          <p15:clr>
            <a:srgbClr val="A4A3A4"/>
          </p15:clr>
        </p15:guide>
        <p15:guide id="5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E49"/>
    <a:srgbClr val="E1DC49"/>
    <a:srgbClr val="DBEB00"/>
    <a:srgbClr val="77A4BE"/>
    <a:srgbClr val="6E7072"/>
    <a:srgbClr val="707F3E"/>
    <a:srgbClr val="C04900"/>
    <a:srgbClr val="0A0D7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812" autoAdjust="0"/>
  </p:normalViewPr>
  <p:slideViewPr>
    <p:cSldViewPr>
      <p:cViewPr varScale="1">
        <p:scale>
          <a:sx n="70" d="100"/>
          <a:sy n="70" d="100"/>
        </p:scale>
        <p:origin x="1272" y="90"/>
      </p:cViewPr>
      <p:guideLst>
        <p:guide orient="horz" pos="840"/>
        <p:guide pos="144"/>
        <p:guide pos="11328"/>
        <p:guide orient="horz" pos="175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09/24/2025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49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3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2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2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6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45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2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5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2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6858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buFont typeface="Arial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|   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0" y="6311427"/>
            <a:ext cx="18292770" cy="192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kumimoji="0" lang="lv-LV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Ādažu novada līdzdalības budžets 2025</a:t>
            </a:r>
          </a:p>
          <a:p>
            <a:pPr algn="ctr">
              <a:lnSpc>
                <a:spcPts val="7920"/>
              </a:lnSpc>
            </a:pPr>
            <a:r>
              <a:rPr lang="lv-LV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1.gada rezultāti</a:t>
            </a:r>
            <a:endParaRPr lang="en-US" sz="6600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B6706-566B-71C2-A752-5BEBD6DD4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46" y="0"/>
            <a:ext cx="6267908" cy="6113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13716000" cy="1028700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Tiesiskais</a:t>
            </a:r>
            <a:r>
              <a:rPr dirty="0"/>
              <a:t> </a:t>
            </a:r>
            <a:r>
              <a:rPr dirty="0" err="1"/>
              <a:t>pamats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Saistošie</a:t>
            </a:r>
            <a:r>
              <a:rPr dirty="0"/>
              <a:t> </a:t>
            </a:r>
            <a:r>
              <a:rPr dirty="0" err="1"/>
              <a:t>noteikumi</a:t>
            </a:r>
            <a:r>
              <a:rPr dirty="0"/>
              <a:t> Nr. 53/2024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sz="4400" dirty="0" err="1"/>
              <a:t>Finansējums</a:t>
            </a:r>
            <a:r>
              <a:rPr sz="4400" dirty="0"/>
              <a:t> </a:t>
            </a:r>
            <a:r>
              <a:rPr sz="4400" dirty="0" err="1"/>
              <a:t>vienam</a:t>
            </a:r>
            <a:r>
              <a:rPr sz="4400" dirty="0"/>
              <a:t> </a:t>
            </a:r>
            <a:r>
              <a:rPr sz="4400" dirty="0" err="1"/>
              <a:t>projektam</a:t>
            </a:r>
            <a:r>
              <a:rPr sz="4400" dirty="0"/>
              <a:t> 2025.–2026. </a:t>
            </a:r>
            <a:r>
              <a:rPr sz="4400" dirty="0" err="1"/>
              <a:t>gadā</a:t>
            </a:r>
            <a:r>
              <a:rPr sz="4400" dirty="0"/>
              <a:t>: 3 000 – 17 000 €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Projekti</a:t>
            </a:r>
            <a:r>
              <a:rPr dirty="0"/>
              <a:t> </a:t>
            </a:r>
            <a:r>
              <a:rPr dirty="0" err="1"/>
              <a:t>īstenojami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– Ādažu </a:t>
            </a:r>
            <a:r>
              <a:rPr dirty="0" err="1"/>
              <a:t>pilsētā</a:t>
            </a:r>
            <a:endParaRPr dirty="0"/>
          </a:p>
          <a:p>
            <a:pPr marL="0" indent="0">
              <a:buNone/>
            </a:pPr>
            <a:r>
              <a:rPr dirty="0"/>
              <a:t>– </a:t>
            </a:r>
            <a:r>
              <a:rPr dirty="0" err="1"/>
              <a:t>Ciematos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≥1000 </a:t>
            </a:r>
            <a:r>
              <a:rPr dirty="0" err="1"/>
              <a:t>iedzīvotājiem</a:t>
            </a:r>
            <a:endParaRPr dirty="0"/>
          </a:p>
          <a:p>
            <a:pPr marL="0" indent="0">
              <a:buNone/>
            </a:pPr>
            <a:r>
              <a:rPr dirty="0"/>
              <a:t>– </a:t>
            </a:r>
            <a:r>
              <a:rPr dirty="0" err="1"/>
              <a:t>Mazākos</a:t>
            </a:r>
            <a:r>
              <a:rPr dirty="0"/>
              <a:t> </a:t>
            </a:r>
            <a:r>
              <a:rPr dirty="0" err="1"/>
              <a:t>ciemos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13716000" cy="1028700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Pieteikumi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Iesniegti</a:t>
            </a:r>
            <a:r>
              <a:rPr dirty="0"/>
              <a:t> 13 </a:t>
            </a:r>
            <a:r>
              <a:rPr dirty="0" err="1"/>
              <a:t>projektu</a:t>
            </a:r>
            <a:r>
              <a:rPr dirty="0"/>
              <a:t> </a:t>
            </a:r>
            <a:r>
              <a:rPr dirty="0" err="1"/>
              <a:t>pieteikumi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Pieteikšanās</a:t>
            </a:r>
            <a:r>
              <a:rPr dirty="0"/>
              <a:t> </a:t>
            </a:r>
            <a:r>
              <a:rPr dirty="0" err="1"/>
              <a:t>notika</a:t>
            </a:r>
            <a:r>
              <a:rPr dirty="0"/>
              <a:t> 01.04.–30.06.2025 </a:t>
            </a:r>
            <a:r>
              <a:rPr dirty="0" err="1"/>
              <a:t>elektroniski</a:t>
            </a:r>
            <a:r>
              <a:rPr dirty="0"/>
              <a:t> GeoLatvija.lv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• Pieteikumus izvērtēja komisija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13716000" cy="1028700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Atbalstītās idejas (8)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• Bērnu </a:t>
            </a:r>
            <a:r>
              <a:rPr dirty="0" err="1"/>
              <a:t>laukums</a:t>
            </a:r>
            <a:r>
              <a:rPr dirty="0"/>
              <a:t> </a:t>
            </a:r>
            <a:r>
              <a:rPr dirty="0" err="1"/>
              <a:t>Dailas</a:t>
            </a:r>
            <a:r>
              <a:rPr dirty="0"/>
              <a:t> </a:t>
            </a:r>
            <a:r>
              <a:rPr dirty="0" err="1"/>
              <a:t>ciematā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Garkalne</a:t>
            </a:r>
            <a:r>
              <a:rPr dirty="0"/>
              <a:t> strong sporta </a:t>
            </a:r>
            <a:r>
              <a:rPr dirty="0" err="1"/>
              <a:t>zāle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Volejbola</a:t>
            </a:r>
            <a:r>
              <a:rPr dirty="0"/>
              <a:t> </a:t>
            </a:r>
            <a:r>
              <a:rPr dirty="0" err="1"/>
              <a:t>laukums</a:t>
            </a:r>
            <a:r>
              <a:rPr dirty="0"/>
              <a:t> </a:t>
            </a:r>
            <a:r>
              <a:rPr dirty="0" err="1"/>
              <a:t>Garkalnē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Āra</a:t>
            </a:r>
            <a:r>
              <a:rPr dirty="0"/>
              <a:t> </a:t>
            </a:r>
            <a:r>
              <a:rPr dirty="0" err="1"/>
              <a:t>trenažieri</a:t>
            </a:r>
            <a:r>
              <a:rPr dirty="0"/>
              <a:t> </a:t>
            </a:r>
            <a:r>
              <a:rPr dirty="0" err="1"/>
              <a:t>Alderos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Ceļa</a:t>
            </a:r>
            <a:r>
              <a:rPr dirty="0"/>
              <a:t> </a:t>
            </a:r>
            <a:r>
              <a:rPr dirty="0" err="1"/>
              <a:t>remonts</a:t>
            </a:r>
            <a:r>
              <a:rPr dirty="0"/>
              <a:t> </a:t>
            </a:r>
            <a:r>
              <a:rPr dirty="0" err="1"/>
              <a:t>Indrānu</a:t>
            </a:r>
            <a:r>
              <a:rPr dirty="0"/>
              <a:t> </a:t>
            </a:r>
            <a:r>
              <a:rPr dirty="0" err="1"/>
              <a:t>ielā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Ceļa</a:t>
            </a:r>
            <a:r>
              <a:rPr dirty="0"/>
              <a:t> </a:t>
            </a:r>
            <a:r>
              <a:rPr dirty="0" err="1"/>
              <a:t>atjaunošana</a:t>
            </a:r>
            <a:r>
              <a:rPr dirty="0"/>
              <a:t> </a:t>
            </a:r>
            <a:r>
              <a:rPr dirty="0" err="1"/>
              <a:t>Carnikavā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Izgaismota</a:t>
            </a:r>
            <a:r>
              <a:rPr dirty="0"/>
              <a:t> vide </a:t>
            </a:r>
            <a:r>
              <a:rPr dirty="0" err="1"/>
              <a:t>Kadagā</a:t>
            </a:r>
            <a:endParaRPr dirty="0"/>
          </a:p>
          <a:p>
            <a:pPr marL="0" indent="0">
              <a:buNone/>
            </a:pPr>
            <a:r>
              <a:rPr dirty="0"/>
              <a:t>• Brīvā </a:t>
            </a:r>
            <a:r>
              <a:rPr dirty="0" err="1"/>
              <a:t>laika</a:t>
            </a:r>
            <a:r>
              <a:rPr dirty="0"/>
              <a:t> </a:t>
            </a:r>
            <a:r>
              <a:rPr dirty="0" err="1"/>
              <a:t>vieta</a:t>
            </a:r>
            <a:r>
              <a:rPr dirty="0"/>
              <a:t> </a:t>
            </a:r>
            <a:r>
              <a:rPr dirty="0" err="1"/>
              <a:t>Ādažos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13716000" cy="1028700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Neatbalstītās idejas (5) un iemesli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• </a:t>
            </a:r>
            <a:r>
              <a:rPr lang="lv-LV" dirty="0"/>
              <a:t>«</a:t>
            </a:r>
            <a:r>
              <a:rPr dirty="0" err="1"/>
              <a:t>Āra</a:t>
            </a:r>
            <a:r>
              <a:rPr dirty="0"/>
              <a:t> </a:t>
            </a:r>
            <a:r>
              <a:rPr dirty="0" err="1"/>
              <a:t>šautuve</a:t>
            </a:r>
            <a:r>
              <a:rPr lang="lv-LV" dirty="0"/>
              <a:t>»</a:t>
            </a:r>
            <a:r>
              <a:rPr dirty="0"/>
              <a:t> – </a:t>
            </a:r>
            <a:r>
              <a:rPr dirty="0" err="1"/>
              <a:t>neatbilstoša</a:t>
            </a:r>
            <a:r>
              <a:rPr dirty="0"/>
              <a:t> </a:t>
            </a:r>
            <a:r>
              <a:rPr dirty="0" err="1"/>
              <a:t>teritorija</a:t>
            </a:r>
            <a:r>
              <a:rPr dirty="0"/>
              <a:t>, </a:t>
            </a:r>
            <a:r>
              <a:rPr dirty="0" err="1"/>
              <a:t>drošības</a:t>
            </a:r>
            <a:r>
              <a:rPr dirty="0"/>
              <a:t> </a:t>
            </a:r>
            <a:r>
              <a:rPr dirty="0" err="1"/>
              <a:t>riski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lang="lv-LV" dirty="0"/>
              <a:t>«</a:t>
            </a:r>
            <a:r>
              <a:rPr dirty="0"/>
              <a:t>Carnikavas </a:t>
            </a:r>
            <a:r>
              <a:rPr dirty="0" err="1"/>
              <a:t>stadiona</a:t>
            </a:r>
            <a:r>
              <a:rPr dirty="0"/>
              <a:t> </a:t>
            </a:r>
            <a:r>
              <a:rPr dirty="0" err="1"/>
              <a:t>inventār</a:t>
            </a:r>
            <a:r>
              <a:rPr lang="lv-LV" dirty="0"/>
              <a:t>s»</a:t>
            </a:r>
            <a:r>
              <a:rPr dirty="0"/>
              <a:t> – </a:t>
            </a:r>
            <a:r>
              <a:rPr dirty="0" err="1"/>
              <a:t>ierobežota</a:t>
            </a:r>
            <a:r>
              <a:rPr dirty="0"/>
              <a:t> </a:t>
            </a:r>
            <a:r>
              <a:rPr dirty="0" err="1"/>
              <a:t>pieejamība</a:t>
            </a:r>
            <a:r>
              <a:rPr dirty="0"/>
              <a:t>, </a:t>
            </a:r>
            <a:r>
              <a:rPr dirty="0" err="1"/>
              <a:t>pamatfunkcija</a:t>
            </a:r>
            <a:r>
              <a:rPr dirty="0"/>
              <a:t> </a:t>
            </a:r>
            <a:r>
              <a:rPr dirty="0" err="1"/>
              <a:t>izglītības</a:t>
            </a:r>
            <a:r>
              <a:rPr dirty="0"/>
              <a:t> </a:t>
            </a:r>
            <a:r>
              <a:rPr dirty="0" err="1"/>
              <a:t>iestādei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lang="lv-LV" dirty="0"/>
              <a:t>«</a:t>
            </a:r>
            <a:r>
              <a:rPr dirty="0" err="1"/>
              <a:t>Kalns</a:t>
            </a:r>
            <a:r>
              <a:rPr dirty="0"/>
              <a:t> </a:t>
            </a:r>
            <a:r>
              <a:rPr dirty="0" err="1"/>
              <a:t>priekš</a:t>
            </a:r>
            <a:r>
              <a:rPr dirty="0"/>
              <a:t> </a:t>
            </a:r>
            <a:r>
              <a:rPr dirty="0" err="1"/>
              <a:t>ragavām</a:t>
            </a:r>
            <a:r>
              <a:rPr lang="lv-LV" dirty="0"/>
              <a:t>»</a:t>
            </a:r>
            <a:r>
              <a:rPr dirty="0"/>
              <a:t> – </a:t>
            </a:r>
            <a:r>
              <a:rPr dirty="0" err="1"/>
              <a:t>pretrunā</a:t>
            </a:r>
            <a:r>
              <a:rPr dirty="0"/>
              <a:t> </a:t>
            </a:r>
            <a:r>
              <a:rPr dirty="0" err="1"/>
              <a:t>teritorijas</a:t>
            </a:r>
            <a:r>
              <a:rPr dirty="0"/>
              <a:t> </a:t>
            </a:r>
            <a:r>
              <a:rPr dirty="0" err="1"/>
              <a:t>plānojumam</a:t>
            </a:r>
            <a:r>
              <a:rPr dirty="0"/>
              <a:t>, </a:t>
            </a:r>
            <a:r>
              <a:rPr dirty="0" err="1"/>
              <a:t>drošības</a:t>
            </a:r>
            <a:r>
              <a:rPr dirty="0"/>
              <a:t> </a:t>
            </a:r>
            <a:r>
              <a:rPr dirty="0" err="1"/>
              <a:t>riski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lang="lv-LV" dirty="0"/>
              <a:t>«</a:t>
            </a:r>
            <a:r>
              <a:rPr dirty="0"/>
              <a:t>Sporta </a:t>
            </a:r>
            <a:r>
              <a:rPr dirty="0" err="1"/>
              <a:t>telpas</a:t>
            </a:r>
            <a:r>
              <a:rPr dirty="0"/>
              <a:t> </a:t>
            </a:r>
            <a:r>
              <a:rPr dirty="0" err="1"/>
              <a:t>iekārtošana</a:t>
            </a:r>
            <a:r>
              <a:rPr lang="lv-LV" dirty="0"/>
              <a:t>»</a:t>
            </a:r>
            <a:r>
              <a:rPr dirty="0"/>
              <a:t> – </a:t>
            </a:r>
            <a:r>
              <a:rPr dirty="0" err="1"/>
              <a:t>ierobežota</a:t>
            </a:r>
            <a:r>
              <a:rPr dirty="0"/>
              <a:t> </a:t>
            </a:r>
            <a:r>
              <a:rPr dirty="0" err="1"/>
              <a:t>pieejamība</a:t>
            </a:r>
            <a:r>
              <a:rPr dirty="0"/>
              <a:t>, </a:t>
            </a:r>
            <a:r>
              <a:rPr dirty="0" err="1"/>
              <a:t>paredzēts</a:t>
            </a:r>
            <a:r>
              <a:rPr dirty="0"/>
              <a:t> </a:t>
            </a:r>
            <a:r>
              <a:rPr dirty="0" err="1"/>
              <a:t>iestādes</a:t>
            </a:r>
            <a:r>
              <a:rPr dirty="0"/>
              <a:t> </a:t>
            </a:r>
            <a:r>
              <a:rPr dirty="0" err="1"/>
              <a:t>vajadzībām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lang="lv-LV" dirty="0"/>
              <a:t>«</a:t>
            </a:r>
            <a:r>
              <a:rPr dirty="0"/>
              <a:t>STEM </a:t>
            </a:r>
            <a:r>
              <a:rPr dirty="0" err="1"/>
              <a:t>centrs</a:t>
            </a:r>
            <a:r>
              <a:rPr dirty="0"/>
              <a:t> “LIGZDA”</a:t>
            </a:r>
            <a:r>
              <a:rPr lang="lv-LV" dirty="0"/>
              <a:t>»</a:t>
            </a:r>
            <a:r>
              <a:rPr dirty="0"/>
              <a:t> – </a:t>
            </a:r>
            <a:r>
              <a:rPr dirty="0" err="1"/>
              <a:t>nebūs</a:t>
            </a:r>
            <a:r>
              <a:rPr dirty="0"/>
              <a:t> </a:t>
            </a:r>
            <a:r>
              <a:rPr dirty="0" err="1"/>
              <a:t>publiski</a:t>
            </a:r>
            <a:r>
              <a:rPr dirty="0"/>
              <a:t> </a:t>
            </a:r>
            <a:r>
              <a:rPr dirty="0" err="1"/>
              <a:t>pieejams</a:t>
            </a:r>
            <a:r>
              <a:rPr dirty="0"/>
              <a:t>, </a:t>
            </a:r>
            <a:r>
              <a:rPr dirty="0" err="1"/>
              <a:t>prasītu</a:t>
            </a:r>
            <a:r>
              <a:rPr dirty="0"/>
              <a:t> </a:t>
            </a:r>
            <a:r>
              <a:rPr dirty="0" err="1"/>
              <a:t>papildu</a:t>
            </a:r>
            <a:r>
              <a:rPr dirty="0"/>
              <a:t> </a:t>
            </a:r>
            <a:r>
              <a:rPr dirty="0" err="1"/>
              <a:t>ieguldījumus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13716000" cy="1028700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Balsošanas aktivitāte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/>
              <a:t>Mazie </a:t>
            </a:r>
            <a:r>
              <a:rPr dirty="0" err="1"/>
              <a:t>ciemi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Volejbola</a:t>
            </a:r>
            <a:r>
              <a:rPr dirty="0"/>
              <a:t> </a:t>
            </a:r>
            <a:r>
              <a:rPr dirty="0" err="1"/>
              <a:t>laukums</a:t>
            </a:r>
            <a:r>
              <a:rPr dirty="0"/>
              <a:t> – 132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Garkalne</a:t>
            </a:r>
            <a:r>
              <a:rPr dirty="0"/>
              <a:t> strong – 129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Āra</a:t>
            </a:r>
            <a:r>
              <a:rPr dirty="0"/>
              <a:t> </a:t>
            </a:r>
            <a:r>
              <a:rPr dirty="0" err="1"/>
              <a:t>trenažieri</a:t>
            </a:r>
            <a:r>
              <a:rPr dirty="0"/>
              <a:t> – 122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Ceļa</a:t>
            </a:r>
            <a:r>
              <a:rPr dirty="0"/>
              <a:t> </a:t>
            </a:r>
            <a:r>
              <a:rPr dirty="0" err="1"/>
              <a:t>remonts</a:t>
            </a:r>
            <a:r>
              <a:rPr dirty="0"/>
              <a:t> </a:t>
            </a:r>
            <a:r>
              <a:rPr dirty="0" err="1"/>
              <a:t>Indrānu</a:t>
            </a:r>
            <a:r>
              <a:rPr dirty="0"/>
              <a:t> </a:t>
            </a:r>
            <a:r>
              <a:rPr dirty="0" err="1"/>
              <a:t>ielā</a:t>
            </a:r>
            <a:r>
              <a:rPr dirty="0"/>
              <a:t> – 56</a:t>
            </a:r>
          </a:p>
          <a:p>
            <a:endParaRPr dirty="0"/>
          </a:p>
          <a:p>
            <a:r>
              <a:rPr dirty="0" err="1"/>
              <a:t>Lielie</a:t>
            </a:r>
            <a:r>
              <a:rPr dirty="0"/>
              <a:t> </a:t>
            </a:r>
            <a:r>
              <a:rPr dirty="0" err="1"/>
              <a:t>ciemi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Izgaismota</a:t>
            </a:r>
            <a:r>
              <a:rPr dirty="0"/>
              <a:t> vide </a:t>
            </a:r>
            <a:r>
              <a:rPr dirty="0" err="1"/>
              <a:t>Kadagā</a:t>
            </a:r>
            <a:r>
              <a:rPr dirty="0"/>
              <a:t> – 242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Ceļa</a:t>
            </a:r>
            <a:r>
              <a:rPr dirty="0"/>
              <a:t> </a:t>
            </a:r>
            <a:r>
              <a:rPr dirty="0" err="1"/>
              <a:t>atjaunošana</a:t>
            </a:r>
            <a:r>
              <a:rPr dirty="0"/>
              <a:t> </a:t>
            </a:r>
            <a:r>
              <a:rPr dirty="0" err="1"/>
              <a:t>Carnikavā</a:t>
            </a:r>
            <a:r>
              <a:rPr dirty="0"/>
              <a:t> – 165</a:t>
            </a:r>
          </a:p>
          <a:p>
            <a:endParaRPr dirty="0"/>
          </a:p>
          <a:p>
            <a:r>
              <a:rPr dirty="0"/>
              <a:t>Ādažu </a:t>
            </a:r>
            <a:r>
              <a:rPr dirty="0" err="1"/>
              <a:t>pilsēta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• Brīvā </a:t>
            </a:r>
            <a:r>
              <a:rPr dirty="0" err="1"/>
              <a:t>laika</a:t>
            </a:r>
            <a:r>
              <a:rPr dirty="0"/>
              <a:t> </a:t>
            </a:r>
            <a:r>
              <a:rPr dirty="0" err="1"/>
              <a:t>vieta</a:t>
            </a:r>
            <a:r>
              <a:rPr dirty="0"/>
              <a:t> </a:t>
            </a:r>
            <a:r>
              <a:rPr dirty="0" err="1"/>
              <a:t>Ādažos</a:t>
            </a:r>
            <a:r>
              <a:rPr dirty="0"/>
              <a:t> – 299</a:t>
            </a:r>
          </a:p>
          <a:p>
            <a:pPr marL="0" indent="0">
              <a:buNone/>
            </a:pPr>
            <a:r>
              <a:rPr dirty="0"/>
              <a:t>• Bērnu </a:t>
            </a:r>
            <a:r>
              <a:rPr dirty="0" err="1"/>
              <a:t>laukums</a:t>
            </a:r>
            <a:r>
              <a:rPr dirty="0"/>
              <a:t> </a:t>
            </a:r>
            <a:r>
              <a:rPr dirty="0" err="1"/>
              <a:t>Dailas</a:t>
            </a:r>
            <a:r>
              <a:rPr dirty="0"/>
              <a:t> </a:t>
            </a:r>
            <a:r>
              <a:rPr dirty="0" err="1"/>
              <a:t>ciematā</a:t>
            </a:r>
            <a:r>
              <a:rPr dirty="0"/>
              <a:t> – 126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13716000" cy="10287000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Balsošanas rezultāts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dirty="0" err="1"/>
              <a:t>Atbalstīti</a:t>
            </a:r>
            <a:r>
              <a:rPr dirty="0"/>
              <a:t> 4 </a:t>
            </a:r>
            <a:r>
              <a:rPr dirty="0" err="1"/>
              <a:t>projekti</a:t>
            </a:r>
            <a:r>
              <a:rPr dirty="0"/>
              <a:t>:</a:t>
            </a:r>
          </a:p>
          <a:p>
            <a:pPr marL="0" indent="0">
              <a:spcBef>
                <a:spcPts val="3000"/>
              </a:spcBef>
              <a:buNone/>
            </a:pPr>
            <a:r>
              <a:rPr dirty="0"/>
              <a:t>• </a:t>
            </a:r>
            <a:r>
              <a:rPr dirty="0" err="1"/>
              <a:t>Volejbola</a:t>
            </a:r>
            <a:r>
              <a:rPr dirty="0"/>
              <a:t> </a:t>
            </a:r>
            <a:r>
              <a:rPr dirty="0" err="1"/>
              <a:t>laukums</a:t>
            </a:r>
            <a:r>
              <a:rPr dirty="0"/>
              <a:t> </a:t>
            </a:r>
            <a:r>
              <a:rPr dirty="0" err="1"/>
              <a:t>Garkalnē</a:t>
            </a:r>
            <a:r>
              <a:rPr dirty="0"/>
              <a:t> – 5 504,54 €</a:t>
            </a:r>
          </a:p>
          <a:p>
            <a:pPr marL="0" indent="0">
              <a:spcBef>
                <a:spcPts val="3000"/>
              </a:spcBef>
              <a:buNone/>
            </a:pPr>
            <a:r>
              <a:rPr dirty="0"/>
              <a:t>• </a:t>
            </a:r>
            <a:r>
              <a:rPr dirty="0" err="1"/>
              <a:t>Garkalne</a:t>
            </a:r>
            <a:r>
              <a:rPr dirty="0"/>
              <a:t> strong sporta </a:t>
            </a:r>
            <a:r>
              <a:rPr dirty="0" err="1"/>
              <a:t>zāle</a:t>
            </a:r>
            <a:r>
              <a:rPr dirty="0"/>
              <a:t> – 4 789,97 €</a:t>
            </a:r>
          </a:p>
          <a:p>
            <a:pPr marL="0" indent="0">
              <a:spcBef>
                <a:spcPts val="3000"/>
              </a:spcBef>
              <a:buNone/>
            </a:pPr>
            <a:r>
              <a:rPr dirty="0"/>
              <a:t>• </a:t>
            </a:r>
            <a:r>
              <a:rPr dirty="0" err="1"/>
              <a:t>Izgaismota</a:t>
            </a:r>
            <a:r>
              <a:rPr dirty="0"/>
              <a:t> vide </a:t>
            </a:r>
            <a:r>
              <a:rPr dirty="0" err="1"/>
              <a:t>Kadagā</a:t>
            </a:r>
            <a:r>
              <a:rPr dirty="0"/>
              <a:t> – 16 999,29 €</a:t>
            </a:r>
          </a:p>
          <a:p>
            <a:pPr marL="0" indent="0">
              <a:spcBef>
                <a:spcPts val="3000"/>
              </a:spcBef>
              <a:buNone/>
            </a:pPr>
            <a:r>
              <a:rPr dirty="0"/>
              <a:t>• Brīvā </a:t>
            </a:r>
            <a:r>
              <a:rPr dirty="0" err="1"/>
              <a:t>laika</a:t>
            </a:r>
            <a:r>
              <a:rPr dirty="0"/>
              <a:t> </a:t>
            </a:r>
            <a:r>
              <a:rPr dirty="0" err="1"/>
              <a:t>vieta</a:t>
            </a:r>
            <a:r>
              <a:rPr dirty="0"/>
              <a:t> </a:t>
            </a:r>
            <a:r>
              <a:rPr dirty="0" err="1"/>
              <a:t>Ādažos</a:t>
            </a:r>
            <a:r>
              <a:rPr dirty="0"/>
              <a:t> – 16 994,97 €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B52CC91-A5FD-0C23-4049-55E76635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75" b="508"/>
          <a:stretch>
            <a:fillRect/>
          </a:stretch>
        </p:blipFill>
        <p:spPr>
          <a:xfrm>
            <a:off x="0" y="38101"/>
            <a:ext cx="18401300" cy="9408795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47926E56-8570-CDF7-4989-061BBF2482A0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87CE41B2-4B67-ABA7-A49A-E69972EA111C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ĀDAŽU NOVADA PAŠVALDĪBA   |   202</a:t>
            </a:r>
            <a:r>
              <a:rPr lang="lv-LV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FF916-8FB0-D5FE-4FFC-561B3D2DDC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t="9839" r="27361" b="7530"/>
          <a:stretch/>
        </p:blipFill>
        <p:spPr>
          <a:xfrm>
            <a:off x="16383000" y="803148"/>
            <a:ext cx="1330876" cy="1616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245AE-E8D1-ABA4-D3C9-AABA6BF2B238}"/>
              </a:ext>
            </a:extLst>
          </p:cNvPr>
          <p:cNvSpPr txBox="1"/>
          <p:nvPr/>
        </p:nvSpPr>
        <p:spPr>
          <a:xfrm>
            <a:off x="4343400" y="4623611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0" dirty="0">
                <a:solidFill>
                  <a:schemeClr val="bg1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591985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15747</TotalTime>
  <Words>301</Words>
  <Application>Microsoft Office PowerPoint</Application>
  <PresentationFormat>Pielāgots</PresentationFormat>
  <Paragraphs>51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8</vt:i4>
      </vt:variant>
    </vt:vector>
  </HeadingPairs>
  <TitlesOfParts>
    <vt:vector size="14" baseType="lpstr">
      <vt:lpstr>Calibri</vt:lpstr>
      <vt:lpstr>Arial</vt:lpstr>
      <vt:lpstr>Montserrat</vt:lpstr>
      <vt:lpstr>Montserrat Semi-Bold Bold</vt:lpstr>
      <vt:lpstr>Office Theme</vt:lpstr>
      <vt:lpstr>1_Office Theme</vt:lpstr>
      <vt:lpstr>PowerPoint prezentācija</vt:lpstr>
      <vt:lpstr>Tiesiskais pamats</vt:lpstr>
      <vt:lpstr>Pieteikumi</vt:lpstr>
      <vt:lpstr>Atbalstītās idejas (8)</vt:lpstr>
      <vt:lpstr>Neatbalstītās idejas (5) un iemesli</vt:lpstr>
      <vt:lpstr>Balsošanas aktivitāte</vt:lpstr>
      <vt:lpstr>Balsošanas rezultāts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Dūša</dc:creator>
  <cp:lastModifiedBy>Sintija Tenisa</cp:lastModifiedBy>
  <cp:revision>21</cp:revision>
  <dcterms:created xsi:type="dcterms:W3CDTF">2006-08-16T00:00:00Z</dcterms:created>
  <dcterms:modified xsi:type="dcterms:W3CDTF">2025-09-24T08:47:24Z</dcterms:modified>
  <dc:identifier>DAFY3VwOX4w</dc:identifier>
</cp:coreProperties>
</file>