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90" r:id="rId2"/>
  </p:sldMasterIdLst>
  <p:notesMasterIdLst>
    <p:notesMasterId r:id="rId10"/>
  </p:notesMasterIdLst>
  <p:sldIdLst>
    <p:sldId id="275" r:id="rId3"/>
    <p:sldId id="259" r:id="rId4"/>
    <p:sldId id="453" r:id="rId5"/>
    <p:sldId id="458" r:id="rId6"/>
    <p:sldId id="457" r:id="rId7"/>
    <p:sldId id="459" r:id="rId8"/>
    <p:sldId id="456" r:id="rId9"/>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06DB7D1-DBE9-3B60-92C5-564709C06761}" name="Alise Timermane-Legzdiņa" initials="ATL" userId="S::alise.tim@Adazi.lv::bcb6dffc-1f51-4146-8b8d-706b6aad86a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E2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8627" autoAdjust="0"/>
  </p:normalViewPr>
  <p:slideViewPr>
    <p:cSldViewPr snapToGrid="0">
      <p:cViewPr varScale="1">
        <p:scale>
          <a:sx n="73" d="100"/>
          <a:sy n="73" d="100"/>
        </p:scale>
        <p:origin x="1070"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5" Type="http://schemas.microsoft.com/office/2018/10/relationships/authors" Target="author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1T09:09:48.520"/>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1T09:09:57.451"/>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uma vietturi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7E20F8-37F5-4F13-954E-20361078EEA0}" type="datetimeFigureOut">
              <a:rPr lang="lv-LV" smtClean="0"/>
              <a:t>03.09.2025</a:t>
            </a:fld>
            <a:endParaRPr lang="lv-LV"/>
          </a:p>
        </p:txBody>
      </p:sp>
      <p:sp>
        <p:nvSpPr>
          <p:cNvPr id="4" name="Slaida attēla vietturi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Piezīmju vietturi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6" name="Kājenes vietturi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aida numura vietturi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9963B9-5049-491A-B319-AFF5687AA13A}" type="slidenum">
              <a:rPr lang="lv-LV" smtClean="0"/>
              <a:t>‹#›</a:t>
            </a:fld>
            <a:endParaRPr lang="lv-LV"/>
          </a:p>
        </p:txBody>
      </p:sp>
    </p:spTree>
    <p:extLst>
      <p:ext uri="{BB962C8B-B14F-4D97-AF65-F5344CB8AC3E}">
        <p14:creationId xmlns:p14="http://schemas.microsoft.com/office/powerpoint/2010/main" val="2660384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5"/>
          </p:nvPr>
        </p:nvSpPr>
        <p:spPr/>
        <p:txBody>
          <a:bodyPr/>
          <a:lstStyle/>
          <a:p>
            <a:fld id="{4F9963B9-5049-491A-B319-AFF5687AA13A}" type="slidenum">
              <a:rPr lang="lv-LV" smtClean="0"/>
              <a:t>2</a:t>
            </a:fld>
            <a:endParaRPr lang="lv-LV"/>
          </a:p>
        </p:txBody>
      </p:sp>
    </p:spTree>
    <p:extLst>
      <p:ext uri="{BB962C8B-B14F-4D97-AF65-F5344CB8AC3E}">
        <p14:creationId xmlns:p14="http://schemas.microsoft.com/office/powerpoint/2010/main" val="1433804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5"/>
          </p:nvPr>
        </p:nvSpPr>
        <p:spPr/>
        <p:txBody>
          <a:bodyPr/>
          <a:lstStyle/>
          <a:p>
            <a:fld id="{4F9963B9-5049-491A-B319-AFF5687AA13A}" type="slidenum">
              <a:rPr lang="lv-LV" smtClean="0"/>
              <a:t>3</a:t>
            </a:fld>
            <a:endParaRPr lang="lv-LV"/>
          </a:p>
        </p:txBody>
      </p:sp>
    </p:spTree>
    <p:extLst>
      <p:ext uri="{BB962C8B-B14F-4D97-AF65-F5344CB8AC3E}">
        <p14:creationId xmlns:p14="http://schemas.microsoft.com/office/powerpoint/2010/main" val="600085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5"/>
          </p:nvPr>
        </p:nvSpPr>
        <p:spPr/>
        <p:txBody>
          <a:bodyPr/>
          <a:lstStyle/>
          <a:p>
            <a:fld id="{4F9963B9-5049-491A-B319-AFF5687AA13A}" type="slidenum">
              <a:rPr lang="lv-LV" smtClean="0"/>
              <a:t>4</a:t>
            </a:fld>
            <a:endParaRPr lang="lv-LV"/>
          </a:p>
        </p:txBody>
      </p:sp>
    </p:spTree>
    <p:extLst>
      <p:ext uri="{BB962C8B-B14F-4D97-AF65-F5344CB8AC3E}">
        <p14:creationId xmlns:p14="http://schemas.microsoft.com/office/powerpoint/2010/main" val="2982694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5"/>
          </p:nvPr>
        </p:nvSpPr>
        <p:spPr/>
        <p:txBody>
          <a:bodyPr/>
          <a:lstStyle/>
          <a:p>
            <a:fld id="{4F9963B9-5049-491A-B319-AFF5687AA13A}" type="slidenum">
              <a:rPr lang="lv-LV" smtClean="0"/>
              <a:t>5</a:t>
            </a:fld>
            <a:endParaRPr lang="lv-LV"/>
          </a:p>
        </p:txBody>
      </p:sp>
    </p:spTree>
    <p:extLst>
      <p:ext uri="{BB962C8B-B14F-4D97-AF65-F5344CB8AC3E}">
        <p14:creationId xmlns:p14="http://schemas.microsoft.com/office/powerpoint/2010/main" val="1553892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5"/>
          </p:nvPr>
        </p:nvSpPr>
        <p:spPr/>
        <p:txBody>
          <a:bodyPr/>
          <a:lstStyle/>
          <a:p>
            <a:fld id="{4F9963B9-5049-491A-B319-AFF5687AA13A}" type="slidenum">
              <a:rPr lang="lv-LV" smtClean="0"/>
              <a:t>6</a:t>
            </a:fld>
            <a:endParaRPr lang="lv-LV"/>
          </a:p>
        </p:txBody>
      </p:sp>
    </p:spTree>
    <p:extLst>
      <p:ext uri="{BB962C8B-B14F-4D97-AF65-F5344CB8AC3E}">
        <p14:creationId xmlns:p14="http://schemas.microsoft.com/office/powerpoint/2010/main" val="3613010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4F9963B9-5049-491A-B319-AFF5687AA13A}" type="slidenum">
              <a:rPr lang="lv-LV" smtClean="0"/>
              <a:t>7</a:t>
            </a:fld>
            <a:endParaRPr lang="lv-LV"/>
          </a:p>
        </p:txBody>
      </p:sp>
    </p:spTree>
    <p:extLst>
      <p:ext uri="{BB962C8B-B14F-4D97-AF65-F5344CB8AC3E}">
        <p14:creationId xmlns:p14="http://schemas.microsoft.com/office/powerpoint/2010/main" val="1280655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CB38C5F1-F43A-1568-7BA7-802067DCCE49}"/>
              </a:ext>
            </a:extLst>
          </p:cNvPr>
          <p:cNvSpPr>
            <a:spLocks noGrp="1"/>
          </p:cNvSpPr>
          <p:nvPr>
            <p:ph type="ctrTitle"/>
          </p:nvPr>
        </p:nvSpPr>
        <p:spPr>
          <a:xfrm>
            <a:off x="1524000" y="1122363"/>
            <a:ext cx="9144000" cy="2387600"/>
          </a:xfrm>
        </p:spPr>
        <p:txBody>
          <a:bodyPr anchor="b"/>
          <a:lstStyle>
            <a:lvl1pPr algn="ctr">
              <a:defRPr sz="6000"/>
            </a:lvl1pPr>
          </a:lstStyle>
          <a:p>
            <a:r>
              <a:rPr lang="lv-LV"/>
              <a:t>Rediģēt šablona virsraksta stilu</a:t>
            </a:r>
          </a:p>
        </p:txBody>
      </p:sp>
      <p:sp>
        <p:nvSpPr>
          <p:cNvPr id="3" name="Apakšvirsraksts 2">
            <a:extLst>
              <a:ext uri="{FF2B5EF4-FFF2-40B4-BE49-F238E27FC236}">
                <a16:creationId xmlns:a16="http://schemas.microsoft.com/office/drawing/2014/main" id="{08B40491-5DFE-2285-12D6-D84AEFD9E9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Noklikšķiniet, lai rediģētu šablona apakšvirsraksta stilu</a:t>
            </a:r>
          </a:p>
        </p:txBody>
      </p:sp>
      <p:sp>
        <p:nvSpPr>
          <p:cNvPr id="4" name="Datuma vietturis 3">
            <a:extLst>
              <a:ext uri="{FF2B5EF4-FFF2-40B4-BE49-F238E27FC236}">
                <a16:creationId xmlns:a16="http://schemas.microsoft.com/office/drawing/2014/main" id="{3BB604C5-6828-2EBA-06DC-E6B26992CA11}"/>
              </a:ext>
            </a:extLst>
          </p:cNvPr>
          <p:cNvSpPr>
            <a:spLocks noGrp="1"/>
          </p:cNvSpPr>
          <p:nvPr>
            <p:ph type="dt" sz="half" idx="10"/>
          </p:nvPr>
        </p:nvSpPr>
        <p:spPr/>
        <p:txBody>
          <a:bodyPr/>
          <a:lstStyle/>
          <a:p>
            <a:fld id="{CDC9A4F2-C580-43CC-8E41-C0B23B1B79AF}" type="datetimeFigureOut">
              <a:rPr lang="lv-LV" smtClean="0"/>
              <a:t>03.09.2025</a:t>
            </a:fld>
            <a:endParaRPr lang="lv-LV"/>
          </a:p>
        </p:txBody>
      </p:sp>
      <p:sp>
        <p:nvSpPr>
          <p:cNvPr id="5" name="Kājenes vietturis 4">
            <a:extLst>
              <a:ext uri="{FF2B5EF4-FFF2-40B4-BE49-F238E27FC236}">
                <a16:creationId xmlns:a16="http://schemas.microsoft.com/office/drawing/2014/main" id="{5791B327-9243-321C-644A-07651E6B03D1}"/>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AEA81504-9361-2C76-88F9-827F9EE9AD3F}"/>
              </a:ext>
            </a:extLst>
          </p:cNvPr>
          <p:cNvSpPr>
            <a:spLocks noGrp="1"/>
          </p:cNvSpPr>
          <p:nvPr>
            <p:ph type="sldNum" sz="quarter" idx="12"/>
          </p:nvPr>
        </p:nvSpPr>
        <p:spPr/>
        <p:txBody>
          <a:bodyPr/>
          <a:lstStyle/>
          <a:p>
            <a:fld id="{BE98E471-19D2-4CEE-ACF6-BFE1CD56D36D}" type="slidenum">
              <a:rPr lang="lv-LV" smtClean="0"/>
              <a:t>‹#›</a:t>
            </a:fld>
            <a:endParaRPr lang="lv-LV"/>
          </a:p>
        </p:txBody>
      </p:sp>
    </p:spTree>
    <p:extLst>
      <p:ext uri="{BB962C8B-B14F-4D97-AF65-F5344CB8AC3E}">
        <p14:creationId xmlns:p14="http://schemas.microsoft.com/office/powerpoint/2010/main" val="308912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095137C-D7BC-B715-0982-7533A7339A40}"/>
              </a:ext>
            </a:extLst>
          </p:cNvPr>
          <p:cNvSpPr>
            <a:spLocks noGrp="1"/>
          </p:cNvSpPr>
          <p:nvPr>
            <p:ph type="title"/>
          </p:nvPr>
        </p:nvSpPr>
        <p:spPr/>
        <p:txBody>
          <a:bodyPr/>
          <a:lstStyle/>
          <a:p>
            <a:r>
              <a:rPr lang="lv-LV"/>
              <a:t>Rediģēt šablona virsraksta stilu</a:t>
            </a:r>
          </a:p>
        </p:txBody>
      </p:sp>
      <p:sp>
        <p:nvSpPr>
          <p:cNvPr id="3" name="Vertikāls teksta vietturis 2">
            <a:extLst>
              <a:ext uri="{FF2B5EF4-FFF2-40B4-BE49-F238E27FC236}">
                <a16:creationId xmlns:a16="http://schemas.microsoft.com/office/drawing/2014/main" id="{677F8AF3-0882-8782-3C2F-A502A9840E0B}"/>
              </a:ext>
            </a:extLst>
          </p:cNvPr>
          <p:cNvSpPr>
            <a:spLocks noGrp="1"/>
          </p:cNvSpPr>
          <p:nvPr>
            <p:ph type="body" orient="vert" idx="1"/>
          </p:nvPr>
        </p:nvSpPr>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98CAF1EE-9C9A-91D0-C5F6-6A1849278F1C}"/>
              </a:ext>
            </a:extLst>
          </p:cNvPr>
          <p:cNvSpPr>
            <a:spLocks noGrp="1"/>
          </p:cNvSpPr>
          <p:nvPr>
            <p:ph type="dt" sz="half" idx="10"/>
          </p:nvPr>
        </p:nvSpPr>
        <p:spPr/>
        <p:txBody>
          <a:bodyPr/>
          <a:lstStyle/>
          <a:p>
            <a:fld id="{CDC9A4F2-C580-43CC-8E41-C0B23B1B79AF}" type="datetimeFigureOut">
              <a:rPr lang="lv-LV" smtClean="0"/>
              <a:t>03.09.2025</a:t>
            </a:fld>
            <a:endParaRPr lang="lv-LV"/>
          </a:p>
        </p:txBody>
      </p:sp>
      <p:sp>
        <p:nvSpPr>
          <p:cNvPr id="5" name="Kājenes vietturis 4">
            <a:extLst>
              <a:ext uri="{FF2B5EF4-FFF2-40B4-BE49-F238E27FC236}">
                <a16:creationId xmlns:a16="http://schemas.microsoft.com/office/drawing/2014/main" id="{BC10BEB7-9C24-CC54-47FD-BB43A8CE886F}"/>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905AB745-821E-BA27-B676-BCB5E685FFB7}"/>
              </a:ext>
            </a:extLst>
          </p:cNvPr>
          <p:cNvSpPr>
            <a:spLocks noGrp="1"/>
          </p:cNvSpPr>
          <p:nvPr>
            <p:ph type="sldNum" sz="quarter" idx="12"/>
          </p:nvPr>
        </p:nvSpPr>
        <p:spPr/>
        <p:txBody>
          <a:bodyPr/>
          <a:lstStyle/>
          <a:p>
            <a:fld id="{BE98E471-19D2-4CEE-ACF6-BFE1CD56D36D}" type="slidenum">
              <a:rPr lang="lv-LV" smtClean="0"/>
              <a:t>‹#›</a:t>
            </a:fld>
            <a:endParaRPr lang="lv-LV"/>
          </a:p>
        </p:txBody>
      </p:sp>
    </p:spTree>
    <p:extLst>
      <p:ext uri="{BB962C8B-B14F-4D97-AF65-F5344CB8AC3E}">
        <p14:creationId xmlns:p14="http://schemas.microsoft.com/office/powerpoint/2010/main" val="2652713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a:extLst>
              <a:ext uri="{FF2B5EF4-FFF2-40B4-BE49-F238E27FC236}">
                <a16:creationId xmlns:a16="http://schemas.microsoft.com/office/drawing/2014/main" id="{66C4DB87-FC96-CFCB-A66F-1473D748A5B1}"/>
              </a:ext>
            </a:extLst>
          </p:cNvPr>
          <p:cNvSpPr>
            <a:spLocks noGrp="1"/>
          </p:cNvSpPr>
          <p:nvPr>
            <p:ph type="title" orient="vert"/>
          </p:nvPr>
        </p:nvSpPr>
        <p:spPr>
          <a:xfrm>
            <a:off x="8724900" y="365125"/>
            <a:ext cx="2628900" cy="5811838"/>
          </a:xfrm>
        </p:spPr>
        <p:txBody>
          <a:bodyPr vert="eaVert"/>
          <a:lstStyle/>
          <a:p>
            <a:r>
              <a:rPr lang="lv-LV"/>
              <a:t>Rediģēt šablona virsraksta stilu</a:t>
            </a:r>
          </a:p>
        </p:txBody>
      </p:sp>
      <p:sp>
        <p:nvSpPr>
          <p:cNvPr id="3" name="Vertikāls teksta vietturis 2">
            <a:extLst>
              <a:ext uri="{FF2B5EF4-FFF2-40B4-BE49-F238E27FC236}">
                <a16:creationId xmlns:a16="http://schemas.microsoft.com/office/drawing/2014/main" id="{DDFB1C45-F2B6-1C61-411E-0363C430DA64}"/>
              </a:ext>
            </a:extLst>
          </p:cNvPr>
          <p:cNvSpPr>
            <a:spLocks noGrp="1"/>
          </p:cNvSpPr>
          <p:nvPr>
            <p:ph type="body" orient="vert" idx="1"/>
          </p:nvPr>
        </p:nvSpPr>
        <p:spPr>
          <a:xfrm>
            <a:off x="838200" y="365125"/>
            <a:ext cx="7734300" cy="5811838"/>
          </a:xfrm>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D65D40E9-1DA5-789B-FEFE-C15777DDBFC0}"/>
              </a:ext>
            </a:extLst>
          </p:cNvPr>
          <p:cNvSpPr>
            <a:spLocks noGrp="1"/>
          </p:cNvSpPr>
          <p:nvPr>
            <p:ph type="dt" sz="half" idx="10"/>
          </p:nvPr>
        </p:nvSpPr>
        <p:spPr/>
        <p:txBody>
          <a:bodyPr/>
          <a:lstStyle/>
          <a:p>
            <a:fld id="{CDC9A4F2-C580-43CC-8E41-C0B23B1B79AF}" type="datetimeFigureOut">
              <a:rPr lang="lv-LV" smtClean="0"/>
              <a:t>03.09.2025</a:t>
            </a:fld>
            <a:endParaRPr lang="lv-LV"/>
          </a:p>
        </p:txBody>
      </p:sp>
      <p:sp>
        <p:nvSpPr>
          <p:cNvPr id="5" name="Kājenes vietturis 4">
            <a:extLst>
              <a:ext uri="{FF2B5EF4-FFF2-40B4-BE49-F238E27FC236}">
                <a16:creationId xmlns:a16="http://schemas.microsoft.com/office/drawing/2014/main" id="{A04634B1-C58E-6401-CA9B-0D1A078F0478}"/>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ADF2CB98-4B5B-79D5-32C6-E06A05AB3AD3}"/>
              </a:ext>
            </a:extLst>
          </p:cNvPr>
          <p:cNvSpPr>
            <a:spLocks noGrp="1"/>
          </p:cNvSpPr>
          <p:nvPr>
            <p:ph type="sldNum" sz="quarter" idx="12"/>
          </p:nvPr>
        </p:nvSpPr>
        <p:spPr/>
        <p:txBody>
          <a:bodyPr/>
          <a:lstStyle/>
          <a:p>
            <a:fld id="{BE98E471-19D2-4CEE-ACF6-BFE1CD56D36D}" type="slidenum">
              <a:rPr lang="lv-LV" smtClean="0"/>
              <a:t>‹#›</a:t>
            </a:fld>
            <a:endParaRPr lang="lv-LV"/>
          </a:p>
        </p:txBody>
      </p:sp>
    </p:spTree>
    <p:extLst>
      <p:ext uri="{BB962C8B-B14F-4D97-AF65-F5344CB8AC3E}">
        <p14:creationId xmlns:p14="http://schemas.microsoft.com/office/powerpoint/2010/main" val="2663715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541C8-3AEE-92D0-6BC7-43B9298F413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LV"/>
          </a:p>
        </p:txBody>
      </p:sp>
      <p:sp>
        <p:nvSpPr>
          <p:cNvPr id="3" name="Subtitle 2">
            <a:extLst>
              <a:ext uri="{FF2B5EF4-FFF2-40B4-BE49-F238E27FC236}">
                <a16:creationId xmlns:a16="http://schemas.microsoft.com/office/drawing/2014/main" id="{DDB5853E-7624-0FE6-9FFF-82B092C161CD}"/>
              </a:ext>
            </a:extLst>
          </p:cNvPr>
          <p:cNvSpPr>
            <a:spLocks noGrp="1"/>
          </p:cNvSpPr>
          <p:nvPr>
            <p:ph type="subTitle" idx="1"/>
          </p:nvPr>
        </p:nvSpPr>
        <p:spPr>
          <a:xfrm>
            <a:off x="1524000" y="3602038"/>
            <a:ext cx="9144000" cy="1655762"/>
          </a:xfr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GB"/>
              <a:t>Click to edit Master subtitle style</a:t>
            </a:r>
            <a:endParaRPr lang="en-LV"/>
          </a:p>
        </p:txBody>
      </p:sp>
      <p:sp>
        <p:nvSpPr>
          <p:cNvPr id="4" name="Date Placeholder 3">
            <a:extLst>
              <a:ext uri="{FF2B5EF4-FFF2-40B4-BE49-F238E27FC236}">
                <a16:creationId xmlns:a16="http://schemas.microsoft.com/office/drawing/2014/main" id="{CE96A15C-33BA-109B-C718-857CACB9953B}"/>
              </a:ext>
            </a:extLst>
          </p:cNvPr>
          <p:cNvSpPr>
            <a:spLocks noGrp="1"/>
          </p:cNvSpPr>
          <p:nvPr>
            <p:ph type="dt" sz="half" idx="10"/>
          </p:nvPr>
        </p:nvSpPr>
        <p:spPr/>
        <p:txBody>
          <a:bodyPr/>
          <a:lstStyle/>
          <a:p>
            <a:fld id="{E713DBD1-BBC6-144F-BB04-668AE50EEAA2}" type="datetime1">
              <a:rPr lang="en-US" smtClean="0"/>
              <a:t>9/3/2025</a:t>
            </a:fld>
            <a:endParaRPr lang="en-US"/>
          </a:p>
        </p:txBody>
      </p:sp>
      <p:sp>
        <p:nvSpPr>
          <p:cNvPr id="5" name="Footer Placeholder 4">
            <a:extLst>
              <a:ext uri="{FF2B5EF4-FFF2-40B4-BE49-F238E27FC236}">
                <a16:creationId xmlns:a16="http://schemas.microsoft.com/office/drawing/2014/main" id="{14FF34E3-512D-C7E8-C9A1-C78861BE7332}"/>
              </a:ext>
            </a:extLst>
          </p:cNvPr>
          <p:cNvSpPr>
            <a:spLocks noGrp="1"/>
          </p:cNvSpPr>
          <p:nvPr>
            <p:ph type="ftr" sz="quarter" idx="11"/>
          </p:nvPr>
        </p:nvSpPr>
        <p:spPr/>
        <p:txBody>
          <a:bodyPr/>
          <a:lstStyle/>
          <a:p>
            <a:r>
              <a:rPr lang="en-US"/>
              <a:t>Ādažu</a:t>
            </a:r>
          </a:p>
        </p:txBody>
      </p:sp>
      <p:sp>
        <p:nvSpPr>
          <p:cNvPr id="6" name="Slide Number Placeholder 5">
            <a:extLst>
              <a:ext uri="{FF2B5EF4-FFF2-40B4-BE49-F238E27FC236}">
                <a16:creationId xmlns:a16="http://schemas.microsoft.com/office/drawing/2014/main" id="{A727C26C-60F9-7124-6965-208FDD9097E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835906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E5D27-CFB8-6153-AFDF-92C8AF72B967}"/>
              </a:ext>
            </a:extLst>
          </p:cNvPr>
          <p:cNvSpPr>
            <a:spLocks noGrp="1"/>
          </p:cNvSpPr>
          <p:nvPr>
            <p:ph type="title"/>
          </p:nvPr>
        </p:nvSpPr>
        <p:spPr/>
        <p:txBody>
          <a:bodyPr/>
          <a:lstStyle/>
          <a:p>
            <a:r>
              <a:rPr lang="en-GB"/>
              <a:t>Click to edit Master title style</a:t>
            </a:r>
            <a:endParaRPr lang="en-LV"/>
          </a:p>
        </p:txBody>
      </p:sp>
      <p:sp>
        <p:nvSpPr>
          <p:cNvPr id="3" name="Content Placeholder 2">
            <a:extLst>
              <a:ext uri="{FF2B5EF4-FFF2-40B4-BE49-F238E27FC236}">
                <a16:creationId xmlns:a16="http://schemas.microsoft.com/office/drawing/2014/main" id="{7A323432-3351-EE92-DC29-797117BD9D2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4" name="Date Placeholder 3">
            <a:extLst>
              <a:ext uri="{FF2B5EF4-FFF2-40B4-BE49-F238E27FC236}">
                <a16:creationId xmlns:a16="http://schemas.microsoft.com/office/drawing/2014/main" id="{D8366F2B-CBAE-511B-DF3A-726E8FE20A09}"/>
              </a:ext>
            </a:extLst>
          </p:cNvPr>
          <p:cNvSpPr>
            <a:spLocks noGrp="1"/>
          </p:cNvSpPr>
          <p:nvPr>
            <p:ph type="dt" sz="half" idx="10"/>
          </p:nvPr>
        </p:nvSpPr>
        <p:spPr/>
        <p:txBody>
          <a:bodyPr/>
          <a:lstStyle/>
          <a:p>
            <a:fld id="{1AC8FE41-FDFF-8047-B79B-356A78FD3E08}" type="datetime1">
              <a:rPr lang="en-US" smtClean="0"/>
              <a:t>9/3/2025</a:t>
            </a:fld>
            <a:endParaRPr lang="en-US"/>
          </a:p>
        </p:txBody>
      </p:sp>
      <p:sp>
        <p:nvSpPr>
          <p:cNvPr id="5" name="Footer Placeholder 4">
            <a:extLst>
              <a:ext uri="{FF2B5EF4-FFF2-40B4-BE49-F238E27FC236}">
                <a16:creationId xmlns:a16="http://schemas.microsoft.com/office/drawing/2014/main" id="{89F8B86A-7330-3189-51EC-BC8929C5282C}"/>
              </a:ext>
            </a:extLst>
          </p:cNvPr>
          <p:cNvSpPr>
            <a:spLocks noGrp="1"/>
          </p:cNvSpPr>
          <p:nvPr>
            <p:ph type="ftr" sz="quarter" idx="11"/>
          </p:nvPr>
        </p:nvSpPr>
        <p:spPr/>
        <p:txBody>
          <a:bodyPr/>
          <a:lstStyle/>
          <a:p>
            <a:r>
              <a:rPr lang="en-US"/>
              <a:t>Ādažu</a:t>
            </a:r>
          </a:p>
        </p:txBody>
      </p:sp>
      <p:sp>
        <p:nvSpPr>
          <p:cNvPr id="6" name="Slide Number Placeholder 5">
            <a:extLst>
              <a:ext uri="{FF2B5EF4-FFF2-40B4-BE49-F238E27FC236}">
                <a16:creationId xmlns:a16="http://schemas.microsoft.com/office/drawing/2014/main" id="{83C7A196-DFA2-AAF7-EC91-6BC8AA594F8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401900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A6080-85A1-2BCE-DD4A-744EDE67428A}"/>
              </a:ext>
            </a:extLst>
          </p:cNvPr>
          <p:cNvSpPr>
            <a:spLocks noGrp="1"/>
          </p:cNvSpPr>
          <p:nvPr>
            <p:ph type="title"/>
          </p:nvPr>
        </p:nvSpPr>
        <p:spPr>
          <a:xfrm>
            <a:off x="831850" y="1709739"/>
            <a:ext cx="10515600" cy="2852737"/>
          </a:xfrm>
        </p:spPr>
        <p:txBody>
          <a:bodyPr anchor="b"/>
          <a:lstStyle>
            <a:lvl1pPr>
              <a:defRPr sz="6000"/>
            </a:lvl1pPr>
          </a:lstStyle>
          <a:p>
            <a:r>
              <a:rPr lang="en-GB"/>
              <a:t>Click to edit Master title style</a:t>
            </a:r>
            <a:endParaRPr lang="en-LV"/>
          </a:p>
        </p:txBody>
      </p:sp>
      <p:sp>
        <p:nvSpPr>
          <p:cNvPr id="3" name="Text Placeholder 2">
            <a:extLst>
              <a:ext uri="{FF2B5EF4-FFF2-40B4-BE49-F238E27FC236}">
                <a16:creationId xmlns:a16="http://schemas.microsoft.com/office/drawing/2014/main" id="{75DCFDBD-BC6E-47B5-E97C-F392EFE330FA}"/>
              </a:ext>
            </a:extLst>
          </p:cNvPr>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97650B6-31BE-D0E5-FBBD-D6C76947F50F}"/>
              </a:ext>
            </a:extLst>
          </p:cNvPr>
          <p:cNvSpPr>
            <a:spLocks noGrp="1"/>
          </p:cNvSpPr>
          <p:nvPr>
            <p:ph type="dt" sz="half" idx="10"/>
          </p:nvPr>
        </p:nvSpPr>
        <p:spPr/>
        <p:txBody>
          <a:bodyPr/>
          <a:lstStyle/>
          <a:p>
            <a:fld id="{B1FB4E0E-0A54-0C4A-A6CD-2D1CE1D43E84}" type="datetime1">
              <a:rPr lang="en-US" smtClean="0"/>
              <a:t>9/3/2025</a:t>
            </a:fld>
            <a:endParaRPr lang="en-US"/>
          </a:p>
        </p:txBody>
      </p:sp>
      <p:sp>
        <p:nvSpPr>
          <p:cNvPr id="5" name="Footer Placeholder 4">
            <a:extLst>
              <a:ext uri="{FF2B5EF4-FFF2-40B4-BE49-F238E27FC236}">
                <a16:creationId xmlns:a16="http://schemas.microsoft.com/office/drawing/2014/main" id="{AE73D1AE-D253-228A-7B9E-C7AC2A94346A}"/>
              </a:ext>
            </a:extLst>
          </p:cNvPr>
          <p:cNvSpPr>
            <a:spLocks noGrp="1"/>
          </p:cNvSpPr>
          <p:nvPr>
            <p:ph type="ftr" sz="quarter" idx="11"/>
          </p:nvPr>
        </p:nvSpPr>
        <p:spPr/>
        <p:txBody>
          <a:bodyPr/>
          <a:lstStyle/>
          <a:p>
            <a:r>
              <a:rPr lang="en-US"/>
              <a:t>Ādažu</a:t>
            </a:r>
          </a:p>
        </p:txBody>
      </p:sp>
      <p:sp>
        <p:nvSpPr>
          <p:cNvPr id="6" name="Slide Number Placeholder 5">
            <a:extLst>
              <a:ext uri="{FF2B5EF4-FFF2-40B4-BE49-F238E27FC236}">
                <a16:creationId xmlns:a16="http://schemas.microsoft.com/office/drawing/2014/main" id="{4EA522A7-AC36-79E5-5420-725C999A1440}"/>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61570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8E326-4237-8C99-A138-C1AD8BB9E38D}"/>
              </a:ext>
            </a:extLst>
          </p:cNvPr>
          <p:cNvSpPr>
            <a:spLocks noGrp="1"/>
          </p:cNvSpPr>
          <p:nvPr>
            <p:ph type="title"/>
          </p:nvPr>
        </p:nvSpPr>
        <p:spPr/>
        <p:txBody>
          <a:bodyPr/>
          <a:lstStyle/>
          <a:p>
            <a:r>
              <a:rPr lang="en-GB"/>
              <a:t>Click to edit Master title style</a:t>
            </a:r>
            <a:endParaRPr lang="en-LV"/>
          </a:p>
        </p:txBody>
      </p:sp>
      <p:sp>
        <p:nvSpPr>
          <p:cNvPr id="3" name="Content Placeholder 2">
            <a:extLst>
              <a:ext uri="{FF2B5EF4-FFF2-40B4-BE49-F238E27FC236}">
                <a16:creationId xmlns:a16="http://schemas.microsoft.com/office/drawing/2014/main" id="{A0963024-7751-26EA-428C-2497E4D11A3C}"/>
              </a:ext>
            </a:extLst>
          </p:cNvPr>
          <p:cNvSpPr>
            <a:spLocks noGrp="1"/>
          </p:cNvSpPr>
          <p:nvPr>
            <p:ph sz="half" idx="1"/>
          </p:nvPr>
        </p:nvSpPr>
        <p:spPr>
          <a:xfrm>
            <a:off x="838200" y="1825626"/>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4" name="Content Placeholder 3">
            <a:extLst>
              <a:ext uri="{FF2B5EF4-FFF2-40B4-BE49-F238E27FC236}">
                <a16:creationId xmlns:a16="http://schemas.microsoft.com/office/drawing/2014/main" id="{92FAC09D-1B7E-3147-32EF-ED6BCB15D32E}"/>
              </a:ext>
            </a:extLst>
          </p:cNvPr>
          <p:cNvSpPr>
            <a:spLocks noGrp="1"/>
          </p:cNvSpPr>
          <p:nvPr>
            <p:ph sz="half" idx="2"/>
          </p:nvPr>
        </p:nvSpPr>
        <p:spPr>
          <a:xfrm>
            <a:off x="6172200" y="1825626"/>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5" name="Date Placeholder 4">
            <a:extLst>
              <a:ext uri="{FF2B5EF4-FFF2-40B4-BE49-F238E27FC236}">
                <a16:creationId xmlns:a16="http://schemas.microsoft.com/office/drawing/2014/main" id="{138949EF-83E8-87AD-CBA1-DAC812DA593A}"/>
              </a:ext>
            </a:extLst>
          </p:cNvPr>
          <p:cNvSpPr>
            <a:spLocks noGrp="1"/>
          </p:cNvSpPr>
          <p:nvPr>
            <p:ph type="dt" sz="half" idx="10"/>
          </p:nvPr>
        </p:nvSpPr>
        <p:spPr/>
        <p:txBody>
          <a:bodyPr/>
          <a:lstStyle/>
          <a:p>
            <a:fld id="{59D80C60-2641-914D-8720-24CB9E1544F8}" type="datetime1">
              <a:rPr lang="en-US" smtClean="0"/>
              <a:t>9/3/2025</a:t>
            </a:fld>
            <a:endParaRPr lang="en-US"/>
          </a:p>
        </p:txBody>
      </p:sp>
      <p:sp>
        <p:nvSpPr>
          <p:cNvPr id="6" name="Footer Placeholder 5">
            <a:extLst>
              <a:ext uri="{FF2B5EF4-FFF2-40B4-BE49-F238E27FC236}">
                <a16:creationId xmlns:a16="http://schemas.microsoft.com/office/drawing/2014/main" id="{B2D8BB95-20DC-906F-19A8-2F37569E0FE5}"/>
              </a:ext>
            </a:extLst>
          </p:cNvPr>
          <p:cNvSpPr>
            <a:spLocks noGrp="1"/>
          </p:cNvSpPr>
          <p:nvPr>
            <p:ph type="ftr" sz="quarter" idx="11"/>
          </p:nvPr>
        </p:nvSpPr>
        <p:spPr/>
        <p:txBody>
          <a:bodyPr/>
          <a:lstStyle/>
          <a:p>
            <a:r>
              <a:rPr lang="en-US"/>
              <a:t>Ādažu</a:t>
            </a:r>
          </a:p>
        </p:txBody>
      </p:sp>
      <p:sp>
        <p:nvSpPr>
          <p:cNvPr id="7" name="Slide Number Placeholder 6">
            <a:extLst>
              <a:ext uri="{FF2B5EF4-FFF2-40B4-BE49-F238E27FC236}">
                <a16:creationId xmlns:a16="http://schemas.microsoft.com/office/drawing/2014/main" id="{1E0908B5-0AAB-EE31-068F-43822183CD6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714953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3844F-BA58-53F9-0B1E-A3AE12488D79}"/>
              </a:ext>
            </a:extLst>
          </p:cNvPr>
          <p:cNvSpPr>
            <a:spLocks noGrp="1"/>
          </p:cNvSpPr>
          <p:nvPr>
            <p:ph type="title"/>
          </p:nvPr>
        </p:nvSpPr>
        <p:spPr>
          <a:xfrm>
            <a:off x="839788" y="365126"/>
            <a:ext cx="10515600" cy="1325563"/>
          </a:xfrm>
        </p:spPr>
        <p:txBody>
          <a:bodyPr/>
          <a:lstStyle/>
          <a:p>
            <a:r>
              <a:rPr lang="en-GB"/>
              <a:t>Click to edit Master title style</a:t>
            </a:r>
            <a:endParaRPr lang="en-LV"/>
          </a:p>
        </p:txBody>
      </p:sp>
      <p:sp>
        <p:nvSpPr>
          <p:cNvPr id="3" name="Text Placeholder 2">
            <a:extLst>
              <a:ext uri="{FF2B5EF4-FFF2-40B4-BE49-F238E27FC236}">
                <a16:creationId xmlns:a16="http://schemas.microsoft.com/office/drawing/2014/main" id="{C65BB852-EB59-4733-F019-52D320C33EEA}"/>
              </a:ext>
            </a:extLst>
          </p:cNvPr>
          <p:cNvSpPr>
            <a:spLocks noGrp="1"/>
          </p:cNvSpPr>
          <p:nvPr>
            <p:ph type="body" idx="1"/>
          </p:nvPr>
        </p:nvSpPr>
        <p:spPr>
          <a:xfrm>
            <a:off x="839789" y="1681163"/>
            <a:ext cx="5157787" cy="823912"/>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F41A709-738A-0ACA-8E91-C7EAE6E69E1F}"/>
              </a:ext>
            </a:extLst>
          </p:cNvPr>
          <p:cNvSpPr>
            <a:spLocks noGrp="1"/>
          </p:cNvSpPr>
          <p:nvPr>
            <p:ph sz="half" idx="2"/>
          </p:nvPr>
        </p:nvSpPr>
        <p:spPr>
          <a:xfrm>
            <a:off x="839789"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5" name="Text Placeholder 4">
            <a:extLst>
              <a:ext uri="{FF2B5EF4-FFF2-40B4-BE49-F238E27FC236}">
                <a16:creationId xmlns:a16="http://schemas.microsoft.com/office/drawing/2014/main" id="{4DE12C7B-5E80-8DB1-4700-6C29C2D72B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401D052-34EE-7525-5892-BA95E22BEDE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7" name="Date Placeholder 6">
            <a:extLst>
              <a:ext uri="{FF2B5EF4-FFF2-40B4-BE49-F238E27FC236}">
                <a16:creationId xmlns:a16="http://schemas.microsoft.com/office/drawing/2014/main" id="{AB8A356C-9086-F788-A384-04A08B872770}"/>
              </a:ext>
            </a:extLst>
          </p:cNvPr>
          <p:cNvSpPr>
            <a:spLocks noGrp="1"/>
          </p:cNvSpPr>
          <p:nvPr>
            <p:ph type="dt" sz="half" idx="10"/>
          </p:nvPr>
        </p:nvSpPr>
        <p:spPr/>
        <p:txBody>
          <a:bodyPr/>
          <a:lstStyle/>
          <a:p>
            <a:fld id="{CFE1618D-AFDF-4441-B6AC-AB7256007DBD}" type="datetime1">
              <a:rPr lang="en-US" smtClean="0"/>
              <a:t>9/3/2025</a:t>
            </a:fld>
            <a:endParaRPr lang="en-US"/>
          </a:p>
        </p:txBody>
      </p:sp>
      <p:sp>
        <p:nvSpPr>
          <p:cNvPr id="8" name="Footer Placeholder 7">
            <a:extLst>
              <a:ext uri="{FF2B5EF4-FFF2-40B4-BE49-F238E27FC236}">
                <a16:creationId xmlns:a16="http://schemas.microsoft.com/office/drawing/2014/main" id="{345E61E3-D88C-E4D3-B411-2D18686FF5BA}"/>
              </a:ext>
            </a:extLst>
          </p:cNvPr>
          <p:cNvSpPr>
            <a:spLocks noGrp="1"/>
          </p:cNvSpPr>
          <p:nvPr>
            <p:ph type="ftr" sz="quarter" idx="11"/>
          </p:nvPr>
        </p:nvSpPr>
        <p:spPr/>
        <p:txBody>
          <a:bodyPr/>
          <a:lstStyle/>
          <a:p>
            <a:r>
              <a:rPr lang="en-US"/>
              <a:t>Ādažu</a:t>
            </a:r>
          </a:p>
        </p:txBody>
      </p:sp>
      <p:sp>
        <p:nvSpPr>
          <p:cNvPr id="9" name="Slide Number Placeholder 8">
            <a:extLst>
              <a:ext uri="{FF2B5EF4-FFF2-40B4-BE49-F238E27FC236}">
                <a16:creationId xmlns:a16="http://schemas.microsoft.com/office/drawing/2014/main" id="{F3AF31C9-BBD9-6921-93CF-46488A8114D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035930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0E216-8084-B633-9437-CBA62A0AA53D}"/>
              </a:ext>
            </a:extLst>
          </p:cNvPr>
          <p:cNvSpPr>
            <a:spLocks noGrp="1"/>
          </p:cNvSpPr>
          <p:nvPr>
            <p:ph type="title"/>
          </p:nvPr>
        </p:nvSpPr>
        <p:spPr/>
        <p:txBody>
          <a:bodyPr/>
          <a:lstStyle/>
          <a:p>
            <a:r>
              <a:rPr lang="en-GB"/>
              <a:t>Click to edit Master title style</a:t>
            </a:r>
            <a:endParaRPr lang="en-LV"/>
          </a:p>
        </p:txBody>
      </p:sp>
      <p:sp>
        <p:nvSpPr>
          <p:cNvPr id="3" name="Date Placeholder 2">
            <a:extLst>
              <a:ext uri="{FF2B5EF4-FFF2-40B4-BE49-F238E27FC236}">
                <a16:creationId xmlns:a16="http://schemas.microsoft.com/office/drawing/2014/main" id="{A691758F-5162-D689-4336-005E6C00DACB}"/>
              </a:ext>
            </a:extLst>
          </p:cNvPr>
          <p:cNvSpPr>
            <a:spLocks noGrp="1"/>
          </p:cNvSpPr>
          <p:nvPr>
            <p:ph type="dt" sz="half" idx="10"/>
          </p:nvPr>
        </p:nvSpPr>
        <p:spPr/>
        <p:txBody>
          <a:bodyPr/>
          <a:lstStyle/>
          <a:p>
            <a:fld id="{7E6D66EA-52B9-B847-AD9B-694F049B33E6}" type="datetime1">
              <a:rPr lang="en-US" smtClean="0"/>
              <a:t>9/3/2025</a:t>
            </a:fld>
            <a:endParaRPr lang="en-US"/>
          </a:p>
        </p:txBody>
      </p:sp>
      <p:sp>
        <p:nvSpPr>
          <p:cNvPr id="4" name="Footer Placeholder 3">
            <a:extLst>
              <a:ext uri="{FF2B5EF4-FFF2-40B4-BE49-F238E27FC236}">
                <a16:creationId xmlns:a16="http://schemas.microsoft.com/office/drawing/2014/main" id="{780B3810-4CF9-82A3-8E86-847DD431FDDF}"/>
              </a:ext>
            </a:extLst>
          </p:cNvPr>
          <p:cNvSpPr>
            <a:spLocks noGrp="1"/>
          </p:cNvSpPr>
          <p:nvPr>
            <p:ph type="ftr" sz="quarter" idx="11"/>
          </p:nvPr>
        </p:nvSpPr>
        <p:spPr/>
        <p:txBody>
          <a:bodyPr/>
          <a:lstStyle/>
          <a:p>
            <a:r>
              <a:rPr lang="en-US"/>
              <a:t>Ādažu</a:t>
            </a:r>
          </a:p>
        </p:txBody>
      </p:sp>
      <p:sp>
        <p:nvSpPr>
          <p:cNvPr id="5" name="Slide Number Placeholder 4">
            <a:extLst>
              <a:ext uri="{FF2B5EF4-FFF2-40B4-BE49-F238E27FC236}">
                <a16:creationId xmlns:a16="http://schemas.microsoft.com/office/drawing/2014/main" id="{D23C755D-5FC6-111E-7F40-7D492478869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867327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33EF83-3619-4F9B-E568-FE7EED13213C}"/>
              </a:ext>
            </a:extLst>
          </p:cNvPr>
          <p:cNvSpPr>
            <a:spLocks noGrp="1"/>
          </p:cNvSpPr>
          <p:nvPr>
            <p:ph type="dt" sz="half" idx="10"/>
          </p:nvPr>
        </p:nvSpPr>
        <p:spPr/>
        <p:txBody>
          <a:bodyPr/>
          <a:lstStyle/>
          <a:p>
            <a:fld id="{B4A9F490-1998-4A44-A624-42F54DBDC226}" type="datetime1">
              <a:rPr lang="en-US" smtClean="0"/>
              <a:t>9/3/2025</a:t>
            </a:fld>
            <a:endParaRPr lang="en-US"/>
          </a:p>
        </p:txBody>
      </p:sp>
      <p:sp>
        <p:nvSpPr>
          <p:cNvPr id="3" name="Footer Placeholder 2">
            <a:extLst>
              <a:ext uri="{FF2B5EF4-FFF2-40B4-BE49-F238E27FC236}">
                <a16:creationId xmlns:a16="http://schemas.microsoft.com/office/drawing/2014/main" id="{E242AA65-086E-6BC2-BF9E-C82C5EEA62D1}"/>
              </a:ext>
            </a:extLst>
          </p:cNvPr>
          <p:cNvSpPr>
            <a:spLocks noGrp="1"/>
          </p:cNvSpPr>
          <p:nvPr>
            <p:ph type="ftr" sz="quarter" idx="11"/>
          </p:nvPr>
        </p:nvSpPr>
        <p:spPr/>
        <p:txBody>
          <a:bodyPr/>
          <a:lstStyle/>
          <a:p>
            <a:r>
              <a:rPr lang="en-US"/>
              <a:t>Ādažu</a:t>
            </a:r>
          </a:p>
        </p:txBody>
      </p:sp>
      <p:sp>
        <p:nvSpPr>
          <p:cNvPr id="4" name="Slide Number Placeholder 3">
            <a:extLst>
              <a:ext uri="{FF2B5EF4-FFF2-40B4-BE49-F238E27FC236}">
                <a16:creationId xmlns:a16="http://schemas.microsoft.com/office/drawing/2014/main" id="{D4E7080E-3244-9936-7994-24FEB990A30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31949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556D6-553C-1328-806D-78813C4F0AB9}"/>
              </a:ext>
            </a:extLst>
          </p:cNvPr>
          <p:cNvSpPr>
            <a:spLocks noGrp="1"/>
          </p:cNvSpPr>
          <p:nvPr>
            <p:ph type="title"/>
          </p:nvPr>
        </p:nvSpPr>
        <p:spPr>
          <a:xfrm>
            <a:off x="839789" y="457200"/>
            <a:ext cx="3932237" cy="1600200"/>
          </a:xfrm>
        </p:spPr>
        <p:txBody>
          <a:bodyPr anchor="b"/>
          <a:lstStyle>
            <a:lvl1pPr>
              <a:defRPr sz="3200"/>
            </a:lvl1pPr>
          </a:lstStyle>
          <a:p>
            <a:r>
              <a:rPr lang="en-GB"/>
              <a:t>Click to edit Master title style</a:t>
            </a:r>
            <a:endParaRPr lang="en-LV"/>
          </a:p>
        </p:txBody>
      </p:sp>
      <p:sp>
        <p:nvSpPr>
          <p:cNvPr id="3" name="Content Placeholder 2">
            <a:extLst>
              <a:ext uri="{FF2B5EF4-FFF2-40B4-BE49-F238E27FC236}">
                <a16:creationId xmlns:a16="http://schemas.microsoft.com/office/drawing/2014/main" id="{0FBA23D2-74A7-7103-2CEB-12001FA2E5F2}"/>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4" name="Text Placeholder 3">
            <a:extLst>
              <a:ext uri="{FF2B5EF4-FFF2-40B4-BE49-F238E27FC236}">
                <a16:creationId xmlns:a16="http://schemas.microsoft.com/office/drawing/2014/main" id="{02E10250-889D-60F7-4147-A5FED3A2641D}"/>
              </a:ext>
            </a:extLst>
          </p:cNvPr>
          <p:cNvSpPr>
            <a:spLocks noGrp="1"/>
          </p:cNvSpPr>
          <p:nvPr>
            <p:ph type="body" sz="half" idx="2"/>
          </p:nvPr>
        </p:nvSpPr>
        <p:spPr>
          <a:xfrm>
            <a:off x="839789" y="2057400"/>
            <a:ext cx="3932237" cy="3811588"/>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7086620-40C3-9948-9875-F0890D75597D}"/>
              </a:ext>
            </a:extLst>
          </p:cNvPr>
          <p:cNvSpPr>
            <a:spLocks noGrp="1"/>
          </p:cNvSpPr>
          <p:nvPr>
            <p:ph type="dt" sz="half" idx="10"/>
          </p:nvPr>
        </p:nvSpPr>
        <p:spPr/>
        <p:txBody>
          <a:bodyPr/>
          <a:lstStyle/>
          <a:p>
            <a:fld id="{CE4BFAB0-4578-A449-A906-ABE38DB7018B}" type="datetime1">
              <a:rPr lang="en-US" smtClean="0"/>
              <a:t>9/3/2025</a:t>
            </a:fld>
            <a:endParaRPr lang="en-US"/>
          </a:p>
        </p:txBody>
      </p:sp>
      <p:sp>
        <p:nvSpPr>
          <p:cNvPr id="6" name="Footer Placeholder 5">
            <a:extLst>
              <a:ext uri="{FF2B5EF4-FFF2-40B4-BE49-F238E27FC236}">
                <a16:creationId xmlns:a16="http://schemas.microsoft.com/office/drawing/2014/main" id="{B5BE6BF5-E51A-4DAF-8676-D9C8C961F03B}"/>
              </a:ext>
            </a:extLst>
          </p:cNvPr>
          <p:cNvSpPr>
            <a:spLocks noGrp="1"/>
          </p:cNvSpPr>
          <p:nvPr>
            <p:ph type="ftr" sz="quarter" idx="11"/>
          </p:nvPr>
        </p:nvSpPr>
        <p:spPr/>
        <p:txBody>
          <a:bodyPr/>
          <a:lstStyle/>
          <a:p>
            <a:r>
              <a:rPr lang="en-US"/>
              <a:t>Ādažu</a:t>
            </a:r>
          </a:p>
        </p:txBody>
      </p:sp>
      <p:sp>
        <p:nvSpPr>
          <p:cNvPr id="7" name="Slide Number Placeholder 6">
            <a:extLst>
              <a:ext uri="{FF2B5EF4-FFF2-40B4-BE49-F238E27FC236}">
                <a16:creationId xmlns:a16="http://schemas.microsoft.com/office/drawing/2014/main" id="{FBDB26A9-C2C1-690A-C2BC-BF3517804B0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6610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C83F9A5F-7C99-B893-018F-33C47EB68519}"/>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a16="http://schemas.microsoft.com/office/drawing/2014/main" id="{15EF5EC8-8EFC-7F4E-9F10-B7C07F31629C}"/>
              </a:ext>
            </a:extLst>
          </p:cNvPr>
          <p:cNvSpPr>
            <a:spLocks noGrp="1"/>
          </p:cNvSpPr>
          <p:nvPr>
            <p:ph idx="1"/>
          </p:nvPr>
        </p:nvSpPr>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81AB8063-DFAF-B402-A951-F1236ABE67F9}"/>
              </a:ext>
            </a:extLst>
          </p:cNvPr>
          <p:cNvSpPr>
            <a:spLocks noGrp="1"/>
          </p:cNvSpPr>
          <p:nvPr>
            <p:ph type="dt" sz="half" idx="10"/>
          </p:nvPr>
        </p:nvSpPr>
        <p:spPr/>
        <p:txBody>
          <a:bodyPr/>
          <a:lstStyle/>
          <a:p>
            <a:fld id="{CDC9A4F2-C580-43CC-8E41-C0B23B1B79AF}" type="datetimeFigureOut">
              <a:rPr lang="lv-LV" smtClean="0"/>
              <a:t>03.09.2025</a:t>
            </a:fld>
            <a:endParaRPr lang="lv-LV"/>
          </a:p>
        </p:txBody>
      </p:sp>
      <p:sp>
        <p:nvSpPr>
          <p:cNvPr id="5" name="Kājenes vietturis 4">
            <a:extLst>
              <a:ext uri="{FF2B5EF4-FFF2-40B4-BE49-F238E27FC236}">
                <a16:creationId xmlns:a16="http://schemas.microsoft.com/office/drawing/2014/main" id="{0F28AA09-1102-E422-ED35-B3263C36326D}"/>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9491B53E-CA83-D1AC-D337-6B749B5C20FF}"/>
              </a:ext>
            </a:extLst>
          </p:cNvPr>
          <p:cNvSpPr>
            <a:spLocks noGrp="1"/>
          </p:cNvSpPr>
          <p:nvPr>
            <p:ph type="sldNum" sz="quarter" idx="12"/>
          </p:nvPr>
        </p:nvSpPr>
        <p:spPr/>
        <p:txBody>
          <a:bodyPr/>
          <a:lstStyle/>
          <a:p>
            <a:fld id="{BE98E471-19D2-4CEE-ACF6-BFE1CD56D36D}" type="slidenum">
              <a:rPr lang="lv-LV" smtClean="0"/>
              <a:t>‹#›</a:t>
            </a:fld>
            <a:endParaRPr lang="lv-LV"/>
          </a:p>
        </p:txBody>
      </p:sp>
    </p:spTree>
    <p:extLst>
      <p:ext uri="{BB962C8B-B14F-4D97-AF65-F5344CB8AC3E}">
        <p14:creationId xmlns:p14="http://schemas.microsoft.com/office/powerpoint/2010/main" val="17755524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927AA-DC63-A17E-AC4E-58AA75E6EA79}"/>
              </a:ext>
            </a:extLst>
          </p:cNvPr>
          <p:cNvSpPr>
            <a:spLocks noGrp="1"/>
          </p:cNvSpPr>
          <p:nvPr>
            <p:ph type="title"/>
          </p:nvPr>
        </p:nvSpPr>
        <p:spPr>
          <a:xfrm>
            <a:off x="839789" y="457200"/>
            <a:ext cx="3932237" cy="1600200"/>
          </a:xfrm>
        </p:spPr>
        <p:txBody>
          <a:bodyPr anchor="b"/>
          <a:lstStyle>
            <a:lvl1pPr>
              <a:defRPr sz="3200"/>
            </a:lvl1pPr>
          </a:lstStyle>
          <a:p>
            <a:r>
              <a:rPr lang="en-GB"/>
              <a:t>Click to edit Master title style</a:t>
            </a:r>
            <a:endParaRPr lang="en-LV"/>
          </a:p>
        </p:txBody>
      </p:sp>
      <p:sp>
        <p:nvSpPr>
          <p:cNvPr id="3" name="Picture Placeholder 2">
            <a:extLst>
              <a:ext uri="{FF2B5EF4-FFF2-40B4-BE49-F238E27FC236}">
                <a16:creationId xmlns:a16="http://schemas.microsoft.com/office/drawing/2014/main" id="{B719806E-8F6B-C676-3F01-A45287EFF5EF}"/>
              </a:ext>
            </a:extLst>
          </p:cNvPr>
          <p:cNvSpPr>
            <a:spLocks noGrp="1"/>
          </p:cNvSpPr>
          <p:nvPr>
            <p:ph type="pic" idx="1"/>
          </p:nvPr>
        </p:nvSpPr>
        <p:spPr>
          <a:xfrm>
            <a:off x="5183188" y="987426"/>
            <a:ext cx="6172200" cy="4873625"/>
          </a:xfrm>
        </p:spPr>
        <p:txBody>
          <a:bodyPr/>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endParaRPr lang="en-LV"/>
          </a:p>
        </p:txBody>
      </p:sp>
      <p:sp>
        <p:nvSpPr>
          <p:cNvPr id="4" name="Text Placeholder 3">
            <a:extLst>
              <a:ext uri="{FF2B5EF4-FFF2-40B4-BE49-F238E27FC236}">
                <a16:creationId xmlns:a16="http://schemas.microsoft.com/office/drawing/2014/main" id="{B2C2FCF3-9663-C5C5-FA78-B176809D0587}"/>
              </a:ext>
            </a:extLst>
          </p:cNvPr>
          <p:cNvSpPr>
            <a:spLocks noGrp="1"/>
          </p:cNvSpPr>
          <p:nvPr>
            <p:ph type="body" sz="half" idx="2"/>
          </p:nvPr>
        </p:nvSpPr>
        <p:spPr>
          <a:xfrm>
            <a:off x="839789" y="2057400"/>
            <a:ext cx="3932237" cy="3811588"/>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430C00F-2371-269C-218C-4EB909E1DAE4}"/>
              </a:ext>
            </a:extLst>
          </p:cNvPr>
          <p:cNvSpPr>
            <a:spLocks noGrp="1"/>
          </p:cNvSpPr>
          <p:nvPr>
            <p:ph type="dt" sz="half" idx="10"/>
          </p:nvPr>
        </p:nvSpPr>
        <p:spPr/>
        <p:txBody>
          <a:bodyPr/>
          <a:lstStyle/>
          <a:p>
            <a:fld id="{D50F1D72-1054-794F-87B7-D0056D5203D5}" type="datetime1">
              <a:rPr lang="en-US" smtClean="0"/>
              <a:t>9/3/2025</a:t>
            </a:fld>
            <a:endParaRPr lang="en-US"/>
          </a:p>
        </p:txBody>
      </p:sp>
      <p:sp>
        <p:nvSpPr>
          <p:cNvPr id="6" name="Footer Placeholder 5">
            <a:extLst>
              <a:ext uri="{FF2B5EF4-FFF2-40B4-BE49-F238E27FC236}">
                <a16:creationId xmlns:a16="http://schemas.microsoft.com/office/drawing/2014/main" id="{6F46921E-EAFD-D74A-0F32-ED7C19A8ED80}"/>
              </a:ext>
            </a:extLst>
          </p:cNvPr>
          <p:cNvSpPr>
            <a:spLocks noGrp="1"/>
          </p:cNvSpPr>
          <p:nvPr>
            <p:ph type="ftr" sz="quarter" idx="11"/>
          </p:nvPr>
        </p:nvSpPr>
        <p:spPr/>
        <p:txBody>
          <a:bodyPr/>
          <a:lstStyle/>
          <a:p>
            <a:r>
              <a:rPr lang="en-US"/>
              <a:t>Ādažu</a:t>
            </a:r>
          </a:p>
        </p:txBody>
      </p:sp>
      <p:sp>
        <p:nvSpPr>
          <p:cNvPr id="7" name="Slide Number Placeholder 6">
            <a:extLst>
              <a:ext uri="{FF2B5EF4-FFF2-40B4-BE49-F238E27FC236}">
                <a16:creationId xmlns:a16="http://schemas.microsoft.com/office/drawing/2014/main" id="{9CB1CAB2-07BA-9CE5-EC9C-2236DBE1EC89}"/>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748474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CECC4-E968-3D5F-03A5-A4E8DD09E750}"/>
              </a:ext>
            </a:extLst>
          </p:cNvPr>
          <p:cNvSpPr>
            <a:spLocks noGrp="1"/>
          </p:cNvSpPr>
          <p:nvPr>
            <p:ph type="title"/>
          </p:nvPr>
        </p:nvSpPr>
        <p:spPr/>
        <p:txBody>
          <a:bodyPr/>
          <a:lstStyle/>
          <a:p>
            <a:r>
              <a:rPr lang="en-GB"/>
              <a:t>Click to edit Master title style</a:t>
            </a:r>
            <a:endParaRPr lang="en-LV"/>
          </a:p>
        </p:txBody>
      </p:sp>
      <p:sp>
        <p:nvSpPr>
          <p:cNvPr id="3" name="Vertical Text Placeholder 2">
            <a:extLst>
              <a:ext uri="{FF2B5EF4-FFF2-40B4-BE49-F238E27FC236}">
                <a16:creationId xmlns:a16="http://schemas.microsoft.com/office/drawing/2014/main" id="{B74C209E-3B70-2EEE-3172-85E0E4BC3A7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4" name="Date Placeholder 3">
            <a:extLst>
              <a:ext uri="{FF2B5EF4-FFF2-40B4-BE49-F238E27FC236}">
                <a16:creationId xmlns:a16="http://schemas.microsoft.com/office/drawing/2014/main" id="{08E690F4-4792-117B-6615-1DA3855EC3DE}"/>
              </a:ext>
            </a:extLst>
          </p:cNvPr>
          <p:cNvSpPr>
            <a:spLocks noGrp="1"/>
          </p:cNvSpPr>
          <p:nvPr>
            <p:ph type="dt" sz="half" idx="10"/>
          </p:nvPr>
        </p:nvSpPr>
        <p:spPr/>
        <p:txBody>
          <a:bodyPr/>
          <a:lstStyle/>
          <a:p>
            <a:fld id="{4B22B9F0-4552-AC48-AA4F-42211AD280FC}" type="datetime1">
              <a:rPr lang="en-US" smtClean="0"/>
              <a:t>9/3/2025</a:t>
            </a:fld>
            <a:endParaRPr lang="en-US"/>
          </a:p>
        </p:txBody>
      </p:sp>
      <p:sp>
        <p:nvSpPr>
          <p:cNvPr id="5" name="Footer Placeholder 4">
            <a:extLst>
              <a:ext uri="{FF2B5EF4-FFF2-40B4-BE49-F238E27FC236}">
                <a16:creationId xmlns:a16="http://schemas.microsoft.com/office/drawing/2014/main" id="{C7E5E789-7E16-BCEA-D165-29D3EA95E40B}"/>
              </a:ext>
            </a:extLst>
          </p:cNvPr>
          <p:cNvSpPr>
            <a:spLocks noGrp="1"/>
          </p:cNvSpPr>
          <p:nvPr>
            <p:ph type="ftr" sz="quarter" idx="11"/>
          </p:nvPr>
        </p:nvSpPr>
        <p:spPr/>
        <p:txBody>
          <a:bodyPr/>
          <a:lstStyle/>
          <a:p>
            <a:r>
              <a:rPr lang="en-US"/>
              <a:t>Ādažu</a:t>
            </a:r>
          </a:p>
        </p:txBody>
      </p:sp>
      <p:sp>
        <p:nvSpPr>
          <p:cNvPr id="6" name="Slide Number Placeholder 5">
            <a:extLst>
              <a:ext uri="{FF2B5EF4-FFF2-40B4-BE49-F238E27FC236}">
                <a16:creationId xmlns:a16="http://schemas.microsoft.com/office/drawing/2014/main" id="{29CCF779-A07C-29D5-7113-0D73DB7D8EDC}"/>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046490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F72C63-D56C-29F1-9C66-0F53431B77F2}"/>
              </a:ext>
            </a:extLst>
          </p:cNvPr>
          <p:cNvSpPr>
            <a:spLocks noGrp="1"/>
          </p:cNvSpPr>
          <p:nvPr>
            <p:ph type="title" orient="vert"/>
          </p:nvPr>
        </p:nvSpPr>
        <p:spPr>
          <a:xfrm>
            <a:off x="8724900" y="365126"/>
            <a:ext cx="2628900" cy="5811838"/>
          </a:xfrm>
        </p:spPr>
        <p:txBody>
          <a:bodyPr vert="eaVert"/>
          <a:lstStyle/>
          <a:p>
            <a:r>
              <a:rPr lang="en-GB"/>
              <a:t>Click to edit Master title style</a:t>
            </a:r>
            <a:endParaRPr lang="en-LV"/>
          </a:p>
        </p:txBody>
      </p:sp>
      <p:sp>
        <p:nvSpPr>
          <p:cNvPr id="3" name="Vertical Text Placeholder 2">
            <a:extLst>
              <a:ext uri="{FF2B5EF4-FFF2-40B4-BE49-F238E27FC236}">
                <a16:creationId xmlns:a16="http://schemas.microsoft.com/office/drawing/2014/main" id="{33B5D915-09E9-64BF-214D-C4117A112EB7}"/>
              </a:ext>
            </a:extLst>
          </p:cNvPr>
          <p:cNvSpPr>
            <a:spLocks noGrp="1"/>
          </p:cNvSpPr>
          <p:nvPr>
            <p:ph type="body" orient="vert" idx="1"/>
          </p:nvPr>
        </p:nvSpPr>
        <p:spPr>
          <a:xfrm>
            <a:off x="838200" y="365126"/>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4" name="Date Placeholder 3">
            <a:extLst>
              <a:ext uri="{FF2B5EF4-FFF2-40B4-BE49-F238E27FC236}">
                <a16:creationId xmlns:a16="http://schemas.microsoft.com/office/drawing/2014/main" id="{94E2A7ED-2898-66C5-8B14-CAF10E38CDF3}"/>
              </a:ext>
            </a:extLst>
          </p:cNvPr>
          <p:cNvSpPr>
            <a:spLocks noGrp="1"/>
          </p:cNvSpPr>
          <p:nvPr>
            <p:ph type="dt" sz="half" idx="10"/>
          </p:nvPr>
        </p:nvSpPr>
        <p:spPr/>
        <p:txBody>
          <a:bodyPr/>
          <a:lstStyle/>
          <a:p>
            <a:fld id="{B77F4B85-EE1C-824B-90CF-74BDD2F38CBA}" type="datetime1">
              <a:rPr lang="en-US" smtClean="0"/>
              <a:t>9/3/2025</a:t>
            </a:fld>
            <a:endParaRPr lang="en-US"/>
          </a:p>
        </p:txBody>
      </p:sp>
      <p:sp>
        <p:nvSpPr>
          <p:cNvPr id="5" name="Footer Placeholder 4">
            <a:extLst>
              <a:ext uri="{FF2B5EF4-FFF2-40B4-BE49-F238E27FC236}">
                <a16:creationId xmlns:a16="http://schemas.microsoft.com/office/drawing/2014/main" id="{D620F789-33AC-09E2-11AD-9629C78860CC}"/>
              </a:ext>
            </a:extLst>
          </p:cNvPr>
          <p:cNvSpPr>
            <a:spLocks noGrp="1"/>
          </p:cNvSpPr>
          <p:nvPr>
            <p:ph type="ftr" sz="quarter" idx="11"/>
          </p:nvPr>
        </p:nvSpPr>
        <p:spPr/>
        <p:txBody>
          <a:bodyPr/>
          <a:lstStyle/>
          <a:p>
            <a:r>
              <a:rPr lang="en-US"/>
              <a:t>Ādažu</a:t>
            </a:r>
          </a:p>
        </p:txBody>
      </p:sp>
      <p:sp>
        <p:nvSpPr>
          <p:cNvPr id="6" name="Slide Number Placeholder 5">
            <a:extLst>
              <a:ext uri="{FF2B5EF4-FFF2-40B4-BE49-F238E27FC236}">
                <a16:creationId xmlns:a16="http://schemas.microsoft.com/office/drawing/2014/main" id="{95ED5682-811F-8F9D-7DA1-21B71EA85AFA}"/>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74822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6F68CBD3-4F96-B427-7216-F1B22DD0E0D0}"/>
              </a:ext>
            </a:extLst>
          </p:cNvPr>
          <p:cNvSpPr>
            <a:spLocks noGrp="1"/>
          </p:cNvSpPr>
          <p:nvPr>
            <p:ph type="title"/>
          </p:nvPr>
        </p:nvSpPr>
        <p:spPr>
          <a:xfrm>
            <a:off x="831850" y="1709738"/>
            <a:ext cx="10515600" cy="2852737"/>
          </a:xfrm>
        </p:spPr>
        <p:txBody>
          <a:bodyPr anchor="b"/>
          <a:lstStyle>
            <a:lvl1pPr>
              <a:defRPr sz="6000"/>
            </a:lvl1pPr>
          </a:lstStyle>
          <a:p>
            <a:r>
              <a:rPr lang="lv-LV"/>
              <a:t>Rediģēt šablona virsraksta stilu</a:t>
            </a:r>
          </a:p>
        </p:txBody>
      </p:sp>
      <p:sp>
        <p:nvSpPr>
          <p:cNvPr id="3" name="Teksta vietturis 2">
            <a:extLst>
              <a:ext uri="{FF2B5EF4-FFF2-40B4-BE49-F238E27FC236}">
                <a16:creationId xmlns:a16="http://schemas.microsoft.com/office/drawing/2014/main" id="{43877BF2-D0ED-7DAA-2A5A-C3325A67A6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a:t>Noklikšķiniet, lai rediģētu šablona teksta stilus</a:t>
            </a:r>
          </a:p>
        </p:txBody>
      </p:sp>
      <p:sp>
        <p:nvSpPr>
          <p:cNvPr id="4" name="Datuma vietturis 3">
            <a:extLst>
              <a:ext uri="{FF2B5EF4-FFF2-40B4-BE49-F238E27FC236}">
                <a16:creationId xmlns:a16="http://schemas.microsoft.com/office/drawing/2014/main" id="{A328CDE6-3AF1-4C91-4477-0768033955AD}"/>
              </a:ext>
            </a:extLst>
          </p:cNvPr>
          <p:cNvSpPr>
            <a:spLocks noGrp="1"/>
          </p:cNvSpPr>
          <p:nvPr>
            <p:ph type="dt" sz="half" idx="10"/>
          </p:nvPr>
        </p:nvSpPr>
        <p:spPr/>
        <p:txBody>
          <a:bodyPr/>
          <a:lstStyle/>
          <a:p>
            <a:fld id="{CDC9A4F2-C580-43CC-8E41-C0B23B1B79AF}" type="datetimeFigureOut">
              <a:rPr lang="lv-LV" smtClean="0"/>
              <a:t>03.09.2025</a:t>
            </a:fld>
            <a:endParaRPr lang="lv-LV"/>
          </a:p>
        </p:txBody>
      </p:sp>
      <p:sp>
        <p:nvSpPr>
          <p:cNvPr id="5" name="Kājenes vietturis 4">
            <a:extLst>
              <a:ext uri="{FF2B5EF4-FFF2-40B4-BE49-F238E27FC236}">
                <a16:creationId xmlns:a16="http://schemas.microsoft.com/office/drawing/2014/main" id="{DB44685C-3EC3-C2FB-6C81-F1D9E08EC22C}"/>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8598E5FB-701A-3CF1-43CE-F4169943B260}"/>
              </a:ext>
            </a:extLst>
          </p:cNvPr>
          <p:cNvSpPr>
            <a:spLocks noGrp="1"/>
          </p:cNvSpPr>
          <p:nvPr>
            <p:ph type="sldNum" sz="quarter" idx="12"/>
          </p:nvPr>
        </p:nvSpPr>
        <p:spPr/>
        <p:txBody>
          <a:bodyPr/>
          <a:lstStyle/>
          <a:p>
            <a:fld id="{BE98E471-19D2-4CEE-ACF6-BFE1CD56D36D}" type="slidenum">
              <a:rPr lang="lv-LV" smtClean="0"/>
              <a:t>‹#›</a:t>
            </a:fld>
            <a:endParaRPr lang="lv-LV"/>
          </a:p>
        </p:txBody>
      </p:sp>
    </p:spTree>
    <p:extLst>
      <p:ext uri="{BB962C8B-B14F-4D97-AF65-F5344CB8AC3E}">
        <p14:creationId xmlns:p14="http://schemas.microsoft.com/office/powerpoint/2010/main" val="3209567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B49E8246-87B0-586B-D968-9ADC44B3BE39}"/>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a16="http://schemas.microsoft.com/office/drawing/2014/main" id="{96597371-7AA3-4334-BE56-AC2F821B0A7B}"/>
              </a:ext>
            </a:extLst>
          </p:cNvPr>
          <p:cNvSpPr>
            <a:spLocks noGrp="1"/>
          </p:cNvSpPr>
          <p:nvPr>
            <p:ph sz="half" idx="1"/>
          </p:nvPr>
        </p:nvSpPr>
        <p:spPr>
          <a:xfrm>
            <a:off x="838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Satura vietturis 3">
            <a:extLst>
              <a:ext uri="{FF2B5EF4-FFF2-40B4-BE49-F238E27FC236}">
                <a16:creationId xmlns:a16="http://schemas.microsoft.com/office/drawing/2014/main" id="{C8496932-E930-0BCC-C7E8-F34DBAE7A555}"/>
              </a:ext>
            </a:extLst>
          </p:cNvPr>
          <p:cNvSpPr>
            <a:spLocks noGrp="1"/>
          </p:cNvSpPr>
          <p:nvPr>
            <p:ph sz="half" idx="2"/>
          </p:nvPr>
        </p:nvSpPr>
        <p:spPr>
          <a:xfrm>
            <a:off x="6172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Datuma vietturis 4">
            <a:extLst>
              <a:ext uri="{FF2B5EF4-FFF2-40B4-BE49-F238E27FC236}">
                <a16:creationId xmlns:a16="http://schemas.microsoft.com/office/drawing/2014/main" id="{4F0CFFCC-13F7-8CDC-1557-9D5597419461}"/>
              </a:ext>
            </a:extLst>
          </p:cNvPr>
          <p:cNvSpPr>
            <a:spLocks noGrp="1"/>
          </p:cNvSpPr>
          <p:nvPr>
            <p:ph type="dt" sz="half" idx="10"/>
          </p:nvPr>
        </p:nvSpPr>
        <p:spPr/>
        <p:txBody>
          <a:bodyPr/>
          <a:lstStyle/>
          <a:p>
            <a:fld id="{CDC9A4F2-C580-43CC-8E41-C0B23B1B79AF}" type="datetimeFigureOut">
              <a:rPr lang="lv-LV" smtClean="0"/>
              <a:t>03.09.2025</a:t>
            </a:fld>
            <a:endParaRPr lang="lv-LV"/>
          </a:p>
        </p:txBody>
      </p:sp>
      <p:sp>
        <p:nvSpPr>
          <p:cNvPr id="6" name="Kājenes vietturis 5">
            <a:extLst>
              <a:ext uri="{FF2B5EF4-FFF2-40B4-BE49-F238E27FC236}">
                <a16:creationId xmlns:a16="http://schemas.microsoft.com/office/drawing/2014/main" id="{F17C3527-7AD5-4259-60BC-8DE125AF3651}"/>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id="{58878AF0-540E-2AB0-3969-4C73DC056F82}"/>
              </a:ext>
            </a:extLst>
          </p:cNvPr>
          <p:cNvSpPr>
            <a:spLocks noGrp="1"/>
          </p:cNvSpPr>
          <p:nvPr>
            <p:ph type="sldNum" sz="quarter" idx="12"/>
          </p:nvPr>
        </p:nvSpPr>
        <p:spPr/>
        <p:txBody>
          <a:bodyPr/>
          <a:lstStyle/>
          <a:p>
            <a:fld id="{BE98E471-19D2-4CEE-ACF6-BFE1CD56D36D}" type="slidenum">
              <a:rPr lang="lv-LV" smtClean="0"/>
              <a:t>‹#›</a:t>
            </a:fld>
            <a:endParaRPr lang="lv-LV"/>
          </a:p>
        </p:txBody>
      </p:sp>
    </p:spTree>
    <p:extLst>
      <p:ext uri="{BB962C8B-B14F-4D97-AF65-F5344CB8AC3E}">
        <p14:creationId xmlns:p14="http://schemas.microsoft.com/office/powerpoint/2010/main" val="334598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0E3F020A-D192-DA43-E48F-25B5AD5758A4}"/>
              </a:ext>
            </a:extLst>
          </p:cNvPr>
          <p:cNvSpPr>
            <a:spLocks noGrp="1"/>
          </p:cNvSpPr>
          <p:nvPr>
            <p:ph type="title"/>
          </p:nvPr>
        </p:nvSpPr>
        <p:spPr>
          <a:xfrm>
            <a:off x="839788" y="365125"/>
            <a:ext cx="10515600" cy="1325563"/>
          </a:xfrm>
        </p:spPr>
        <p:txBody>
          <a:bodyPr/>
          <a:lstStyle/>
          <a:p>
            <a:r>
              <a:rPr lang="lv-LV"/>
              <a:t>Rediģēt šablona virsraksta stilu</a:t>
            </a:r>
          </a:p>
        </p:txBody>
      </p:sp>
      <p:sp>
        <p:nvSpPr>
          <p:cNvPr id="3" name="Teksta vietturis 2">
            <a:extLst>
              <a:ext uri="{FF2B5EF4-FFF2-40B4-BE49-F238E27FC236}">
                <a16:creationId xmlns:a16="http://schemas.microsoft.com/office/drawing/2014/main" id="{91F0027E-0286-EC91-65A9-0DA44D386A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4" name="Satura vietturis 3">
            <a:extLst>
              <a:ext uri="{FF2B5EF4-FFF2-40B4-BE49-F238E27FC236}">
                <a16:creationId xmlns:a16="http://schemas.microsoft.com/office/drawing/2014/main" id="{3C9517B5-C4DA-5951-8109-DFE2EE8ECD45}"/>
              </a:ext>
            </a:extLst>
          </p:cNvPr>
          <p:cNvSpPr>
            <a:spLocks noGrp="1"/>
          </p:cNvSpPr>
          <p:nvPr>
            <p:ph sz="half" idx="2"/>
          </p:nvPr>
        </p:nvSpPr>
        <p:spPr>
          <a:xfrm>
            <a:off x="839788" y="2505075"/>
            <a:ext cx="5157787"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Teksta vietturis 4">
            <a:extLst>
              <a:ext uri="{FF2B5EF4-FFF2-40B4-BE49-F238E27FC236}">
                <a16:creationId xmlns:a16="http://schemas.microsoft.com/office/drawing/2014/main" id="{5D1C2CF9-2260-0566-0981-B18F4AB8AF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6" name="Satura vietturis 5">
            <a:extLst>
              <a:ext uri="{FF2B5EF4-FFF2-40B4-BE49-F238E27FC236}">
                <a16:creationId xmlns:a16="http://schemas.microsoft.com/office/drawing/2014/main" id="{C638288E-0CE9-9CF1-48F4-09AB070262F7}"/>
              </a:ext>
            </a:extLst>
          </p:cNvPr>
          <p:cNvSpPr>
            <a:spLocks noGrp="1"/>
          </p:cNvSpPr>
          <p:nvPr>
            <p:ph sz="quarter" idx="4"/>
          </p:nvPr>
        </p:nvSpPr>
        <p:spPr>
          <a:xfrm>
            <a:off x="6172200" y="2505075"/>
            <a:ext cx="5183188"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7" name="Datuma vietturis 6">
            <a:extLst>
              <a:ext uri="{FF2B5EF4-FFF2-40B4-BE49-F238E27FC236}">
                <a16:creationId xmlns:a16="http://schemas.microsoft.com/office/drawing/2014/main" id="{C430B1CB-8DAB-AEF0-074D-7E2D245C330A}"/>
              </a:ext>
            </a:extLst>
          </p:cNvPr>
          <p:cNvSpPr>
            <a:spLocks noGrp="1"/>
          </p:cNvSpPr>
          <p:nvPr>
            <p:ph type="dt" sz="half" idx="10"/>
          </p:nvPr>
        </p:nvSpPr>
        <p:spPr/>
        <p:txBody>
          <a:bodyPr/>
          <a:lstStyle/>
          <a:p>
            <a:fld id="{CDC9A4F2-C580-43CC-8E41-C0B23B1B79AF}" type="datetimeFigureOut">
              <a:rPr lang="lv-LV" smtClean="0"/>
              <a:t>03.09.2025</a:t>
            </a:fld>
            <a:endParaRPr lang="lv-LV"/>
          </a:p>
        </p:txBody>
      </p:sp>
      <p:sp>
        <p:nvSpPr>
          <p:cNvPr id="8" name="Kājenes vietturis 7">
            <a:extLst>
              <a:ext uri="{FF2B5EF4-FFF2-40B4-BE49-F238E27FC236}">
                <a16:creationId xmlns:a16="http://schemas.microsoft.com/office/drawing/2014/main" id="{04B6865A-43AC-5180-3201-1D3797D01900}"/>
              </a:ext>
            </a:extLst>
          </p:cNvPr>
          <p:cNvSpPr>
            <a:spLocks noGrp="1"/>
          </p:cNvSpPr>
          <p:nvPr>
            <p:ph type="ftr" sz="quarter" idx="11"/>
          </p:nvPr>
        </p:nvSpPr>
        <p:spPr/>
        <p:txBody>
          <a:bodyPr/>
          <a:lstStyle/>
          <a:p>
            <a:endParaRPr lang="lv-LV"/>
          </a:p>
        </p:txBody>
      </p:sp>
      <p:sp>
        <p:nvSpPr>
          <p:cNvPr id="9" name="Slaida numura vietturis 8">
            <a:extLst>
              <a:ext uri="{FF2B5EF4-FFF2-40B4-BE49-F238E27FC236}">
                <a16:creationId xmlns:a16="http://schemas.microsoft.com/office/drawing/2014/main" id="{BCBFE475-5DD3-CBA2-087A-FA23124CA5AA}"/>
              </a:ext>
            </a:extLst>
          </p:cNvPr>
          <p:cNvSpPr>
            <a:spLocks noGrp="1"/>
          </p:cNvSpPr>
          <p:nvPr>
            <p:ph type="sldNum" sz="quarter" idx="12"/>
          </p:nvPr>
        </p:nvSpPr>
        <p:spPr/>
        <p:txBody>
          <a:bodyPr/>
          <a:lstStyle/>
          <a:p>
            <a:fld id="{BE98E471-19D2-4CEE-ACF6-BFE1CD56D36D}" type="slidenum">
              <a:rPr lang="lv-LV" smtClean="0"/>
              <a:t>‹#›</a:t>
            </a:fld>
            <a:endParaRPr lang="lv-LV"/>
          </a:p>
        </p:txBody>
      </p:sp>
    </p:spTree>
    <p:extLst>
      <p:ext uri="{BB962C8B-B14F-4D97-AF65-F5344CB8AC3E}">
        <p14:creationId xmlns:p14="http://schemas.microsoft.com/office/powerpoint/2010/main" val="1485745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B31C4FCF-8FBC-A68E-DA92-75039488F480}"/>
              </a:ext>
            </a:extLst>
          </p:cNvPr>
          <p:cNvSpPr>
            <a:spLocks noGrp="1"/>
          </p:cNvSpPr>
          <p:nvPr>
            <p:ph type="title"/>
          </p:nvPr>
        </p:nvSpPr>
        <p:spPr/>
        <p:txBody>
          <a:bodyPr/>
          <a:lstStyle/>
          <a:p>
            <a:r>
              <a:rPr lang="lv-LV"/>
              <a:t>Rediģēt šablona virsraksta stilu</a:t>
            </a:r>
          </a:p>
        </p:txBody>
      </p:sp>
      <p:sp>
        <p:nvSpPr>
          <p:cNvPr id="3" name="Datuma vietturis 2">
            <a:extLst>
              <a:ext uri="{FF2B5EF4-FFF2-40B4-BE49-F238E27FC236}">
                <a16:creationId xmlns:a16="http://schemas.microsoft.com/office/drawing/2014/main" id="{855CF61B-5E73-FC52-2BDA-67157FCABC6F}"/>
              </a:ext>
            </a:extLst>
          </p:cNvPr>
          <p:cNvSpPr>
            <a:spLocks noGrp="1"/>
          </p:cNvSpPr>
          <p:nvPr>
            <p:ph type="dt" sz="half" idx="10"/>
          </p:nvPr>
        </p:nvSpPr>
        <p:spPr/>
        <p:txBody>
          <a:bodyPr/>
          <a:lstStyle/>
          <a:p>
            <a:fld id="{CDC9A4F2-C580-43CC-8E41-C0B23B1B79AF}" type="datetimeFigureOut">
              <a:rPr lang="lv-LV" smtClean="0"/>
              <a:t>03.09.2025</a:t>
            </a:fld>
            <a:endParaRPr lang="lv-LV"/>
          </a:p>
        </p:txBody>
      </p:sp>
      <p:sp>
        <p:nvSpPr>
          <p:cNvPr id="4" name="Kājenes vietturis 3">
            <a:extLst>
              <a:ext uri="{FF2B5EF4-FFF2-40B4-BE49-F238E27FC236}">
                <a16:creationId xmlns:a16="http://schemas.microsoft.com/office/drawing/2014/main" id="{A7A273FE-85B7-B771-4181-66B3CBF45B3A}"/>
              </a:ext>
            </a:extLst>
          </p:cNvPr>
          <p:cNvSpPr>
            <a:spLocks noGrp="1"/>
          </p:cNvSpPr>
          <p:nvPr>
            <p:ph type="ftr" sz="quarter" idx="11"/>
          </p:nvPr>
        </p:nvSpPr>
        <p:spPr/>
        <p:txBody>
          <a:bodyPr/>
          <a:lstStyle/>
          <a:p>
            <a:endParaRPr lang="lv-LV"/>
          </a:p>
        </p:txBody>
      </p:sp>
      <p:sp>
        <p:nvSpPr>
          <p:cNvPr id="5" name="Slaida numura vietturis 4">
            <a:extLst>
              <a:ext uri="{FF2B5EF4-FFF2-40B4-BE49-F238E27FC236}">
                <a16:creationId xmlns:a16="http://schemas.microsoft.com/office/drawing/2014/main" id="{2437ECA0-8C1E-2315-64B0-6F2D6ADB6B8B}"/>
              </a:ext>
            </a:extLst>
          </p:cNvPr>
          <p:cNvSpPr>
            <a:spLocks noGrp="1"/>
          </p:cNvSpPr>
          <p:nvPr>
            <p:ph type="sldNum" sz="quarter" idx="12"/>
          </p:nvPr>
        </p:nvSpPr>
        <p:spPr/>
        <p:txBody>
          <a:bodyPr/>
          <a:lstStyle/>
          <a:p>
            <a:fld id="{BE98E471-19D2-4CEE-ACF6-BFE1CD56D36D}" type="slidenum">
              <a:rPr lang="lv-LV" smtClean="0"/>
              <a:t>‹#›</a:t>
            </a:fld>
            <a:endParaRPr lang="lv-LV"/>
          </a:p>
        </p:txBody>
      </p:sp>
    </p:spTree>
    <p:extLst>
      <p:ext uri="{BB962C8B-B14F-4D97-AF65-F5344CB8AC3E}">
        <p14:creationId xmlns:p14="http://schemas.microsoft.com/office/powerpoint/2010/main" val="3094581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a:extLst>
              <a:ext uri="{FF2B5EF4-FFF2-40B4-BE49-F238E27FC236}">
                <a16:creationId xmlns:a16="http://schemas.microsoft.com/office/drawing/2014/main" id="{7AD55ECF-0E8E-FCF5-38E2-7B1DF379C56A}"/>
              </a:ext>
            </a:extLst>
          </p:cNvPr>
          <p:cNvSpPr>
            <a:spLocks noGrp="1"/>
          </p:cNvSpPr>
          <p:nvPr>
            <p:ph type="dt" sz="half" idx="10"/>
          </p:nvPr>
        </p:nvSpPr>
        <p:spPr/>
        <p:txBody>
          <a:bodyPr/>
          <a:lstStyle/>
          <a:p>
            <a:fld id="{CDC9A4F2-C580-43CC-8E41-C0B23B1B79AF}" type="datetimeFigureOut">
              <a:rPr lang="lv-LV" smtClean="0"/>
              <a:t>03.09.2025</a:t>
            </a:fld>
            <a:endParaRPr lang="lv-LV"/>
          </a:p>
        </p:txBody>
      </p:sp>
      <p:sp>
        <p:nvSpPr>
          <p:cNvPr id="3" name="Kājenes vietturis 2">
            <a:extLst>
              <a:ext uri="{FF2B5EF4-FFF2-40B4-BE49-F238E27FC236}">
                <a16:creationId xmlns:a16="http://schemas.microsoft.com/office/drawing/2014/main" id="{20AE71CE-64D9-80CA-A620-8FFBBD60EA26}"/>
              </a:ext>
            </a:extLst>
          </p:cNvPr>
          <p:cNvSpPr>
            <a:spLocks noGrp="1"/>
          </p:cNvSpPr>
          <p:nvPr>
            <p:ph type="ftr" sz="quarter" idx="11"/>
          </p:nvPr>
        </p:nvSpPr>
        <p:spPr/>
        <p:txBody>
          <a:bodyPr/>
          <a:lstStyle/>
          <a:p>
            <a:endParaRPr lang="lv-LV"/>
          </a:p>
        </p:txBody>
      </p:sp>
      <p:sp>
        <p:nvSpPr>
          <p:cNvPr id="4" name="Slaida numura vietturis 3">
            <a:extLst>
              <a:ext uri="{FF2B5EF4-FFF2-40B4-BE49-F238E27FC236}">
                <a16:creationId xmlns:a16="http://schemas.microsoft.com/office/drawing/2014/main" id="{05A06C9F-A3B7-4BD4-5A58-8A9BFE8EF945}"/>
              </a:ext>
            </a:extLst>
          </p:cNvPr>
          <p:cNvSpPr>
            <a:spLocks noGrp="1"/>
          </p:cNvSpPr>
          <p:nvPr>
            <p:ph type="sldNum" sz="quarter" idx="12"/>
          </p:nvPr>
        </p:nvSpPr>
        <p:spPr/>
        <p:txBody>
          <a:bodyPr/>
          <a:lstStyle/>
          <a:p>
            <a:fld id="{BE98E471-19D2-4CEE-ACF6-BFE1CD56D36D}" type="slidenum">
              <a:rPr lang="lv-LV" smtClean="0"/>
              <a:t>‹#›</a:t>
            </a:fld>
            <a:endParaRPr lang="lv-LV"/>
          </a:p>
        </p:txBody>
      </p:sp>
    </p:spTree>
    <p:extLst>
      <p:ext uri="{BB962C8B-B14F-4D97-AF65-F5344CB8AC3E}">
        <p14:creationId xmlns:p14="http://schemas.microsoft.com/office/powerpoint/2010/main" val="846551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E20E724-96D0-61F0-AF00-9EA0052D61E5}"/>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Satura vietturis 2">
            <a:extLst>
              <a:ext uri="{FF2B5EF4-FFF2-40B4-BE49-F238E27FC236}">
                <a16:creationId xmlns:a16="http://schemas.microsoft.com/office/drawing/2014/main" id="{457176A2-FE0D-950F-6086-52137FFA2B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Teksta vietturis 3">
            <a:extLst>
              <a:ext uri="{FF2B5EF4-FFF2-40B4-BE49-F238E27FC236}">
                <a16:creationId xmlns:a16="http://schemas.microsoft.com/office/drawing/2014/main" id="{B8BFF977-B3A2-DBFD-1429-808501AA52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a16="http://schemas.microsoft.com/office/drawing/2014/main" id="{801BC6AA-3712-D061-9D54-E396B4195942}"/>
              </a:ext>
            </a:extLst>
          </p:cNvPr>
          <p:cNvSpPr>
            <a:spLocks noGrp="1"/>
          </p:cNvSpPr>
          <p:nvPr>
            <p:ph type="dt" sz="half" idx="10"/>
          </p:nvPr>
        </p:nvSpPr>
        <p:spPr/>
        <p:txBody>
          <a:bodyPr/>
          <a:lstStyle/>
          <a:p>
            <a:fld id="{CDC9A4F2-C580-43CC-8E41-C0B23B1B79AF}" type="datetimeFigureOut">
              <a:rPr lang="lv-LV" smtClean="0"/>
              <a:t>03.09.2025</a:t>
            </a:fld>
            <a:endParaRPr lang="lv-LV"/>
          </a:p>
        </p:txBody>
      </p:sp>
      <p:sp>
        <p:nvSpPr>
          <p:cNvPr id="6" name="Kājenes vietturis 5">
            <a:extLst>
              <a:ext uri="{FF2B5EF4-FFF2-40B4-BE49-F238E27FC236}">
                <a16:creationId xmlns:a16="http://schemas.microsoft.com/office/drawing/2014/main" id="{B929E6B1-9172-B231-AD83-9C50FB480598}"/>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id="{DE416A6B-8A75-34AC-1049-923A05ECC0A0}"/>
              </a:ext>
            </a:extLst>
          </p:cNvPr>
          <p:cNvSpPr>
            <a:spLocks noGrp="1"/>
          </p:cNvSpPr>
          <p:nvPr>
            <p:ph type="sldNum" sz="quarter" idx="12"/>
          </p:nvPr>
        </p:nvSpPr>
        <p:spPr/>
        <p:txBody>
          <a:bodyPr/>
          <a:lstStyle/>
          <a:p>
            <a:fld id="{BE98E471-19D2-4CEE-ACF6-BFE1CD56D36D}" type="slidenum">
              <a:rPr lang="lv-LV" smtClean="0"/>
              <a:t>‹#›</a:t>
            </a:fld>
            <a:endParaRPr lang="lv-LV"/>
          </a:p>
        </p:txBody>
      </p:sp>
    </p:spTree>
    <p:extLst>
      <p:ext uri="{BB962C8B-B14F-4D97-AF65-F5344CB8AC3E}">
        <p14:creationId xmlns:p14="http://schemas.microsoft.com/office/powerpoint/2010/main" val="2770324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0A968634-2D2C-83CA-FF61-A10186CF91C4}"/>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Attēla vietturis 2">
            <a:extLst>
              <a:ext uri="{FF2B5EF4-FFF2-40B4-BE49-F238E27FC236}">
                <a16:creationId xmlns:a16="http://schemas.microsoft.com/office/drawing/2014/main" id="{398344F3-5D52-4433-B4D9-9D63139C47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ksta vietturis 3">
            <a:extLst>
              <a:ext uri="{FF2B5EF4-FFF2-40B4-BE49-F238E27FC236}">
                <a16:creationId xmlns:a16="http://schemas.microsoft.com/office/drawing/2014/main" id="{75D101FC-8032-9D60-1933-AFC6B173CC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a16="http://schemas.microsoft.com/office/drawing/2014/main" id="{1FFA55AA-A8E6-6709-DD35-EAAF24B60183}"/>
              </a:ext>
            </a:extLst>
          </p:cNvPr>
          <p:cNvSpPr>
            <a:spLocks noGrp="1"/>
          </p:cNvSpPr>
          <p:nvPr>
            <p:ph type="dt" sz="half" idx="10"/>
          </p:nvPr>
        </p:nvSpPr>
        <p:spPr/>
        <p:txBody>
          <a:bodyPr/>
          <a:lstStyle/>
          <a:p>
            <a:fld id="{CDC9A4F2-C580-43CC-8E41-C0B23B1B79AF}" type="datetimeFigureOut">
              <a:rPr lang="lv-LV" smtClean="0"/>
              <a:t>03.09.2025</a:t>
            </a:fld>
            <a:endParaRPr lang="lv-LV"/>
          </a:p>
        </p:txBody>
      </p:sp>
      <p:sp>
        <p:nvSpPr>
          <p:cNvPr id="6" name="Kājenes vietturis 5">
            <a:extLst>
              <a:ext uri="{FF2B5EF4-FFF2-40B4-BE49-F238E27FC236}">
                <a16:creationId xmlns:a16="http://schemas.microsoft.com/office/drawing/2014/main" id="{EAEFBE4B-1422-E14A-6EAA-0B61FD9B6391}"/>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id="{19567469-3918-E178-2252-49DC3F4A83B1}"/>
              </a:ext>
            </a:extLst>
          </p:cNvPr>
          <p:cNvSpPr>
            <a:spLocks noGrp="1"/>
          </p:cNvSpPr>
          <p:nvPr>
            <p:ph type="sldNum" sz="quarter" idx="12"/>
          </p:nvPr>
        </p:nvSpPr>
        <p:spPr/>
        <p:txBody>
          <a:bodyPr/>
          <a:lstStyle/>
          <a:p>
            <a:fld id="{BE98E471-19D2-4CEE-ACF6-BFE1CD56D36D}" type="slidenum">
              <a:rPr lang="lv-LV" smtClean="0"/>
              <a:t>‹#›</a:t>
            </a:fld>
            <a:endParaRPr lang="lv-LV"/>
          </a:p>
        </p:txBody>
      </p:sp>
    </p:spTree>
    <p:extLst>
      <p:ext uri="{BB962C8B-B14F-4D97-AF65-F5344CB8AC3E}">
        <p14:creationId xmlns:p14="http://schemas.microsoft.com/office/powerpoint/2010/main" val="3009228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Virsraksta vietturis 1">
            <a:extLst>
              <a:ext uri="{FF2B5EF4-FFF2-40B4-BE49-F238E27FC236}">
                <a16:creationId xmlns:a16="http://schemas.microsoft.com/office/drawing/2014/main" id="{2415E5A4-B133-66C3-7B70-DDBA956638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v-LV"/>
              <a:t>Rediģēt šablona virsraksta stilu</a:t>
            </a:r>
          </a:p>
        </p:txBody>
      </p:sp>
      <p:sp>
        <p:nvSpPr>
          <p:cNvPr id="3" name="Teksta vietturis 2">
            <a:extLst>
              <a:ext uri="{FF2B5EF4-FFF2-40B4-BE49-F238E27FC236}">
                <a16:creationId xmlns:a16="http://schemas.microsoft.com/office/drawing/2014/main" id="{FB80AFA5-3165-B88B-6B1B-1F17651912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D3D5A148-BC45-D2EE-0FFA-9B3209E27D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C9A4F2-C580-43CC-8E41-C0B23B1B79AF}" type="datetimeFigureOut">
              <a:rPr lang="lv-LV" smtClean="0"/>
              <a:t>03.09.2025</a:t>
            </a:fld>
            <a:endParaRPr lang="lv-LV"/>
          </a:p>
        </p:txBody>
      </p:sp>
      <p:sp>
        <p:nvSpPr>
          <p:cNvPr id="5" name="Kājenes vietturis 4">
            <a:extLst>
              <a:ext uri="{FF2B5EF4-FFF2-40B4-BE49-F238E27FC236}">
                <a16:creationId xmlns:a16="http://schemas.microsoft.com/office/drawing/2014/main" id="{EA87A2F1-79F6-0961-18E2-656DF6783C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aida numura vietturis 5">
            <a:extLst>
              <a:ext uri="{FF2B5EF4-FFF2-40B4-BE49-F238E27FC236}">
                <a16:creationId xmlns:a16="http://schemas.microsoft.com/office/drawing/2014/main" id="{38F428CB-49C7-A7DA-B070-99CC831FC3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98E471-19D2-4CEE-ACF6-BFE1CD56D36D}" type="slidenum">
              <a:rPr lang="lv-LV" smtClean="0"/>
              <a:t>‹#›</a:t>
            </a:fld>
            <a:endParaRPr lang="lv-LV"/>
          </a:p>
        </p:txBody>
      </p:sp>
    </p:spTree>
    <p:extLst>
      <p:ext uri="{BB962C8B-B14F-4D97-AF65-F5344CB8AC3E}">
        <p14:creationId xmlns:p14="http://schemas.microsoft.com/office/powerpoint/2010/main" val="265435549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0916EE-EC74-18A7-E5A4-45042737725D}"/>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GB"/>
              <a:t>Click to edit Master title style</a:t>
            </a:r>
            <a:endParaRPr lang="en-LV"/>
          </a:p>
        </p:txBody>
      </p:sp>
      <p:sp>
        <p:nvSpPr>
          <p:cNvPr id="3" name="Text Placeholder 2">
            <a:extLst>
              <a:ext uri="{FF2B5EF4-FFF2-40B4-BE49-F238E27FC236}">
                <a16:creationId xmlns:a16="http://schemas.microsoft.com/office/drawing/2014/main" id="{5D49A7A5-BDBE-5F10-6794-A795F3BF6612}"/>
              </a:ext>
            </a:extLst>
          </p:cNvPr>
          <p:cNvSpPr>
            <a:spLocks noGrp="1"/>
          </p:cNvSpPr>
          <p:nvPr>
            <p:ph type="body" idx="1"/>
          </p:nvPr>
        </p:nvSpPr>
        <p:spPr>
          <a:xfrm>
            <a:off x="838200" y="1825626"/>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4" name="Date Placeholder 3">
            <a:extLst>
              <a:ext uri="{FF2B5EF4-FFF2-40B4-BE49-F238E27FC236}">
                <a16:creationId xmlns:a16="http://schemas.microsoft.com/office/drawing/2014/main" id="{15EF1445-A891-5DDD-B88C-909AC5DB637B}"/>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3800B1-4C03-4D41-B773-165D95B0D0CA}" type="datetime1">
              <a:rPr lang="en-US" smtClean="0"/>
              <a:t>9/3/2025</a:t>
            </a:fld>
            <a:endParaRPr lang="en-US"/>
          </a:p>
        </p:txBody>
      </p:sp>
      <p:sp>
        <p:nvSpPr>
          <p:cNvPr id="5" name="Footer Placeholder 4">
            <a:extLst>
              <a:ext uri="{FF2B5EF4-FFF2-40B4-BE49-F238E27FC236}">
                <a16:creationId xmlns:a16="http://schemas.microsoft.com/office/drawing/2014/main" id="{809F3E9B-179C-D21C-7EF0-0D4601B54514}"/>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Ādažu</a:t>
            </a:r>
          </a:p>
        </p:txBody>
      </p:sp>
      <p:sp>
        <p:nvSpPr>
          <p:cNvPr id="6" name="Slide Number Placeholder 5">
            <a:extLst>
              <a:ext uri="{FF2B5EF4-FFF2-40B4-BE49-F238E27FC236}">
                <a16:creationId xmlns:a16="http://schemas.microsoft.com/office/drawing/2014/main" id="{166E1A7A-0032-9C2B-8E90-115F829F0D5B}"/>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81703650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sldNum="0" hdr="0" dt="0"/>
  <p:txStyles>
    <p:titleStyle>
      <a:lvl1pPr algn="l" defTabSz="91444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11" indent="-228611" algn="l" defTabSz="91444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34" indent="-228611" algn="l" defTabSz="9144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57" indent="-228611" algn="l" defTabSz="9144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03"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LV"/>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3" Type="http://schemas.openxmlformats.org/officeDocument/2006/relationships/customXml" Target="../ink/ink2.xml"/><Relationship Id="rId3" Type="http://schemas.openxmlformats.org/officeDocument/2006/relationships/customXml" Target="../ink/ink1.xml"/><Relationship Id="rId12"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15" Type="http://schemas.openxmlformats.org/officeDocument/2006/relationships/image" Target="../media/image4.png"/><Relationship Id="rId1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alpha val="27000"/>
          </a:schemeClr>
        </a:solidFill>
        <a:effectLst/>
      </p:bgPr>
    </p:bg>
    <p:spTree>
      <p:nvGrpSpPr>
        <p:cNvPr id="1" name=""/>
        <p:cNvGrpSpPr/>
        <p:nvPr/>
      </p:nvGrpSpPr>
      <p:grpSpPr>
        <a:xfrm>
          <a:off x="0" y="0"/>
          <a:ext cx="0" cy="0"/>
          <a:chOff x="0" y="0"/>
          <a:chExt cx="0" cy="0"/>
        </a:xfrm>
      </p:grpSpPr>
      <p:pic>
        <p:nvPicPr>
          <p:cNvPr id="5" name="Satura vietturis 4">
            <a:extLst>
              <a:ext uri="{FF2B5EF4-FFF2-40B4-BE49-F238E27FC236}">
                <a16:creationId xmlns:a16="http://schemas.microsoft.com/office/drawing/2014/main" id="{9401E873-4749-9169-11A4-8A3BDA3FC11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8479" y="1304544"/>
            <a:ext cx="7632444" cy="5379315"/>
          </a:xfrm>
        </p:spPr>
      </p:pic>
      <p:pic>
        <p:nvPicPr>
          <p:cNvPr id="7" name="Attēls 6">
            <a:extLst>
              <a:ext uri="{FF2B5EF4-FFF2-40B4-BE49-F238E27FC236}">
                <a16:creationId xmlns:a16="http://schemas.microsoft.com/office/drawing/2014/main" id="{E69744AA-630C-8319-4755-06D3D7F3D5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785" y="343873"/>
            <a:ext cx="1716156" cy="1716156"/>
          </a:xfrm>
          <a:prstGeom prst="rect">
            <a:avLst/>
          </a:prstGeom>
        </p:spPr>
      </p:pic>
      <p:sp>
        <p:nvSpPr>
          <p:cNvPr id="8" name="TextBox 7">
            <a:extLst>
              <a:ext uri="{FF2B5EF4-FFF2-40B4-BE49-F238E27FC236}">
                <a16:creationId xmlns:a16="http://schemas.microsoft.com/office/drawing/2014/main" id="{4A4E208F-A52F-B478-9831-92C1576425BB}"/>
              </a:ext>
            </a:extLst>
          </p:cNvPr>
          <p:cNvSpPr txBox="1"/>
          <p:nvPr/>
        </p:nvSpPr>
        <p:spPr>
          <a:xfrm>
            <a:off x="8401050" y="5076824"/>
            <a:ext cx="3686175" cy="923330"/>
          </a:xfrm>
          <a:prstGeom prst="rect">
            <a:avLst/>
          </a:prstGeom>
          <a:noFill/>
        </p:spPr>
        <p:txBody>
          <a:bodyPr wrap="square" rtlCol="0">
            <a:spAutoFit/>
          </a:bodyPr>
          <a:lstStyle/>
          <a:p>
            <a:r>
              <a:rPr lang="lv-LV" b="1" dirty="0">
                <a:solidFill>
                  <a:schemeClr val="accent1">
                    <a:lumMod val="75000"/>
                  </a:schemeClr>
                </a:solidFill>
              </a:rPr>
              <a:t>Alise Timermane</a:t>
            </a:r>
          </a:p>
          <a:p>
            <a:r>
              <a:rPr lang="lv-LV" dirty="0">
                <a:solidFill>
                  <a:schemeClr val="accent1">
                    <a:lumMod val="75000"/>
                  </a:schemeClr>
                </a:solidFill>
              </a:rPr>
              <a:t>Ādažu novada Dziesmu un deju svētku koordinatore</a:t>
            </a:r>
          </a:p>
        </p:txBody>
      </p:sp>
      <p:sp>
        <p:nvSpPr>
          <p:cNvPr id="2" name="TextBox 1">
            <a:extLst>
              <a:ext uri="{FF2B5EF4-FFF2-40B4-BE49-F238E27FC236}">
                <a16:creationId xmlns:a16="http://schemas.microsoft.com/office/drawing/2014/main" id="{541D0EA0-171F-BC7C-CAF6-AA7A0E136D89}"/>
              </a:ext>
            </a:extLst>
          </p:cNvPr>
          <p:cNvSpPr txBox="1"/>
          <p:nvPr/>
        </p:nvSpPr>
        <p:spPr>
          <a:xfrm>
            <a:off x="6873765" y="1490008"/>
            <a:ext cx="4930165" cy="1938992"/>
          </a:xfrm>
          <a:prstGeom prst="rect">
            <a:avLst/>
          </a:prstGeom>
          <a:noFill/>
        </p:spPr>
        <p:txBody>
          <a:bodyPr wrap="square" rtlCol="0">
            <a:spAutoFit/>
          </a:bodyPr>
          <a:lstStyle/>
          <a:p>
            <a:r>
              <a:rPr kumimoji="0" lang="lv-LV" sz="4000" b="1" i="0" u="none" strike="noStrike" kern="100" cap="none" spc="0" normalizeH="0" baseline="0" noProof="0" dirty="0">
                <a:ln>
                  <a:noFill/>
                </a:ln>
                <a:solidFill>
                  <a:schemeClr val="accent1">
                    <a:lumMod val="75000"/>
                  </a:schemeClr>
                </a:solidFill>
                <a:effectLst/>
                <a:uLnTx/>
                <a:uFillTx/>
                <a:latin typeface="Times New Roman" panose="02020603050405020304" pitchFamily="18" charset="0"/>
                <a:ea typeface="Calibri" panose="020F0502020204030204" pitchFamily="34" charset="0"/>
                <a:cs typeface="+mj-cs"/>
              </a:rPr>
              <a:t>XIII Latvijas Skolu jaunatnes dziesmu un deju svētki</a:t>
            </a:r>
            <a:endParaRPr lang="lv-LV" b="1" dirty="0">
              <a:solidFill>
                <a:schemeClr val="accent1">
                  <a:lumMod val="75000"/>
                </a:schemeClr>
              </a:solidFill>
            </a:endParaRPr>
          </a:p>
        </p:txBody>
      </p:sp>
      <p:sp>
        <p:nvSpPr>
          <p:cNvPr id="3" name="TextBox 2">
            <a:extLst>
              <a:ext uri="{FF2B5EF4-FFF2-40B4-BE49-F238E27FC236}">
                <a16:creationId xmlns:a16="http://schemas.microsoft.com/office/drawing/2014/main" id="{6CE6E03F-8DC6-03CD-03E7-427AB521BD87}"/>
              </a:ext>
            </a:extLst>
          </p:cNvPr>
          <p:cNvSpPr txBox="1"/>
          <p:nvPr/>
        </p:nvSpPr>
        <p:spPr>
          <a:xfrm>
            <a:off x="6873765" y="501043"/>
            <a:ext cx="4361792" cy="646331"/>
          </a:xfrm>
          <a:prstGeom prst="rect">
            <a:avLst/>
          </a:prstGeom>
          <a:noFill/>
        </p:spPr>
        <p:txBody>
          <a:bodyPr wrap="square" rtlCol="0">
            <a:spAutoFit/>
          </a:bodyPr>
          <a:lstStyle/>
          <a:p>
            <a:r>
              <a:rPr lang="lv-LV" sz="3600" b="1" dirty="0">
                <a:solidFill>
                  <a:schemeClr val="accent1">
                    <a:lumMod val="75000"/>
                  </a:schemeClr>
                </a:solidFill>
              </a:rPr>
              <a:t>Informatīvs ziņojums</a:t>
            </a:r>
          </a:p>
        </p:txBody>
      </p:sp>
    </p:spTree>
    <p:extLst>
      <p:ext uri="{BB962C8B-B14F-4D97-AF65-F5344CB8AC3E}">
        <p14:creationId xmlns:p14="http://schemas.microsoft.com/office/powerpoint/2010/main" val="1399684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pct25">
          <a:fgClr>
            <a:srgbClr val="FFC000"/>
          </a:fgClr>
          <a:bgClr>
            <a:schemeClr val="bg1"/>
          </a:bgClr>
        </a:pattFill>
        <a:effectLst/>
      </p:bgPr>
    </p:bg>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18" name="Rokraksts 17">
                <a:extLst>
                  <a:ext uri="{FF2B5EF4-FFF2-40B4-BE49-F238E27FC236}">
                    <a16:creationId xmlns:a16="http://schemas.microsoft.com/office/drawing/2014/main" id="{A8F9E04D-184F-5434-CD89-A67F517A3B10}"/>
                  </a:ext>
                </a:extLst>
              </p14:cNvPr>
              <p14:cNvContentPartPr/>
              <p14:nvPr/>
            </p14:nvContentPartPr>
            <p14:xfrm>
              <a:off x="11946897" y="5406793"/>
              <a:ext cx="360" cy="360"/>
            </p14:xfrm>
          </p:contentPart>
        </mc:Choice>
        <mc:Fallback xmlns="">
          <p:pic>
            <p:nvPicPr>
              <p:cNvPr id="18" name="Rokraksts 17">
                <a:extLst>
                  <a:ext uri="{FF2B5EF4-FFF2-40B4-BE49-F238E27FC236}">
                    <a16:creationId xmlns:a16="http://schemas.microsoft.com/office/drawing/2014/main" id="{A8F9E04D-184F-5434-CD89-A67F517A3B10}"/>
                  </a:ext>
                </a:extLst>
              </p:cNvPr>
              <p:cNvPicPr/>
              <p:nvPr/>
            </p:nvPicPr>
            <p:blipFill>
              <a:blip r:embed="rId12"/>
              <a:stretch>
                <a:fillRect/>
              </a:stretch>
            </p:blipFill>
            <p:spPr>
              <a:xfrm>
                <a:off x="11937897" y="539779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9" name="Rokraksts 18">
                <a:extLst>
                  <a:ext uri="{FF2B5EF4-FFF2-40B4-BE49-F238E27FC236}">
                    <a16:creationId xmlns:a16="http://schemas.microsoft.com/office/drawing/2014/main" id="{A6BFFF09-5FE3-2BF5-73BE-ED687E6DCE9C}"/>
                  </a:ext>
                </a:extLst>
              </p14:cNvPr>
              <p14:cNvContentPartPr/>
              <p14:nvPr/>
            </p14:nvContentPartPr>
            <p14:xfrm>
              <a:off x="9213417" y="2961673"/>
              <a:ext cx="360" cy="360"/>
            </p14:xfrm>
          </p:contentPart>
        </mc:Choice>
        <mc:Fallback xmlns="">
          <p:pic>
            <p:nvPicPr>
              <p:cNvPr id="19" name="Rokraksts 18">
                <a:extLst>
                  <a:ext uri="{FF2B5EF4-FFF2-40B4-BE49-F238E27FC236}">
                    <a16:creationId xmlns:a16="http://schemas.microsoft.com/office/drawing/2014/main" id="{A6BFFF09-5FE3-2BF5-73BE-ED687E6DCE9C}"/>
                  </a:ext>
                </a:extLst>
              </p:cNvPr>
              <p:cNvPicPr/>
              <p:nvPr/>
            </p:nvPicPr>
            <p:blipFill>
              <a:blip r:embed="rId12"/>
              <a:stretch>
                <a:fillRect/>
              </a:stretch>
            </p:blipFill>
            <p:spPr>
              <a:xfrm>
                <a:off x="9204777" y="2953033"/>
                <a:ext cx="18000" cy="18000"/>
              </a:xfrm>
              <a:prstGeom prst="rect">
                <a:avLst/>
              </a:prstGeom>
            </p:spPr>
          </p:pic>
        </mc:Fallback>
      </mc:AlternateContent>
      <p:sp>
        <p:nvSpPr>
          <p:cNvPr id="2" name="TextBox 1">
            <a:extLst>
              <a:ext uri="{FF2B5EF4-FFF2-40B4-BE49-F238E27FC236}">
                <a16:creationId xmlns:a16="http://schemas.microsoft.com/office/drawing/2014/main" id="{B0A0096C-024F-38C3-6327-EC910FD2E618}"/>
              </a:ext>
            </a:extLst>
          </p:cNvPr>
          <p:cNvSpPr txBox="1"/>
          <p:nvPr/>
        </p:nvSpPr>
        <p:spPr>
          <a:xfrm>
            <a:off x="325821" y="693716"/>
            <a:ext cx="11487807" cy="461665"/>
          </a:xfrm>
          <a:prstGeom prst="rect">
            <a:avLst/>
          </a:prstGeom>
          <a:noFill/>
        </p:spPr>
        <p:txBody>
          <a:bodyPr wrap="square" rtlCol="0">
            <a:spAutoFit/>
          </a:bodyPr>
          <a:lstStyle/>
          <a:p>
            <a:pPr algn="just">
              <a:spcAft>
                <a:spcPts val="600"/>
              </a:spcAft>
            </a:pPr>
            <a:r>
              <a:rPr lang="lv-LV" sz="2400" b="1" kern="100" dirty="0">
                <a:solidFill>
                  <a:schemeClr val="accent1"/>
                </a:solidFill>
                <a:effectLst/>
                <a:latin typeface="Times New Roman" panose="02020603050405020304" pitchFamily="18" charset="0"/>
                <a:ea typeface="Calibri" panose="020F0502020204030204" pitchFamily="34" charset="0"/>
              </a:rPr>
              <a:t>XIII Latvijas Skolu jaunatnes dziesmu un deju svētki norisinājās  3.07. - 13.07. jūlijam </a:t>
            </a:r>
          </a:p>
        </p:txBody>
      </p:sp>
      <p:sp>
        <p:nvSpPr>
          <p:cNvPr id="3" name="TextBox 2">
            <a:extLst>
              <a:ext uri="{FF2B5EF4-FFF2-40B4-BE49-F238E27FC236}">
                <a16:creationId xmlns:a16="http://schemas.microsoft.com/office/drawing/2014/main" id="{7A4A036E-C375-E07E-9C21-1F83505E98D2}"/>
              </a:ext>
            </a:extLst>
          </p:cNvPr>
          <p:cNvSpPr txBox="1"/>
          <p:nvPr/>
        </p:nvSpPr>
        <p:spPr>
          <a:xfrm>
            <a:off x="3026980" y="1326229"/>
            <a:ext cx="5686096" cy="907941"/>
          </a:xfrm>
          <a:prstGeom prst="rect">
            <a:avLst/>
          </a:prstGeom>
          <a:noFill/>
        </p:spPr>
        <p:txBody>
          <a:bodyPr wrap="square" rtlCol="0">
            <a:spAutoFit/>
          </a:bodyPr>
          <a:lstStyle/>
          <a:p>
            <a:pPr>
              <a:spcAft>
                <a:spcPts val="600"/>
              </a:spcAft>
            </a:pPr>
            <a:r>
              <a:rPr lang="lv-LV" sz="2400" b="1" kern="100" dirty="0">
                <a:effectLst/>
                <a:latin typeface="Times New Roman" panose="02020603050405020304" pitchFamily="18" charset="0"/>
                <a:ea typeface="Calibri" panose="020F0502020204030204" pitchFamily="34" charset="0"/>
              </a:rPr>
              <a:t>Kopā no Ādažu novada svētkos piedalījās</a:t>
            </a:r>
          </a:p>
          <a:p>
            <a:pPr algn="ctr">
              <a:spcAft>
                <a:spcPts val="600"/>
              </a:spcAft>
            </a:pPr>
            <a:r>
              <a:rPr lang="lv-LV" sz="2400" b="1" kern="100" dirty="0">
                <a:effectLst/>
                <a:latin typeface="Times New Roman" panose="02020603050405020304" pitchFamily="18" charset="0"/>
                <a:ea typeface="Calibri" panose="020F0502020204030204" pitchFamily="34" charset="0"/>
              </a:rPr>
              <a:t>21 kolektīvs </a:t>
            </a:r>
          </a:p>
        </p:txBody>
      </p:sp>
      <p:pic>
        <p:nvPicPr>
          <p:cNvPr id="4" name="Attēls 3">
            <a:extLst>
              <a:ext uri="{FF2B5EF4-FFF2-40B4-BE49-F238E27FC236}">
                <a16:creationId xmlns:a16="http://schemas.microsoft.com/office/drawing/2014/main" id="{98484257-F342-E2D1-7485-7DB417AFF122}"/>
              </a:ext>
            </a:extLst>
          </p:cNvPr>
          <p:cNvPicPr>
            <a:picLocks noChangeAspect="1"/>
          </p:cNvPicPr>
          <p:nvPr/>
        </p:nvPicPr>
        <p:blipFill>
          <a:blip r:embed="rId14"/>
          <a:stretch>
            <a:fillRect/>
          </a:stretch>
        </p:blipFill>
        <p:spPr>
          <a:xfrm>
            <a:off x="9055761" y="232600"/>
            <a:ext cx="2495108" cy="2191017"/>
          </a:xfrm>
          <a:prstGeom prst="rect">
            <a:avLst/>
          </a:prstGeom>
        </p:spPr>
      </p:pic>
      <p:sp>
        <p:nvSpPr>
          <p:cNvPr id="6" name="TextBox 5">
            <a:extLst>
              <a:ext uri="{FF2B5EF4-FFF2-40B4-BE49-F238E27FC236}">
                <a16:creationId xmlns:a16="http://schemas.microsoft.com/office/drawing/2014/main" id="{6241CFF4-B270-D1E6-8C85-E9AD3097D57D}"/>
              </a:ext>
            </a:extLst>
          </p:cNvPr>
          <p:cNvSpPr txBox="1"/>
          <p:nvPr/>
        </p:nvSpPr>
        <p:spPr>
          <a:xfrm>
            <a:off x="4489934" y="2851294"/>
            <a:ext cx="7617984" cy="3693319"/>
          </a:xfrm>
          <a:prstGeom prst="rect">
            <a:avLst/>
          </a:prstGeom>
          <a:noFill/>
        </p:spPr>
        <p:txBody>
          <a:bodyPr wrap="square" rtlCol="0">
            <a:spAutoFit/>
          </a:bodyPr>
          <a:lstStyle/>
          <a:p>
            <a:r>
              <a:rPr lang="lv-LV" dirty="0"/>
              <a:t>Carnikavas vidusskola –  2 kolektīvi TDK «Dālderītis»  </a:t>
            </a:r>
          </a:p>
          <a:p>
            <a:r>
              <a:rPr lang="lv-LV" dirty="0"/>
              <a:t>Carnikavas Tautas nams «Ozolaine» - TDK «Abi Divi»</a:t>
            </a:r>
          </a:p>
          <a:p>
            <a:r>
              <a:rPr lang="lv-LV" dirty="0"/>
              <a:t>Ādažu vidusskola                    – 3 vidusskolas posma TDK «Rūta» kolektīvi</a:t>
            </a:r>
          </a:p>
          <a:p>
            <a:r>
              <a:rPr lang="lv-LV" dirty="0"/>
              <a:t>                                                  -  5 sākumskolas posma TDK «Rūta» kolektīvi</a:t>
            </a:r>
          </a:p>
          <a:p>
            <a:r>
              <a:rPr lang="lv-LV" dirty="0"/>
              <a:t>                                                  -  mūsdienu deju kolektīvs </a:t>
            </a:r>
          </a:p>
          <a:p>
            <a:r>
              <a:rPr lang="lv-LV" dirty="0"/>
              <a:t>                                                  -  koris</a:t>
            </a:r>
          </a:p>
          <a:p>
            <a:r>
              <a:rPr lang="lv-LV" dirty="0"/>
              <a:t>Ādažu novada Mākslu skola – 2 kolektīvi ĀNMS</a:t>
            </a:r>
            <a:r>
              <a:rPr lang="lv-LV" sz="1800" kern="0" dirty="0">
                <a:solidFill>
                  <a:srgbClr val="000000"/>
                </a:solidFill>
                <a:effectLst/>
                <a:latin typeface="Calibri" panose="020F0502020204030204" pitchFamily="34" charset="0"/>
                <a:ea typeface="Times New Roman" panose="02020603050405020304" pitchFamily="18" charset="0"/>
              </a:rPr>
              <a:t> Deju nodaļas</a:t>
            </a:r>
          </a:p>
          <a:p>
            <a:r>
              <a:rPr lang="lv-LV" kern="0" dirty="0">
                <a:solidFill>
                  <a:srgbClr val="000000"/>
                </a:solidFill>
                <a:latin typeface="Calibri" panose="020F0502020204030204" pitchFamily="34" charset="0"/>
                <a:ea typeface="Times New Roman" panose="02020603050405020304" pitchFamily="18" charset="0"/>
              </a:rPr>
              <a:t>                                                 - </a:t>
            </a:r>
            <a:r>
              <a:rPr lang="lv-LV" sz="1800" kern="0" dirty="0">
                <a:solidFill>
                  <a:srgbClr val="000000"/>
                </a:solidFill>
                <a:effectLst/>
                <a:latin typeface="Calibri" panose="020F0502020204030204" pitchFamily="34" charset="0"/>
                <a:ea typeface="Times New Roman" panose="02020603050405020304" pitchFamily="18" charset="0"/>
              </a:rPr>
              <a:t> ĀNMS skolas koris</a:t>
            </a:r>
          </a:p>
          <a:p>
            <a:r>
              <a:rPr lang="lv-LV" kern="0" dirty="0">
                <a:solidFill>
                  <a:srgbClr val="000000"/>
                </a:solidFill>
                <a:latin typeface="Calibri" panose="020F0502020204030204" pitchFamily="34" charset="0"/>
              </a:rPr>
              <a:t>                                                 -  ĀNMS Stīgu instrumentu orķestris</a:t>
            </a:r>
          </a:p>
          <a:p>
            <a:r>
              <a:rPr lang="lv-LV" kern="0" dirty="0">
                <a:solidFill>
                  <a:srgbClr val="000000"/>
                </a:solidFill>
                <a:latin typeface="Calibri" panose="020F0502020204030204" pitchFamily="34" charset="0"/>
              </a:rPr>
              <a:t>                                                 -  ĀNMS Pūtēju orķestris</a:t>
            </a:r>
          </a:p>
          <a:p>
            <a:r>
              <a:rPr lang="lv-LV" kern="0" dirty="0">
                <a:solidFill>
                  <a:srgbClr val="000000"/>
                </a:solidFill>
                <a:latin typeface="Calibri" panose="020F0502020204030204" pitchFamily="34" charset="0"/>
              </a:rPr>
              <a:t>                                                 -  ĀNMS K</a:t>
            </a:r>
            <a:r>
              <a:rPr lang="lv-LV" sz="1800" kern="0" dirty="0">
                <a:solidFill>
                  <a:srgbClr val="000000"/>
                </a:solidFill>
                <a:effectLst/>
                <a:latin typeface="Calibri" panose="020F0502020204030204" pitchFamily="34" charset="0"/>
                <a:ea typeface="Times New Roman" panose="02020603050405020304" pitchFamily="18" charset="0"/>
              </a:rPr>
              <a:t>oklētāju ansamblis </a:t>
            </a:r>
          </a:p>
          <a:p>
            <a:r>
              <a:rPr lang="lv-LV" dirty="0"/>
              <a:t>Ādažu Brīvā </a:t>
            </a:r>
            <a:r>
              <a:rPr lang="lv-LV" dirty="0" err="1"/>
              <a:t>Valdorfa</a:t>
            </a:r>
            <a:r>
              <a:rPr lang="lv-LV" dirty="0"/>
              <a:t> skola –  ĀBVS jauktais koris «Spārnos»</a:t>
            </a:r>
          </a:p>
          <a:p>
            <a:r>
              <a:rPr lang="lv-LV" dirty="0"/>
              <a:t>                                                 -   ĀBVS tautas deju kolektīva </a:t>
            </a:r>
          </a:p>
        </p:txBody>
      </p:sp>
      <p:pic>
        <p:nvPicPr>
          <p:cNvPr id="20" name="Attēls 19">
            <a:extLst>
              <a:ext uri="{FF2B5EF4-FFF2-40B4-BE49-F238E27FC236}">
                <a16:creationId xmlns:a16="http://schemas.microsoft.com/office/drawing/2014/main" id="{4766E5BA-D098-F9A5-32FD-34A07FFC12FA}"/>
              </a:ext>
            </a:extLst>
          </p:cNvPr>
          <p:cNvPicPr>
            <a:picLocks noChangeAspect="1"/>
          </p:cNvPicPr>
          <p:nvPr/>
        </p:nvPicPr>
        <p:blipFill>
          <a:blip r:embed="rId15"/>
          <a:stretch>
            <a:fillRect/>
          </a:stretch>
        </p:blipFill>
        <p:spPr>
          <a:xfrm>
            <a:off x="641131" y="2173634"/>
            <a:ext cx="3531377" cy="4004081"/>
          </a:xfrm>
          <a:prstGeom prst="rect">
            <a:avLst/>
          </a:prstGeom>
        </p:spPr>
      </p:pic>
    </p:spTree>
    <p:extLst>
      <p:ext uri="{BB962C8B-B14F-4D97-AF65-F5344CB8AC3E}">
        <p14:creationId xmlns:p14="http://schemas.microsoft.com/office/powerpoint/2010/main" val="165642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pattFill prst="pct50">
          <a:fgClr>
            <a:schemeClr val="accent1">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018685D6-1E60-2C4C-81BB-61A5BE0E724F}"/>
              </a:ext>
            </a:extLst>
          </p:cNvPr>
          <p:cNvSpPr>
            <a:spLocks noGrp="1"/>
          </p:cNvSpPr>
          <p:nvPr>
            <p:ph type="title"/>
          </p:nvPr>
        </p:nvSpPr>
        <p:spPr>
          <a:xfrm>
            <a:off x="660400" y="365125"/>
            <a:ext cx="10515600" cy="930275"/>
          </a:xfrm>
        </p:spPr>
        <p:txBody>
          <a:bodyPr>
            <a:normAutofit/>
          </a:bodyPr>
          <a:lstStyle/>
          <a:p>
            <a:pPr algn="ctr">
              <a:spcBef>
                <a:spcPts val="0"/>
              </a:spcBef>
              <a:defRPr/>
            </a:pPr>
            <a:br>
              <a:rPr lang="lv-LV" sz="2800" b="1" dirty="0">
                <a:latin typeface="+mn-lt"/>
              </a:rPr>
            </a:br>
            <a:endParaRPr lang="en-US" sz="2800" b="1" dirty="0">
              <a:solidFill>
                <a:schemeClr val="tx1">
                  <a:lumMod val="65000"/>
                  <a:lumOff val="35000"/>
                </a:schemeClr>
              </a:solidFill>
              <a:latin typeface="+mn-lt"/>
            </a:endParaRPr>
          </a:p>
        </p:txBody>
      </p:sp>
      <p:sp>
        <p:nvSpPr>
          <p:cNvPr id="3" name="Content Placeholder 2">
            <a:extLst>
              <a:ext uri="{FF2B5EF4-FFF2-40B4-BE49-F238E27FC236}">
                <a16:creationId xmlns:a16="http://schemas.microsoft.com/office/drawing/2014/main" id="{7F445A53-17CB-A243-D6A6-7F0513A05B98}"/>
              </a:ext>
            </a:extLst>
          </p:cNvPr>
          <p:cNvSpPr>
            <a:spLocks noGrp="1"/>
          </p:cNvSpPr>
          <p:nvPr>
            <p:ph idx="1"/>
          </p:nvPr>
        </p:nvSpPr>
        <p:spPr>
          <a:xfrm>
            <a:off x="660400" y="1660425"/>
            <a:ext cx="8673548" cy="3471931"/>
          </a:xfrm>
        </p:spPr>
        <p:txBody>
          <a:bodyPr/>
          <a:lstStyle/>
          <a:p>
            <a:pPr marL="0" indent="0">
              <a:buNone/>
            </a:pPr>
            <a:r>
              <a:rPr lang="lv-LV" dirty="0"/>
              <a:t>(no tiem 45 pavadošās personas - 15 kolektīvu vadītāji)</a:t>
            </a:r>
          </a:p>
          <a:p>
            <a:r>
              <a:rPr lang="lv-LV" dirty="0"/>
              <a:t>ĀBVS pārstāvēja 71 dalībnieks</a:t>
            </a:r>
          </a:p>
          <a:p>
            <a:r>
              <a:rPr lang="lv-LV" dirty="0"/>
              <a:t>CVS pārstāvēja 64 dalībnieki</a:t>
            </a:r>
          </a:p>
          <a:p>
            <a:r>
              <a:rPr lang="lv-LV" dirty="0"/>
              <a:t>Carnikavas Tautas nama ,,Ozolaine 26 dalībnieki</a:t>
            </a:r>
          </a:p>
          <a:p>
            <a:r>
              <a:rPr lang="lv-LV" dirty="0"/>
              <a:t>ĀNMS pārstāvēja 121 dalībnieks</a:t>
            </a:r>
          </a:p>
          <a:p>
            <a:r>
              <a:rPr lang="lv-LV" dirty="0"/>
              <a:t>ĀVS pārstāvēja 264 dalībnieki</a:t>
            </a:r>
          </a:p>
        </p:txBody>
      </p:sp>
      <p:pic>
        <p:nvPicPr>
          <p:cNvPr id="6" name="Attēls 5">
            <a:extLst>
              <a:ext uri="{FF2B5EF4-FFF2-40B4-BE49-F238E27FC236}">
                <a16:creationId xmlns:a16="http://schemas.microsoft.com/office/drawing/2014/main" id="{7EEABC64-0807-B41E-8BC3-35D1FA1B367E}"/>
              </a:ext>
            </a:extLst>
          </p:cNvPr>
          <p:cNvPicPr>
            <a:picLocks noChangeAspect="1"/>
          </p:cNvPicPr>
          <p:nvPr/>
        </p:nvPicPr>
        <p:blipFill>
          <a:blip r:embed="rId3"/>
          <a:stretch>
            <a:fillRect/>
          </a:stretch>
        </p:blipFill>
        <p:spPr>
          <a:xfrm>
            <a:off x="9756016" y="249028"/>
            <a:ext cx="1627773" cy="1633870"/>
          </a:xfrm>
          <a:prstGeom prst="rect">
            <a:avLst/>
          </a:prstGeom>
        </p:spPr>
      </p:pic>
      <p:pic>
        <p:nvPicPr>
          <p:cNvPr id="7" name="Attēls 6">
            <a:extLst>
              <a:ext uri="{FF2B5EF4-FFF2-40B4-BE49-F238E27FC236}">
                <a16:creationId xmlns:a16="http://schemas.microsoft.com/office/drawing/2014/main" id="{2F938DF1-765E-1FBE-7ED7-7334AE345D26}"/>
              </a:ext>
            </a:extLst>
          </p:cNvPr>
          <p:cNvPicPr>
            <a:picLocks noChangeAspect="1"/>
          </p:cNvPicPr>
          <p:nvPr/>
        </p:nvPicPr>
        <p:blipFill>
          <a:blip r:embed="rId4"/>
          <a:stretch>
            <a:fillRect/>
          </a:stretch>
        </p:blipFill>
        <p:spPr>
          <a:xfrm>
            <a:off x="7845684" y="1681445"/>
            <a:ext cx="4346316" cy="3756880"/>
          </a:xfrm>
          <a:prstGeom prst="rect">
            <a:avLst/>
          </a:prstGeom>
        </p:spPr>
      </p:pic>
      <p:sp>
        <p:nvSpPr>
          <p:cNvPr id="2" name="TextBox 1">
            <a:extLst>
              <a:ext uri="{FF2B5EF4-FFF2-40B4-BE49-F238E27FC236}">
                <a16:creationId xmlns:a16="http://schemas.microsoft.com/office/drawing/2014/main" id="{C367B34E-E242-4F4C-A14A-F934CFB368F1}"/>
              </a:ext>
            </a:extLst>
          </p:cNvPr>
          <p:cNvSpPr txBox="1"/>
          <p:nvPr/>
        </p:nvSpPr>
        <p:spPr>
          <a:xfrm>
            <a:off x="367441" y="1065963"/>
            <a:ext cx="635918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lv-LV" sz="2800" b="1" i="0" u="none" strike="noStrike" kern="100" cap="none" spc="0" normalizeH="0" baseline="0" noProof="0" dirty="0">
                <a:ln>
                  <a:noFill/>
                </a:ln>
                <a:solidFill>
                  <a:prstClr val="black"/>
                </a:solidFill>
                <a:effectLst/>
                <a:uLnTx/>
                <a:uFillTx/>
                <a:latin typeface="Calibri "/>
                <a:ea typeface="Calibri" panose="020F0502020204030204" pitchFamily="34" charset="0"/>
              </a:rPr>
              <a:t>Kopā svētkos piedalījās 546 dalībnieki </a:t>
            </a:r>
          </a:p>
        </p:txBody>
      </p:sp>
      <p:sp>
        <p:nvSpPr>
          <p:cNvPr id="9" name="TextBox 8">
            <a:extLst>
              <a:ext uri="{FF2B5EF4-FFF2-40B4-BE49-F238E27FC236}">
                <a16:creationId xmlns:a16="http://schemas.microsoft.com/office/drawing/2014/main" id="{F8488532-4863-FB95-DCC1-3331ABDE7AF0}"/>
              </a:ext>
            </a:extLst>
          </p:cNvPr>
          <p:cNvSpPr txBox="1"/>
          <p:nvPr/>
        </p:nvSpPr>
        <p:spPr>
          <a:xfrm>
            <a:off x="755868" y="5153376"/>
            <a:ext cx="10324663" cy="1255728"/>
          </a:xfrm>
          <a:prstGeom prst="rect">
            <a:avLst/>
          </a:prstGeom>
          <a:noFill/>
        </p:spPr>
        <p:txBody>
          <a:bodyPr wrap="square" rtlCol="0">
            <a:spAutoFit/>
          </a:bodyPr>
          <a:lstStyle/>
          <a:p>
            <a:pPr marL="0" marR="0" lvl="0" indent="0" algn="l" defTabSz="914446"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lv-LV" sz="2800" b="1" i="0" u="none" strike="noStrike" kern="1200" cap="none" spc="0" normalizeH="0" baseline="0" noProof="0" dirty="0">
                <a:ln>
                  <a:noFill/>
                </a:ln>
                <a:solidFill>
                  <a:prstClr val="black"/>
                </a:solidFill>
                <a:effectLst/>
                <a:uLnTx/>
                <a:uFillTx/>
                <a:latin typeface="Calibri" panose="020F0502020204030204"/>
                <a:ea typeface="+mn-ea"/>
                <a:cs typeface="+mn-cs"/>
              </a:rPr>
              <a:t>Par Svētku sagatavošanas norišu koordinēšanu atbildīgi bija 6 Svētku rīcības komitejas locekļi, ieskaitot novada koordinatori Alisi Timermani-</a:t>
            </a:r>
            <a:r>
              <a:rPr kumimoji="0" lang="lv-LV" sz="2800" b="1" i="0" u="none" strike="noStrike" kern="1200" cap="none" spc="0" normalizeH="0" baseline="0" noProof="0" dirty="0" err="1">
                <a:ln>
                  <a:noFill/>
                </a:ln>
                <a:solidFill>
                  <a:prstClr val="black"/>
                </a:solidFill>
                <a:effectLst/>
                <a:uLnTx/>
                <a:uFillTx/>
                <a:latin typeface="Calibri" panose="020F0502020204030204"/>
                <a:ea typeface="+mn-ea"/>
                <a:cs typeface="+mn-cs"/>
              </a:rPr>
              <a:t>Legzdiņu</a:t>
            </a:r>
            <a:r>
              <a:rPr kumimoji="0" lang="lv-LV" sz="2800" b="1"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292114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pattFill prst="pct50">
          <a:fgClr>
            <a:schemeClr val="accent1">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018685D6-1E60-2C4C-81BB-61A5BE0E724F}"/>
              </a:ext>
            </a:extLst>
          </p:cNvPr>
          <p:cNvSpPr>
            <a:spLocks noGrp="1"/>
          </p:cNvSpPr>
          <p:nvPr>
            <p:ph type="title"/>
          </p:nvPr>
        </p:nvSpPr>
        <p:spPr>
          <a:xfrm>
            <a:off x="513255" y="660092"/>
            <a:ext cx="10515600" cy="930275"/>
          </a:xfrm>
        </p:spPr>
        <p:txBody>
          <a:bodyPr>
            <a:normAutofit/>
          </a:bodyPr>
          <a:lstStyle/>
          <a:p>
            <a:pPr algn="ctr">
              <a:spcBef>
                <a:spcPts val="0"/>
              </a:spcBef>
              <a:defRPr/>
            </a:pPr>
            <a:r>
              <a:rPr lang="lv-LV" sz="2800" b="1" dirty="0">
                <a:latin typeface="+mn-lt"/>
              </a:rPr>
              <a:t>Dziesmu un deju svētku organizatoriskais process :</a:t>
            </a:r>
            <a:br>
              <a:rPr lang="lv-LV" sz="2800" b="1" dirty="0">
                <a:latin typeface="+mn-lt"/>
              </a:rPr>
            </a:br>
            <a:endParaRPr lang="en-US" sz="2800" b="1" dirty="0">
              <a:solidFill>
                <a:schemeClr val="tx1">
                  <a:lumMod val="65000"/>
                  <a:lumOff val="35000"/>
                </a:schemeClr>
              </a:solidFill>
              <a:latin typeface="+mn-lt"/>
            </a:endParaRPr>
          </a:p>
        </p:txBody>
      </p:sp>
      <p:sp>
        <p:nvSpPr>
          <p:cNvPr id="3" name="Content Placeholder 2">
            <a:extLst>
              <a:ext uri="{FF2B5EF4-FFF2-40B4-BE49-F238E27FC236}">
                <a16:creationId xmlns:a16="http://schemas.microsoft.com/office/drawing/2014/main" id="{7F445A53-17CB-A243-D6A6-7F0513A05B98}"/>
              </a:ext>
            </a:extLst>
          </p:cNvPr>
          <p:cNvSpPr>
            <a:spLocks noGrp="1"/>
          </p:cNvSpPr>
          <p:nvPr>
            <p:ph idx="1"/>
          </p:nvPr>
        </p:nvSpPr>
        <p:spPr>
          <a:xfrm>
            <a:off x="838200" y="1825626"/>
            <a:ext cx="8673548" cy="3471931"/>
          </a:xfrm>
        </p:spPr>
        <p:txBody>
          <a:bodyPr/>
          <a:lstStyle/>
          <a:p>
            <a:pPr marL="0" indent="0">
              <a:buNone/>
            </a:pPr>
            <a:endParaRPr lang="lv-LV" dirty="0"/>
          </a:p>
          <a:p>
            <a:pPr marL="0" indent="0">
              <a:buNone/>
            </a:pPr>
            <a:endParaRPr lang="lv-LV" b="1" dirty="0"/>
          </a:p>
          <a:p>
            <a:pPr marL="0" indent="0">
              <a:buNone/>
            </a:pPr>
            <a:endParaRPr lang="lv-LV" dirty="0"/>
          </a:p>
          <a:p>
            <a:endParaRPr lang="lv-LV" dirty="0"/>
          </a:p>
        </p:txBody>
      </p:sp>
      <p:pic>
        <p:nvPicPr>
          <p:cNvPr id="6" name="Attēls 5">
            <a:extLst>
              <a:ext uri="{FF2B5EF4-FFF2-40B4-BE49-F238E27FC236}">
                <a16:creationId xmlns:a16="http://schemas.microsoft.com/office/drawing/2014/main" id="{7EEABC64-0807-B41E-8BC3-35D1FA1B367E}"/>
              </a:ext>
            </a:extLst>
          </p:cNvPr>
          <p:cNvPicPr>
            <a:picLocks noChangeAspect="1"/>
          </p:cNvPicPr>
          <p:nvPr/>
        </p:nvPicPr>
        <p:blipFill>
          <a:blip r:embed="rId3"/>
          <a:stretch>
            <a:fillRect/>
          </a:stretch>
        </p:blipFill>
        <p:spPr>
          <a:xfrm>
            <a:off x="202113" y="191756"/>
            <a:ext cx="1627773" cy="1633870"/>
          </a:xfrm>
          <a:prstGeom prst="rect">
            <a:avLst/>
          </a:prstGeom>
        </p:spPr>
      </p:pic>
      <p:pic>
        <p:nvPicPr>
          <p:cNvPr id="7" name="Attēls 6">
            <a:extLst>
              <a:ext uri="{FF2B5EF4-FFF2-40B4-BE49-F238E27FC236}">
                <a16:creationId xmlns:a16="http://schemas.microsoft.com/office/drawing/2014/main" id="{2F938DF1-765E-1FBE-7ED7-7334AE345D26}"/>
              </a:ext>
            </a:extLst>
          </p:cNvPr>
          <p:cNvPicPr>
            <a:picLocks noChangeAspect="1"/>
          </p:cNvPicPr>
          <p:nvPr/>
        </p:nvPicPr>
        <p:blipFill>
          <a:blip r:embed="rId4"/>
          <a:stretch>
            <a:fillRect/>
          </a:stretch>
        </p:blipFill>
        <p:spPr>
          <a:xfrm>
            <a:off x="9417104" y="-171379"/>
            <a:ext cx="2572783" cy="2126303"/>
          </a:xfrm>
          <a:prstGeom prst="rect">
            <a:avLst/>
          </a:prstGeom>
        </p:spPr>
      </p:pic>
      <p:sp>
        <p:nvSpPr>
          <p:cNvPr id="2" name="TextBox 1">
            <a:extLst>
              <a:ext uri="{FF2B5EF4-FFF2-40B4-BE49-F238E27FC236}">
                <a16:creationId xmlns:a16="http://schemas.microsoft.com/office/drawing/2014/main" id="{0175914C-7291-09A9-8796-628D0FF742A8}"/>
              </a:ext>
            </a:extLst>
          </p:cNvPr>
          <p:cNvSpPr txBox="1"/>
          <p:nvPr/>
        </p:nvSpPr>
        <p:spPr>
          <a:xfrm>
            <a:off x="420415" y="1825626"/>
            <a:ext cx="11161986" cy="4975721"/>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lv-LV" sz="2000" b="1" i="0" u="none" strike="noStrike" kern="1200" cap="none" spc="0" normalizeH="0" baseline="0" noProof="0" dirty="0">
                <a:ln>
                  <a:noFill/>
                </a:ln>
                <a:solidFill>
                  <a:prstClr val="black"/>
                </a:solidFill>
                <a:effectLst/>
                <a:uLnTx/>
                <a:uFillTx/>
                <a:latin typeface="Calibri "/>
              </a:rPr>
              <a:t>1.posms   </a:t>
            </a:r>
            <a:r>
              <a:rPr kumimoji="0" lang="lv-LV" sz="2000" i="0" u="none" strike="noStrike" kern="1200" cap="none" spc="0" normalizeH="0" baseline="0" noProof="0" dirty="0">
                <a:ln>
                  <a:noFill/>
                </a:ln>
                <a:solidFill>
                  <a:prstClr val="black"/>
                </a:solidFill>
                <a:effectLst/>
                <a:uLnTx/>
                <a:uFillTx/>
                <a:latin typeface="Calibri "/>
              </a:rPr>
              <a:t>2022.-2024.gads -  konkursi, repertuāra atlase, kolektīvu vadītāju un pedagogu profesionālā pilnveide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lv-LV" sz="2000" b="1" i="0" u="none" strike="noStrike" kern="1200" cap="none" spc="0" normalizeH="0" baseline="0" noProof="0" dirty="0">
                <a:ln>
                  <a:noFill/>
                </a:ln>
                <a:solidFill>
                  <a:prstClr val="black"/>
                </a:solidFill>
                <a:effectLst/>
                <a:uLnTx/>
                <a:uFillTx/>
                <a:latin typeface="Calibri "/>
              </a:rPr>
              <a:t>2.Posms   </a:t>
            </a:r>
            <a:r>
              <a:rPr kumimoji="0" lang="lv-LV" sz="2000" i="0" u="none" strike="noStrike" kern="1200" cap="none" spc="0" normalizeH="0" baseline="0" noProof="0" dirty="0">
                <a:ln>
                  <a:noFill/>
                </a:ln>
                <a:solidFill>
                  <a:prstClr val="black"/>
                </a:solidFill>
                <a:effectLst/>
                <a:uLnTx/>
                <a:uFillTx/>
                <a:latin typeface="Calibri "/>
              </a:rPr>
              <a:t>2024. septembris – 2025.gada jūnijs:</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lv-LV" sz="2000" dirty="0">
                <a:solidFill>
                  <a:prstClr val="black"/>
                </a:solidFill>
                <a:latin typeface="Calibri "/>
              </a:rPr>
              <a:t>Kolektīvu fināla </a:t>
            </a:r>
            <a:r>
              <a:rPr kumimoji="0" lang="lv-LV" sz="2000" i="0" u="none" strike="noStrike" kern="1200" cap="none" spc="0" normalizeH="0" baseline="0" noProof="0" dirty="0">
                <a:ln>
                  <a:noFill/>
                </a:ln>
                <a:solidFill>
                  <a:prstClr val="black"/>
                </a:solidFill>
                <a:effectLst/>
                <a:uLnTx/>
                <a:uFillTx/>
                <a:latin typeface="Calibri "/>
              </a:rPr>
              <a:t>atlase, konkursi un svētku sagatavošanas</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lv-LV" sz="2000" dirty="0">
                <a:solidFill>
                  <a:prstClr val="black"/>
                </a:solidFill>
                <a:latin typeface="Calibri "/>
              </a:rPr>
              <a:t>Svētku budžeta plānošana</a:t>
            </a:r>
            <a:endParaRPr kumimoji="0" lang="lv-LV" sz="2000" i="0" u="none" strike="noStrike" kern="1200" cap="none" spc="0" normalizeH="0" baseline="0" noProof="0" dirty="0">
              <a:ln>
                <a:noFill/>
              </a:ln>
              <a:solidFill>
                <a:prstClr val="black"/>
              </a:solidFill>
              <a:effectLst/>
              <a:uLnTx/>
              <a:uFillTx/>
              <a:latin typeface="Calibri "/>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lv-LV" sz="2000" dirty="0">
                <a:solidFill>
                  <a:prstClr val="black"/>
                </a:solidFill>
                <a:latin typeface="Calibri "/>
              </a:rPr>
              <a:t>I</a:t>
            </a:r>
            <a:r>
              <a:rPr kumimoji="0" lang="lv-LV" sz="2000" i="0" u="none" strike="noStrike" kern="1200" cap="none" spc="0" normalizeH="0" baseline="0" noProof="0" dirty="0" err="1">
                <a:ln>
                  <a:noFill/>
                </a:ln>
                <a:solidFill>
                  <a:prstClr val="black"/>
                </a:solidFill>
                <a:effectLst/>
                <a:uLnTx/>
                <a:uFillTx/>
                <a:latin typeface="Calibri "/>
              </a:rPr>
              <a:t>epirkumi</a:t>
            </a:r>
            <a:r>
              <a:rPr kumimoji="0" lang="lv-LV" sz="2000" i="0" u="none" strike="noStrike" kern="1200" cap="none" spc="0" normalizeH="0" baseline="0" noProof="0" dirty="0">
                <a:ln>
                  <a:noFill/>
                </a:ln>
                <a:solidFill>
                  <a:prstClr val="black"/>
                </a:solidFill>
                <a:effectLst/>
                <a:uLnTx/>
                <a:uFillTx/>
                <a:latin typeface="Calibri "/>
              </a:rPr>
              <a:t> - ēdināšana, transports ,tērpi, novada tēla atspoguļošana, </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lv-LV" sz="2000" i="0" u="none" strike="noStrike" kern="1200" cap="none" spc="0" normalizeH="0" baseline="0" noProof="0" dirty="0">
                <a:ln>
                  <a:noFill/>
                </a:ln>
                <a:solidFill>
                  <a:prstClr val="black"/>
                </a:solidFill>
                <a:effectLst/>
                <a:uLnTx/>
                <a:uFillTx/>
                <a:latin typeface="Calibri "/>
              </a:rPr>
              <a:t>Līgumu slēgšana ar pavadošām personām, semināri, u.c. organizatoriskie darbi ( atribūtiku izdale, vecāku parakstu lapas u.t.t.)</a:t>
            </a:r>
          </a:p>
          <a:p>
            <a:pPr marR="0" lvl="0" algn="l" defTabSz="914400" rtl="0" eaLnBrk="1" fontAlgn="auto" latinLnBrk="0" hangingPunct="1">
              <a:lnSpc>
                <a:spcPct val="90000"/>
              </a:lnSpc>
              <a:spcBef>
                <a:spcPts val="1000"/>
              </a:spcBef>
              <a:spcAft>
                <a:spcPts val="0"/>
              </a:spcAft>
              <a:buClrTx/>
              <a:buSzTx/>
              <a:tabLst/>
              <a:defRPr/>
            </a:pPr>
            <a:r>
              <a:rPr kumimoji="0" lang="lv-LV" sz="2000" b="1" i="0" u="none" strike="noStrike" kern="1200" cap="none" spc="0" normalizeH="0" baseline="0" noProof="0" dirty="0">
                <a:ln>
                  <a:noFill/>
                </a:ln>
                <a:solidFill>
                  <a:prstClr val="black"/>
                </a:solidFill>
                <a:effectLst/>
                <a:uLnTx/>
                <a:uFillTx/>
                <a:latin typeface="Calibri "/>
              </a:rPr>
              <a:t>3.posms </a:t>
            </a:r>
            <a:r>
              <a:rPr kumimoji="0" lang="lv-LV" sz="2000" i="0" u="none" strike="noStrike" kern="1200" cap="none" spc="0" normalizeH="0" baseline="0" noProof="0" dirty="0">
                <a:ln>
                  <a:noFill/>
                </a:ln>
                <a:solidFill>
                  <a:prstClr val="black"/>
                </a:solidFill>
                <a:effectLst/>
                <a:uLnTx/>
                <a:uFillTx/>
                <a:latin typeface="Calibri "/>
              </a:rPr>
              <a:t>ir svētku norise 2025.gada 5. –13.jūlijs</a:t>
            </a:r>
          </a:p>
          <a:p>
            <a:pPr marL="457200" lvl="0" indent="-457200">
              <a:lnSpc>
                <a:spcPct val="90000"/>
              </a:lnSpc>
              <a:spcBef>
                <a:spcPts val="1000"/>
              </a:spcBef>
              <a:buFont typeface="Arial" panose="020B0604020202020204" pitchFamily="34" charset="0"/>
              <a:buChar char="•"/>
              <a:defRPr/>
            </a:pPr>
            <a:r>
              <a:rPr lang="lv-LV" sz="2000" dirty="0">
                <a:solidFill>
                  <a:prstClr val="black"/>
                </a:solidFill>
                <a:latin typeface="Calibri "/>
              </a:rPr>
              <a:t>Dalība svētkos, drošības pasākumu nodrošināšana;</a:t>
            </a:r>
          </a:p>
          <a:p>
            <a:pPr marL="457200" lvl="0" indent="-457200">
              <a:lnSpc>
                <a:spcPct val="90000"/>
              </a:lnSpc>
              <a:spcBef>
                <a:spcPts val="1000"/>
              </a:spcBef>
              <a:buFont typeface="Arial" panose="020B0604020202020204" pitchFamily="34" charset="0"/>
              <a:buChar char="•"/>
              <a:defRPr/>
            </a:pPr>
            <a:r>
              <a:rPr lang="lv-LV" sz="2000" dirty="0">
                <a:solidFill>
                  <a:prstClr val="black"/>
                </a:solidFill>
                <a:latin typeface="Calibri "/>
              </a:rPr>
              <a:t>Transporta un ēdināšanas loģistikas koordinēšana;</a:t>
            </a:r>
          </a:p>
          <a:p>
            <a:pPr lvl="0">
              <a:lnSpc>
                <a:spcPct val="90000"/>
              </a:lnSpc>
              <a:spcBef>
                <a:spcPts val="1000"/>
              </a:spcBef>
              <a:defRPr/>
            </a:pPr>
            <a:r>
              <a:rPr kumimoji="0" lang="lv-LV" sz="2000" b="1" i="0" u="none" strike="noStrike" kern="1200" cap="none" spc="0" normalizeH="0" baseline="0" noProof="0" dirty="0">
                <a:ln>
                  <a:noFill/>
                </a:ln>
                <a:solidFill>
                  <a:prstClr val="black"/>
                </a:solidFill>
                <a:effectLst/>
                <a:uLnTx/>
                <a:uFillTx/>
                <a:latin typeface="Calibri "/>
              </a:rPr>
              <a:t>4.Posms </a:t>
            </a:r>
            <a:r>
              <a:rPr kumimoji="0" lang="lv-LV" sz="2000" i="0" u="none" strike="noStrike" kern="1200" cap="none" spc="0" normalizeH="0" baseline="0" noProof="0" dirty="0">
                <a:ln>
                  <a:noFill/>
                </a:ln>
                <a:solidFill>
                  <a:prstClr val="black"/>
                </a:solidFill>
                <a:effectLst/>
                <a:uLnTx/>
                <a:uFillTx/>
                <a:latin typeface="Calibri "/>
              </a:rPr>
              <a:t>ir satura un finanšu atskaišu sagatavošana un iesniegšana VIAA un ĀND </a:t>
            </a:r>
          </a:p>
          <a:p>
            <a:pPr marL="342900" lvl="0" indent="-342900">
              <a:lnSpc>
                <a:spcPct val="90000"/>
              </a:lnSpc>
              <a:spcBef>
                <a:spcPts val="1000"/>
              </a:spcBef>
              <a:buFont typeface="Arial" panose="020B0604020202020204" pitchFamily="34" charset="0"/>
              <a:buChar char="•"/>
              <a:defRPr/>
            </a:pPr>
            <a:r>
              <a:rPr kumimoji="0" lang="lv-LV" sz="2000" i="0" u="none" strike="noStrike" kern="1200" cap="none" spc="0" normalizeH="0" baseline="0" noProof="0" dirty="0" err="1">
                <a:ln>
                  <a:noFill/>
                </a:ln>
                <a:solidFill>
                  <a:prstClr val="black"/>
                </a:solidFill>
                <a:effectLst/>
                <a:uLnTx/>
                <a:uFillTx/>
                <a:latin typeface="Calibri "/>
              </a:rPr>
              <a:t>Godin</a:t>
            </a:r>
            <a:r>
              <a:rPr lang="lv-LV" sz="2000" dirty="0" err="1">
                <a:solidFill>
                  <a:prstClr val="black"/>
                </a:solidFill>
                <a:latin typeface="Calibri "/>
              </a:rPr>
              <a:t>āšanas</a:t>
            </a:r>
            <a:r>
              <a:rPr lang="lv-LV" sz="2000" dirty="0">
                <a:solidFill>
                  <a:prstClr val="black"/>
                </a:solidFill>
                <a:latin typeface="Calibri "/>
              </a:rPr>
              <a:t> pasākums kolektīvu vadītājiem</a:t>
            </a:r>
            <a:endParaRPr kumimoji="0" lang="lv-LV" sz="2000" i="0" u="none" strike="noStrike" kern="1200" cap="none" spc="0" normalizeH="0" baseline="0" noProof="0" dirty="0">
              <a:ln>
                <a:noFill/>
              </a:ln>
              <a:solidFill>
                <a:prstClr val="black"/>
              </a:solidFill>
              <a:effectLst/>
              <a:uLnTx/>
              <a:uFillTx/>
              <a:latin typeface="Calibri "/>
            </a:endParaRPr>
          </a:p>
        </p:txBody>
      </p:sp>
    </p:spTree>
    <p:extLst>
      <p:ext uri="{BB962C8B-B14F-4D97-AF65-F5344CB8AC3E}">
        <p14:creationId xmlns:p14="http://schemas.microsoft.com/office/powerpoint/2010/main" val="1829568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pattFill prst="pct50">
          <a:fgClr>
            <a:schemeClr val="accent1">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018685D6-1E60-2C4C-81BB-61A5BE0E724F}"/>
              </a:ext>
            </a:extLst>
          </p:cNvPr>
          <p:cNvSpPr>
            <a:spLocks noGrp="1"/>
          </p:cNvSpPr>
          <p:nvPr>
            <p:ph type="title"/>
          </p:nvPr>
        </p:nvSpPr>
        <p:spPr>
          <a:xfrm>
            <a:off x="660400" y="365125"/>
            <a:ext cx="10515600" cy="930275"/>
          </a:xfrm>
        </p:spPr>
        <p:txBody>
          <a:bodyPr>
            <a:normAutofit/>
          </a:bodyPr>
          <a:lstStyle/>
          <a:p>
            <a:pPr algn="ctr">
              <a:spcBef>
                <a:spcPts val="0"/>
              </a:spcBef>
              <a:defRPr/>
            </a:pPr>
            <a:r>
              <a:rPr lang="lv-LV" sz="2800" b="1" dirty="0">
                <a:latin typeface="+mn-lt"/>
              </a:rPr>
              <a:t>SECINĀJUMI</a:t>
            </a:r>
            <a:r>
              <a:rPr lang="lv-LV" sz="2400" b="1" dirty="0"/>
              <a:t> :</a:t>
            </a:r>
            <a:br>
              <a:rPr lang="lv-LV" sz="2133" b="1" dirty="0"/>
            </a:br>
            <a:endParaRPr lang="en-US" sz="2133" b="1" dirty="0">
              <a:solidFill>
                <a:schemeClr val="tx1">
                  <a:lumMod val="65000"/>
                  <a:lumOff val="35000"/>
                </a:schemeClr>
              </a:solidFill>
              <a:latin typeface="Montserrat" pitchFamily="2" charset="77"/>
            </a:endParaRPr>
          </a:p>
        </p:txBody>
      </p:sp>
      <p:sp>
        <p:nvSpPr>
          <p:cNvPr id="3" name="Content Placeholder 2">
            <a:extLst>
              <a:ext uri="{FF2B5EF4-FFF2-40B4-BE49-F238E27FC236}">
                <a16:creationId xmlns:a16="http://schemas.microsoft.com/office/drawing/2014/main" id="{7F445A53-17CB-A243-D6A6-7F0513A05B98}"/>
              </a:ext>
            </a:extLst>
          </p:cNvPr>
          <p:cNvSpPr>
            <a:spLocks noGrp="1"/>
          </p:cNvSpPr>
          <p:nvPr>
            <p:ph idx="1"/>
          </p:nvPr>
        </p:nvSpPr>
        <p:spPr>
          <a:xfrm>
            <a:off x="838199" y="1825626"/>
            <a:ext cx="9934903" cy="4449050"/>
          </a:xfrm>
        </p:spPr>
        <p:txBody>
          <a:bodyPr>
            <a:normAutofit fontScale="92500" lnSpcReduction="20000"/>
          </a:bodyPr>
          <a:lstStyle/>
          <a:p>
            <a:pPr algn="just"/>
            <a:r>
              <a:rPr lang="lv-LV" dirty="0"/>
              <a:t>Novadam nākamajos Dziesmu un deju svētkos ir iespēja piedalīties vēl plašākā dalībnieku skaitā – iesaistot  teātra pulciņus un mākslas pulciņus. </a:t>
            </a:r>
          </a:p>
          <a:p>
            <a:pPr algn="just"/>
            <a:r>
              <a:rPr lang="lv-LV" b="1" dirty="0"/>
              <a:t>Būtu ieteicams, ja katrā novada izglītības iestādē būtu skolas koris, </a:t>
            </a:r>
            <a:r>
              <a:rPr lang="lv-LV" dirty="0"/>
              <a:t>skolēnu kori ir neatņemama nacionālās kultūras sastāvdaļa un pamats Dziesmu svētku nepārtrauktībai.</a:t>
            </a:r>
            <a:r>
              <a:rPr lang="lv-LV" b="1" dirty="0"/>
              <a:t> </a:t>
            </a:r>
          </a:p>
          <a:p>
            <a:pPr algn="just"/>
            <a:r>
              <a:rPr lang="lv-LV" dirty="0"/>
              <a:t>Ar labiem rezultātiem Svētku atlases skates pārstāvēja Ādažu novada privātais ansamblis «Rakari», ņemot vērā, ka viņi ir vienīgais ansamblis, kas popularizē novada vārdu, šis fakts būtu ņemams vērā pie mērķdotācijas sadalījuma privātajai interešu izglītībai.</a:t>
            </a:r>
          </a:p>
          <a:p>
            <a:pPr algn="just"/>
            <a:r>
              <a:rPr lang="lv-LV" dirty="0"/>
              <a:t>Darbs pie Dziesmu un deju svētkiem nenotiek tikai dienu pirms svētkiem, tas sākas jau piecus gadus pirms svētkiem, tajā skaitā arī novada Svētku koordinatora intensīvais darbs sākas jau gadu pirms Svētku kulminācijas brīža.</a:t>
            </a:r>
          </a:p>
        </p:txBody>
      </p:sp>
      <p:pic>
        <p:nvPicPr>
          <p:cNvPr id="6" name="Attēls 5">
            <a:extLst>
              <a:ext uri="{FF2B5EF4-FFF2-40B4-BE49-F238E27FC236}">
                <a16:creationId xmlns:a16="http://schemas.microsoft.com/office/drawing/2014/main" id="{7EEABC64-0807-B41E-8BC3-35D1FA1B367E}"/>
              </a:ext>
            </a:extLst>
          </p:cNvPr>
          <p:cNvPicPr>
            <a:picLocks noChangeAspect="1"/>
          </p:cNvPicPr>
          <p:nvPr/>
        </p:nvPicPr>
        <p:blipFill>
          <a:blip r:embed="rId3"/>
          <a:stretch>
            <a:fillRect/>
          </a:stretch>
        </p:blipFill>
        <p:spPr>
          <a:xfrm>
            <a:off x="202113" y="191756"/>
            <a:ext cx="1627773" cy="1633870"/>
          </a:xfrm>
          <a:prstGeom prst="rect">
            <a:avLst/>
          </a:prstGeom>
        </p:spPr>
      </p:pic>
      <p:pic>
        <p:nvPicPr>
          <p:cNvPr id="7" name="Attēls 6">
            <a:extLst>
              <a:ext uri="{FF2B5EF4-FFF2-40B4-BE49-F238E27FC236}">
                <a16:creationId xmlns:a16="http://schemas.microsoft.com/office/drawing/2014/main" id="{2F938DF1-765E-1FBE-7ED7-7334AE345D26}"/>
              </a:ext>
            </a:extLst>
          </p:cNvPr>
          <p:cNvPicPr>
            <a:picLocks noChangeAspect="1"/>
          </p:cNvPicPr>
          <p:nvPr/>
        </p:nvPicPr>
        <p:blipFill>
          <a:blip r:embed="rId4"/>
          <a:stretch>
            <a:fillRect/>
          </a:stretch>
        </p:blipFill>
        <p:spPr>
          <a:xfrm>
            <a:off x="10127298" y="5139559"/>
            <a:ext cx="2079278" cy="1718441"/>
          </a:xfrm>
          <a:prstGeom prst="rect">
            <a:avLst/>
          </a:prstGeom>
        </p:spPr>
      </p:pic>
    </p:spTree>
    <p:extLst>
      <p:ext uri="{BB962C8B-B14F-4D97-AF65-F5344CB8AC3E}">
        <p14:creationId xmlns:p14="http://schemas.microsoft.com/office/powerpoint/2010/main" val="150643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ttēls 9">
            <a:extLst>
              <a:ext uri="{FF2B5EF4-FFF2-40B4-BE49-F238E27FC236}">
                <a16:creationId xmlns:a16="http://schemas.microsoft.com/office/drawing/2014/main" id="{06A3D568-B72C-866A-A370-29318ED223DE}"/>
              </a:ext>
            </a:extLst>
          </p:cNvPr>
          <p:cNvPicPr>
            <a:picLocks noChangeAspect="1"/>
          </p:cNvPicPr>
          <p:nvPr/>
        </p:nvPicPr>
        <p:blipFill rotWithShape="1">
          <a:blip r:embed="rId3">
            <a:extLst>
              <a:ext uri="{28A0092B-C50C-407E-A947-70E740481C1C}">
                <a14:useLocalDpi xmlns:a14="http://schemas.microsoft.com/office/drawing/2010/main" val="0"/>
              </a:ext>
            </a:extLst>
          </a:blip>
          <a:srcRect l="26640" b="3311"/>
          <a:stretch/>
        </p:blipFill>
        <p:spPr>
          <a:xfrm>
            <a:off x="511736" y="1782989"/>
            <a:ext cx="5585877" cy="4907012"/>
          </a:xfrm>
          <a:prstGeom prst="rect">
            <a:avLst/>
          </a:prstGeom>
        </p:spPr>
      </p:pic>
      <p:sp>
        <p:nvSpPr>
          <p:cNvPr id="2" name="Virsraksts 1">
            <a:extLst>
              <a:ext uri="{FF2B5EF4-FFF2-40B4-BE49-F238E27FC236}">
                <a16:creationId xmlns:a16="http://schemas.microsoft.com/office/drawing/2014/main" id="{37BB33EF-F7EE-68D5-9A2B-86B99A57E83A}"/>
              </a:ext>
            </a:extLst>
          </p:cNvPr>
          <p:cNvSpPr>
            <a:spLocks noGrp="1"/>
          </p:cNvSpPr>
          <p:nvPr>
            <p:ph type="title"/>
          </p:nvPr>
        </p:nvSpPr>
        <p:spPr>
          <a:xfrm>
            <a:off x="675775" y="692314"/>
            <a:ext cx="5257800" cy="654377"/>
          </a:xfrm>
        </p:spPr>
        <p:txBody>
          <a:bodyPr>
            <a:normAutofit fontScale="90000"/>
          </a:bodyPr>
          <a:lstStyle/>
          <a:p>
            <a:r>
              <a:rPr lang="lv-LV" dirty="0"/>
              <a:t>Kolektīvu vadītāju</a:t>
            </a:r>
            <a:br>
              <a:rPr lang="lv-LV" dirty="0"/>
            </a:br>
            <a:r>
              <a:rPr lang="lv-LV" dirty="0"/>
              <a:t> godināšana 26.08.2025.</a:t>
            </a:r>
          </a:p>
        </p:txBody>
      </p:sp>
      <p:sp>
        <p:nvSpPr>
          <p:cNvPr id="4" name="Kājenes vietturis 3">
            <a:extLst>
              <a:ext uri="{FF2B5EF4-FFF2-40B4-BE49-F238E27FC236}">
                <a16:creationId xmlns:a16="http://schemas.microsoft.com/office/drawing/2014/main" id="{9FB90440-A9D7-0AD4-EF19-2AA0BC63FDF4}"/>
              </a:ext>
            </a:extLst>
          </p:cNvPr>
          <p:cNvSpPr>
            <a:spLocks noGrp="1"/>
          </p:cNvSpPr>
          <p:nvPr>
            <p:ph type="ftr" sz="quarter" idx="11"/>
          </p:nvPr>
        </p:nvSpPr>
        <p:spPr/>
        <p:txBody>
          <a:bodyPr/>
          <a:lstStyle/>
          <a:p>
            <a:r>
              <a:rPr lang="en-US"/>
              <a:t>Ādažu</a:t>
            </a:r>
          </a:p>
        </p:txBody>
      </p:sp>
      <p:pic>
        <p:nvPicPr>
          <p:cNvPr id="16" name="Attēls 15">
            <a:extLst>
              <a:ext uri="{FF2B5EF4-FFF2-40B4-BE49-F238E27FC236}">
                <a16:creationId xmlns:a16="http://schemas.microsoft.com/office/drawing/2014/main" id="{AC4F6EAF-1DB8-93C1-E2DF-843C728CEC5E}"/>
              </a:ext>
            </a:extLst>
          </p:cNvPr>
          <p:cNvPicPr>
            <a:picLocks noChangeAspect="1"/>
          </p:cNvPicPr>
          <p:nvPr/>
        </p:nvPicPr>
        <p:blipFill rotWithShape="1">
          <a:blip r:embed="rId4">
            <a:extLst>
              <a:ext uri="{28A0092B-C50C-407E-A947-70E740481C1C}">
                <a14:useLocalDpi xmlns:a14="http://schemas.microsoft.com/office/drawing/2010/main" val="0"/>
              </a:ext>
            </a:extLst>
          </a:blip>
          <a:srcRect l="38043" t="3831" r="13107" b="3909"/>
          <a:stretch/>
        </p:blipFill>
        <p:spPr>
          <a:xfrm>
            <a:off x="6492281" y="394249"/>
            <a:ext cx="5023944" cy="6327227"/>
          </a:xfrm>
          <a:prstGeom prst="rect">
            <a:avLst/>
          </a:prstGeom>
        </p:spPr>
      </p:pic>
      <p:pic>
        <p:nvPicPr>
          <p:cNvPr id="17" name="Attēls 16">
            <a:extLst>
              <a:ext uri="{FF2B5EF4-FFF2-40B4-BE49-F238E27FC236}">
                <a16:creationId xmlns:a16="http://schemas.microsoft.com/office/drawing/2014/main" id="{8D6C86E6-1BB9-6FE7-6D14-F5C599F54729}"/>
              </a:ext>
            </a:extLst>
          </p:cNvPr>
          <p:cNvPicPr>
            <a:picLocks noChangeAspect="1"/>
          </p:cNvPicPr>
          <p:nvPr/>
        </p:nvPicPr>
        <p:blipFill>
          <a:blip r:embed="rId5"/>
          <a:stretch>
            <a:fillRect/>
          </a:stretch>
        </p:blipFill>
        <p:spPr>
          <a:xfrm>
            <a:off x="9742279" y="-39414"/>
            <a:ext cx="2449721" cy="2025869"/>
          </a:xfrm>
          <a:prstGeom prst="rect">
            <a:avLst/>
          </a:prstGeom>
        </p:spPr>
      </p:pic>
    </p:spTree>
    <p:extLst>
      <p:ext uri="{BB962C8B-B14F-4D97-AF65-F5344CB8AC3E}">
        <p14:creationId xmlns:p14="http://schemas.microsoft.com/office/powerpoint/2010/main" val="1136236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pattFill prst="pct50">
          <a:fgClr>
            <a:schemeClr val="accent1">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386C28C6-CB82-E903-C35A-52A864BF2FDB}"/>
              </a:ext>
            </a:extLst>
          </p:cNvPr>
          <p:cNvSpPr>
            <a:spLocks noGrp="1"/>
          </p:cNvSpPr>
          <p:nvPr>
            <p:ph type="title"/>
          </p:nvPr>
        </p:nvSpPr>
        <p:spPr>
          <a:xfrm>
            <a:off x="4314825" y="275093"/>
            <a:ext cx="5057775" cy="1325563"/>
          </a:xfrm>
        </p:spPr>
        <p:txBody>
          <a:bodyPr/>
          <a:lstStyle/>
          <a:p>
            <a:pPr algn="ctr"/>
            <a:r>
              <a:rPr lang="lv-LV" b="1" dirty="0"/>
              <a:t>PALDIES </a:t>
            </a:r>
          </a:p>
        </p:txBody>
      </p:sp>
      <p:pic>
        <p:nvPicPr>
          <p:cNvPr id="9" name="Satura vietturis 8">
            <a:extLst>
              <a:ext uri="{FF2B5EF4-FFF2-40B4-BE49-F238E27FC236}">
                <a16:creationId xmlns:a16="http://schemas.microsoft.com/office/drawing/2014/main" id="{FB99E2F7-982B-793D-03AB-3253DC51847B}"/>
              </a:ext>
            </a:extLst>
          </p:cNvPr>
          <p:cNvPicPr>
            <a:picLocks noGrp="1" noChangeAspect="1"/>
          </p:cNvPicPr>
          <p:nvPr>
            <p:ph idx="1"/>
          </p:nvPr>
        </p:nvPicPr>
        <p:blipFill>
          <a:blip r:embed="rId3"/>
          <a:stretch>
            <a:fillRect/>
          </a:stretch>
        </p:blipFill>
        <p:spPr>
          <a:xfrm>
            <a:off x="733368" y="-10097"/>
            <a:ext cx="10725264" cy="6842678"/>
          </a:xfrm>
          <a:prstGeom prst="rect">
            <a:avLst/>
          </a:prstGeom>
        </p:spPr>
      </p:pic>
      <p:sp>
        <p:nvSpPr>
          <p:cNvPr id="4" name="Kājenes vietturis 3">
            <a:extLst>
              <a:ext uri="{FF2B5EF4-FFF2-40B4-BE49-F238E27FC236}">
                <a16:creationId xmlns:a16="http://schemas.microsoft.com/office/drawing/2014/main" id="{6F1A0561-F55A-D5AE-27C3-7693B8F37001}"/>
              </a:ext>
            </a:extLst>
          </p:cNvPr>
          <p:cNvSpPr>
            <a:spLocks noGrp="1"/>
          </p:cNvSpPr>
          <p:nvPr>
            <p:ph type="ftr" sz="quarter" idx="11"/>
          </p:nvPr>
        </p:nvSpPr>
        <p:spPr/>
        <p:txBody>
          <a:bodyPr/>
          <a:lstStyle/>
          <a:p>
            <a:endParaRPr lang="en-US" dirty="0"/>
          </a:p>
        </p:txBody>
      </p:sp>
      <p:pic>
        <p:nvPicPr>
          <p:cNvPr id="6" name="Attēls 5">
            <a:extLst>
              <a:ext uri="{FF2B5EF4-FFF2-40B4-BE49-F238E27FC236}">
                <a16:creationId xmlns:a16="http://schemas.microsoft.com/office/drawing/2014/main" id="{26BA9EAC-6CBE-C267-150E-4370DB344542}"/>
              </a:ext>
            </a:extLst>
          </p:cNvPr>
          <p:cNvPicPr>
            <a:picLocks noChangeAspect="1"/>
          </p:cNvPicPr>
          <p:nvPr/>
        </p:nvPicPr>
        <p:blipFill>
          <a:blip r:embed="rId4"/>
          <a:stretch>
            <a:fillRect/>
          </a:stretch>
        </p:blipFill>
        <p:spPr>
          <a:xfrm>
            <a:off x="5683832" y="1885846"/>
            <a:ext cx="6405719" cy="6298397"/>
          </a:xfrm>
          <a:prstGeom prst="rect">
            <a:avLst/>
          </a:prstGeom>
        </p:spPr>
      </p:pic>
      <p:sp>
        <p:nvSpPr>
          <p:cNvPr id="10" name="TextBox 9">
            <a:extLst>
              <a:ext uri="{FF2B5EF4-FFF2-40B4-BE49-F238E27FC236}">
                <a16:creationId xmlns:a16="http://schemas.microsoft.com/office/drawing/2014/main" id="{2BEC1BDF-CBBB-1E1C-97E9-CB64200B1984}"/>
              </a:ext>
            </a:extLst>
          </p:cNvPr>
          <p:cNvSpPr txBox="1"/>
          <p:nvPr/>
        </p:nvSpPr>
        <p:spPr>
          <a:xfrm>
            <a:off x="6430127" y="4228598"/>
            <a:ext cx="3562643" cy="1323439"/>
          </a:xfrm>
          <a:prstGeom prst="rect">
            <a:avLst/>
          </a:prstGeom>
          <a:noFill/>
        </p:spPr>
        <p:txBody>
          <a:bodyPr wrap="square" rtlCol="0">
            <a:spAutoFit/>
          </a:bodyPr>
          <a:lstStyle/>
          <a:p>
            <a:r>
              <a:rPr lang="lv-LV" sz="4000" dirty="0">
                <a:solidFill>
                  <a:schemeClr val="bg1"/>
                </a:solidFill>
              </a:rPr>
              <a:t>PALDIES PAR UZMANĪBU!</a:t>
            </a:r>
          </a:p>
        </p:txBody>
      </p:sp>
    </p:spTree>
    <p:extLst>
      <p:ext uri="{BB962C8B-B14F-4D97-AF65-F5344CB8AC3E}">
        <p14:creationId xmlns:p14="http://schemas.microsoft.com/office/powerpoint/2010/main" val="518214780"/>
      </p:ext>
    </p:extLst>
  </p:cSld>
  <p:clrMapOvr>
    <a:masterClrMapping/>
  </p:clrMapOvr>
</p:sld>
</file>

<file path=ppt/theme/theme1.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2705</TotalTime>
  <Words>478</Words>
  <Application>Microsoft Office PowerPoint</Application>
  <PresentationFormat>Platekrāna</PresentationFormat>
  <Paragraphs>58</Paragraphs>
  <Slides>7</Slides>
  <Notes>6</Notes>
  <HiddenSlides>0</HiddenSlides>
  <MMClips>0</MMClips>
  <ScaleCrop>false</ScaleCrop>
  <HeadingPairs>
    <vt:vector size="6" baseType="variant">
      <vt:variant>
        <vt:lpstr>Lietotie fonti</vt:lpstr>
      </vt:variant>
      <vt:variant>
        <vt:i4>6</vt:i4>
      </vt:variant>
      <vt:variant>
        <vt:lpstr>Dizains</vt:lpstr>
      </vt:variant>
      <vt:variant>
        <vt:i4>2</vt:i4>
      </vt:variant>
      <vt:variant>
        <vt:lpstr>Slaidu virsraksti</vt:lpstr>
      </vt:variant>
      <vt:variant>
        <vt:i4>7</vt:i4>
      </vt:variant>
    </vt:vector>
  </HeadingPairs>
  <TitlesOfParts>
    <vt:vector size="15" baseType="lpstr">
      <vt:lpstr>Arial</vt:lpstr>
      <vt:lpstr>Calibri</vt:lpstr>
      <vt:lpstr>Calibri </vt:lpstr>
      <vt:lpstr>Calibri Light</vt:lpstr>
      <vt:lpstr>Montserrat</vt:lpstr>
      <vt:lpstr>Times New Roman</vt:lpstr>
      <vt:lpstr>Office dizains</vt:lpstr>
      <vt:lpstr>Office Theme</vt:lpstr>
      <vt:lpstr>PowerPoint prezentācija</vt:lpstr>
      <vt:lpstr>PowerPoint prezentācija</vt:lpstr>
      <vt:lpstr> </vt:lpstr>
      <vt:lpstr>Dziesmu un deju svētku organizatoriskais process : </vt:lpstr>
      <vt:lpstr>SECINĀJUMI : </vt:lpstr>
      <vt:lpstr>Kolektīvu vadītāju  godināšana 26.08.2025.</vt:lpstr>
      <vt:lpstr>PALDIES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prezentācija</dc:title>
  <dc:creator>Alise Timermane-Legzdiņa</dc:creator>
  <cp:lastModifiedBy>Alise Timermane-Legzdiņa</cp:lastModifiedBy>
  <cp:revision>28</cp:revision>
  <dcterms:created xsi:type="dcterms:W3CDTF">2025-06-21T08:16:14Z</dcterms:created>
  <dcterms:modified xsi:type="dcterms:W3CDTF">2025-09-03T05:56:38Z</dcterms:modified>
</cp:coreProperties>
</file>