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51" r:id="rId1"/>
    <p:sldMasterId id="2147483863" r:id="rId2"/>
  </p:sldMasterIdLst>
  <p:notesMasterIdLst>
    <p:notesMasterId r:id="rId11"/>
  </p:notesMasterIdLst>
  <p:sldIdLst>
    <p:sldId id="431" r:id="rId3"/>
    <p:sldId id="457" r:id="rId4"/>
    <p:sldId id="463" r:id="rId5"/>
    <p:sldId id="462" r:id="rId6"/>
    <p:sldId id="464" r:id="rId7"/>
    <p:sldId id="434" r:id="rId8"/>
    <p:sldId id="455" r:id="rId9"/>
    <p:sldId id="441" r:id="rId10"/>
  </p:sldIdLst>
  <p:sldSz cx="12192000" cy="6858000"/>
  <p:notesSz cx="6797675" cy="9926638"/>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FFD966"/>
    <a:srgbClr val="828847"/>
    <a:srgbClr val="C95B46"/>
    <a:srgbClr val="7395AD"/>
    <a:srgbClr val="D3A983"/>
    <a:srgbClr val="FFFFFF"/>
    <a:srgbClr val="404040"/>
    <a:srgbClr val="ED7E3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033" autoAdjust="0"/>
  </p:normalViewPr>
  <p:slideViewPr>
    <p:cSldViewPr snapToGrid="0">
      <p:cViewPr varScale="1">
        <p:scale>
          <a:sx n="111" d="100"/>
          <a:sy n="111" d="100"/>
        </p:scale>
        <p:origin x="594" y="28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2A450BD-68D1-40F9-8570-F2E67B80A823}" type="datetimeFigureOut">
              <a:rPr lang="lv-LV" smtClean="0"/>
              <a:t>04.09.2025</a:t>
            </a:fld>
            <a:endParaRPr lang="lv-LV"/>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BD23CE6-85A1-4374-B09E-1FDCEE7367C4}" type="slidenum">
              <a:rPr lang="lv-LV" smtClean="0"/>
              <a:t>‹#›</a:t>
            </a:fld>
            <a:endParaRPr lang="lv-LV"/>
          </a:p>
        </p:txBody>
      </p:sp>
    </p:spTree>
    <p:extLst>
      <p:ext uri="{BB962C8B-B14F-4D97-AF65-F5344CB8AC3E}">
        <p14:creationId xmlns:p14="http://schemas.microsoft.com/office/powerpoint/2010/main" val="632249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541C8-3AEE-92D0-6BC7-43B9298F413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x-none"/>
          </a:p>
        </p:txBody>
      </p:sp>
      <p:sp>
        <p:nvSpPr>
          <p:cNvPr id="3" name="Subtitle 2">
            <a:extLst>
              <a:ext uri="{FF2B5EF4-FFF2-40B4-BE49-F238E27FC236}">
                <a16:creationId xmlns:a16="http://schemas.microsoft.com/office/drawing/2014/main" id="{DDB5853E-7624-0FE6-9FFF-82B092C161CD}"/>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GB"/>
              <a:t>Click to edit Master subtitle style</a:t>
            </a:r>
            <a:endParaRPr lang="x-none"/>
          </a:p>
        </p:txBody>
      </p:sp>
      <p:sp>
        <p:nvSpPr>
          <p:cNvPr id="4" name="Date Placeholder 3">
            <a:extLst>
              <a:ext uri="{FF2B5EF4-FFF2-40B4-BE49-F238E27FC236}">
                <a16:creationId xmlns:a16="http://schemas.microsoft.com/office/drawing/2014/main" id="{CE96A15C-33BA-109B-C718-857CACB9953B}"/>
              </a:ext>
            </a:extLst>
          </p:cNvPr>
          <p:cNvSpPr>
            <a:spLocks noGrp="1"/>
          </p:cNvSpPr>
          <p:nvPr>
            <p:ph type="dt" sz="half" idx="10"/>
          </p:nvPr>
        </p:nvSpPr>
        <p:spPr/>
        <p:txBody>
          <a:bodyPr/>
          <a:lstStyle/>
          <a:p>
            <a:fld id="{E713DBD1-BBC6-144F-BB04-668AE50EEAA2}" type="datetime1">
              <a:rPr lang="en-US" smtClean="0"/>
              <a:t>9/4/2025</a:t>
            </a:fld>
            <a:endParaRPr lang="en-US"/>
          </a:p>
        </p:txBody>
      </p:sp>
      <p:sp>
        <p:nvSpPr>
          <p:cNvPr id="5" name="Footer Placeholder 4">
            <a:extLst>
              <a:ext uri="{FF2B5EF4-FFF2-40B4-BE49-F238E27FC236}">
                <a16:creationId xmlns:a16="http://schemas.microsoft.com/office/drawing/2014/main" id="{14FF34E3-512D-C7E8-C9A1-C78861BE7332}"/>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A727C26C-60F9-7124-6965-208FDD9097E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5194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CECC4-E968-3D5F-03A5-A4E8DD09E750}"/>
              </a:ext>
            </a:extLst>
          </p:cNvPr>
          <p:cNvSpPr>
            <a:spLocks noGrp="1"/>
          </p:cNvSpPr>
          <p:nvPr>
            <p:ph type="title"/>
          </p:nvPr>
        </p:nvSpPr>
        <p:spPr/>
        <p:txBody>
          <a:bodyPr/>
          <a:lstStyle/>
          <a:p>
            <a:r>
              <a:rPr lang="en-GB"/>
              <a:t>Click to edit Master title style</a:t>
            </a:r>
            <a:endParaRPr lang="x-none"/>
          </a:p>
        </p:txBody>
      </p:sp>
      <p:sp>
        <p:nvSpPr>
          <p:cNvPr id="3" name="Vertical Text Placeholder 2">
            <a:extLst>
              <a:ext uri="{FF2B5EF4-FFF2-40B4-BE49-F238E27FC236}">
                <a16:creationId xmlns:a16="http://schemas.microsoft.com/office/drawing/2014/main" id="{B74C209E-3B70-2EEE-3172-85E0E4BC3A7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08E690F4-4792-117B-6615-1DA3855EC3DE}"/>
              </a:ext>
            </a:extLst>
          </p:cNvPr>
          <p:cNvSpPr>
            <a:spLocks noGrp="1"/>
          </p:cNvSpPr>
          <p:nvPr>
            <p:ph type="dt" sz="half" idx="10"/>
          </p:nvPr>
        </p:nvSpPr>
        <p:spPr/>
        <p:txBody>
          <a:bodyPr/>
          <a:lstStyle/>
          <a:p>
            <a:fld id="{4B22B9F0-4552-AC48-AA4F-42211AD280FC}" type="datetime1">
              <a:rPr lang="en-US" smtClean="0"/>
              <a:t>9/4/2025</a:t>
            </a:fld>
            <a:endParaRPr lang="en-US"/>
          </a:p>
        </p:txBody>
      </p:sp>
      <p:sp>
        <p:nvSpPr>
          <p:cNvPr id="5" name="Footer Placeholder 4">
            <a:extLst>
              <a:ext uri="{FF2B5EF4-FFF2-40B4-BE49-F238E27FC236}">
                <a16:creationId xmlns:a16="http://schemas.microsoft.com/office/drawing/2014/main" id="{C7E5E789-7E16-BCEA-D165-29D3EA95E40B}"/>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29CCF779-A07C-29D5-7113-0D73DB7D8EDC}"/>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7989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F72C63-D56C-29F1-9C66-0F53431B77F2}"/>
              </a:ext>
            </a:extLst>
          </p:cNvPr>
          <p:cNvSpPr>
            <a:spLocks noGrp="1"/>
          </p:cNvSpPr>
          <p:nvPr>
            <p:ph type="title" orient="vert"/>
          </p:nvPr>
        </p:nvSpPr>
        <p:spPr>
          <a:xfrm>
            <a:off x="8724900" y="365126"/>
            <a:ext cx="2628900" cy="5811838"/>
          </a:xfrm>
        </p:spPr>
        <p:txBody>
          <a:bodyPr vert="eaVert"/>
          <a:lstStyle/>
          <a:p>
            <a:r>
              <a:rPr lang="en-GB"/>
              <a:t>Click to edit Master title style</a:t>
            </a:r>
            <a:endParaRPr lang="x-none"/>
          </a:p>
        </p:txBody>
      </p:sp>
      <p:sp>
        <p:nvSpPr>
          <p:cNvPr id="3" name="Vertical Text Placeholder 2">
            <a:extLst>
              <a:ext uri="{FF2B5EF4-FFF2-40B4-BE49-F238E27FC236}">
                <a16:creationId xmlns:a16="http://schemas.microsoft.com/office/drawing/2014/main" id="{33B5D915-09E9-64BF-214D-C4117A112EB7}"/>
              </a:ext>
            </a:extLst>
          </p:cNvPr>
          <p:cNvSpPr>
            <a:spLocks noGrp="1"/>
          </p:cNvSpPr>
          <p:nvPr>
            <p:ph type="body" orient="vert" idx="1"/>
          </p:nvPr>
        </p:nvSpPr>
        <p:spPr>
          <a:xfrm>
            <a:off x="838200" y="365126"/>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94E2A7ED-2898-66C5-8B14-CAF10E38CDF3}"/>
              </a:ext>
            </a:extLst>
          </p:cNvPr>
          <p:cNvSpPr>
            <a:spLocks noGrp="1"/>
          </p:cNvSpPr>
          <p:nvPr>
            <p:ph type="dt" sz="half" idx="10"/>
          </p:nvPr>
        </p:nvSpPr>
        <p:spPr/>
        <p:txBody>
          <a:bodyPr/>
          <a:lstStyle/>
          <a:p>
            <a:fld id="{B77F4B85-EE1C-824B-90CF-74BDD2F38CBA}" type="datetime1">
              <a:rPr lang="en-US" smtClean="0"/>
              <a:t>9/4/2025</a:t>
            </a:fld>
            <a:endParaRPr lang="en-US"/>
          </a:p>
        </p:txBody>
      </p:sp>
      <p:sp>
        <p:nvSpPr>
          <p:cNvPr id="5" name="Footer Placeholder 4">
            <a:extLst>
              <a:ext uri="{FF2B5EF4-FFF2-40B4-BE49-F238E27FC236}">
                <a16:creationId xmlns:a16="http://schemas.microsoft.com/office/drawing/2014/main" id="{D620F789-33AC-09E2-11AD-9629C78860CC}"/>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95ED5682-811F-8F9D-7DA1-21B71EA85AFA}"/>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9156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GB"/>
              <a:t>Click to edit Master subtitle style</a:t>
            </a:r>
            <a:endParaRPr lang="en-LV"/>
          </a:p>
        </p:txBody>
      </p:sp>
      <p:sp>
        <p:nvSpPr>
          <p:cNvPr id="4" name="Date Placeholder 3">
            <a:extLst>
              <a:ext uri="{FF2B5EF4-FFF2-40B4-BE49-F238E27FC236}">
                <a16:creationId xmlns:a16="http://schemas.microsoft.com/office/drawing/2014/main" id="{41E2C386-7C39-D997-99A5-4885BC5A443C}"/>
              </a:ext>
            </a:extLst>
          </p:cNvPr>
          <p:cNvSpPr>
            <a:spLocks noGrp="1"/>
          </p:cNvSpPr>
          <p:nvPr>
            <p:ph type="dt" sz="half" idx="10"/>
          </p:nvPr>
        </p:nvSpPr>
        <p:spPr/>
        <p:txBody>
          <a:bodyPr/>
          <a:lstStyle>
            <a:lvl1pPr>
              <a:defRPr/>
            </a:lvl1pPr>
          </a:lstStyle>
          <a:p>
            <a:pPr>
              <a:defRPr/>
            </a:pPr>
            <a:fld id="{106C6560-A647-47F6-A802-1CE50105CBCA}" type="datetime1">
              <a:rPr lang="en-US"/>
              <a:pPr>
                <a:defRPr/>
              </a:pPr>
              <a:t>9/4/2025</a:t>
            </a:fld>
            <a:endParaRPr lang="en-US"/>
          </a:p>
        </p:txBody>
      </p:sp>
      <p:sp>
        <p:nvSpPr>
          <p:cNvPr id="5" name="Footer Placeholder 4">
            <a:extLst>
              <a:ext uri="{FF2B5EF4-FFF2-40B4-BE49-F238E27FC236}">
                <a16:creationId xmlns:a16="http://schemas.microsoft.com/office/drawing/2014/main" id="{1F18529F-A142-32ED-6204-4B7DD74926B0}"/>
              </a:ext>
            </a:extLst>
          </p:cNvPr>
          <p:cNvSpPr>
            <a:spLocks noGrp="1"/>
          </p:cNvSpPr>
          <p:nvPr>
            <p:ph type="ftr" sz="quarter" idx="11"/>
          </p:nvPr>
        </p:nvSpPr>
        <p:spPr/>
        <p:txBody>
          <a:bodyPr/>
          <a:lstStyle>
            <a:lvl1pPr>
              <a:defRPr/>
            </a:lvl1pPr>
          </a:lstStyle>
          <a:p>
            <a:pPr>
              <a:defRPr/>
            </a:pPr>
            <a:r>
              <a:rPr lang="en-US"/>
              <a:t>Ādažu</a:t>
            </a:r>
          </a:p>
        </p:txBody>
      </p:sp>
      <p:sp>
        <p:nvSpPr>
          <p:cNvPr id="6" name="Slide Number Placeholder 5">
            <a:extLst>
              <a:ext uri="{FF2B5EF4-FFF2-40B4-BE49-F238E27FC236}">
                <a16:creationId xmlns:a16="http://schemas.microsoft.com/office/drawing/2014/main" id="{0CB2E934-D8F1-C1FD-7CE2-32BF684C944D}"/>
              </a:ext>
            </a:extLst>
          </p:cNvPr>
          <p:cNvSpPr>
            <a:spLocks noGrp="1"/>
          </p:cNvSpPr>
          <p:nvPr>
            <p:ph type="sldNum" sz="quarter" idx="12"/>
          </p:nvPr>
        </p:nvSpPr>
        <p:spPr/>
        <p:txBody>
          <a:bodyPr/>
          <a:lstStyle>
            <a:lvl1pPr>
              <a:defRPr/>
            </a:lvl1pPr>
          </a:lstStyle>
          <a:p>
            <a:pPr>
              <a:defRPr/>
            </a:pPr>
            <a:fld id="{41E4CFD4-340D-4CB8-BB88-71A78C4F9980}" type="slidenum">
              <a:rPr lang="en-US"/>
              <a:pPr>
                <a:defRPr/>
              </a:pPr>
              <a:t>‹#›</a:t>
            </a:fld>
            <a:endParaRPr lang="en-US"/>
          </a:p>
        </p:txBody>
      </p:sp>
    </p:spTree>
    <p:extLst>
      <p:ext uri="{BB962C8B-B14F-4D97-AF65-F5344CB8AC3E}">
        <p14:creationId xmlns:p14="http://schemas.microsoft.com/office/powerpoint/2010/main" val="4241018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LV"/>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Date Placeholder 3">
            <a:extLst>
              <a:ext uri="{FF2B5EF4-FFF2-40B4-BE49-F238E27FC236}">
                <a16:creationId xmlns:a16="http://schemas.microsoft.com/office/drawing/2014/main" id="{185F2CA7-6E1E-32A6-DDAC-F53CBE23D39B}"/>
              </a:ext>
            </a:extLst>
          </p:cNvPr>
          <p:cNvSpPr>
            <a:spLocks noGrp="1"/>
          </p:cNvSpPr>
          <p:nvPr>
            <p:ph type="dt" sz="half" idx="10"/>
          </p:nvPr>
        </p:nvSpPr>
        <p:spPr/>
        <p:txBody>
          <a:bodyPr/>
          <a:lstStyle>
            <a:lvl1pPr>
              <a:defRPr/>
            </a:lvl1pPr>
          </a:lstStyle>
          <a:p>
            <a:pPr>
              <a:defRPr/>
            </a:pPr>
            <a:fld id="{BB12F07E-5BFA-4F66-9B41-ACEA484F55A9}" type="datetime1">
              <a:rPr lang="en-US"/>
              <a:pPr>
                <a:defRPr/>
              </a:pPr>
              <a:t>9/4/2025</a:t>
            </a:fld>
            <a:endParaRPr lang="en-US"/>
          </a:p>
        </p:txBody>
      </p:sp>
      <p:sp>
        <p:nvSpPr>
          <p:cNvPr id="5" name="Footer Placeholder 4">
            <a:extLst>
              <a:ext uri="{FF2B5EF4-FFF2-40B4-BE49-F238E27FC236}">
                <a16:creationId xmlns:a16="http://schemas.microsoft.com/office/drawing/2014/main" id="{8446B3D8-054A-064E-9ED1-AA7851616A84}"/>
              </a:ext>
            </a:extLst>
          </p:cNvPr>
          <p:cNvSpPr>
            <a:spLocks noGrp="1"/>
          </p:cNvSpPr>
          <p:nvPr>
            <p:ph type="ftr" sz="quarter" idx="11"/>
          </p:nvPr>
        </p:nvSpPr>
        <p:spPr/>
        <p:txBody>
          <a:bodyPr/>
          <a:lstStyle>
            <a:lvl1pPr>
              <a:defRPr/>
            </a:lvl1pPr>
          </a:lstStyle>
          <a:p>
            <a:pPr>
              <a:defRPr/>
            </a:pPr>
            <a:r>
              <a:rPr lang="en-US"/>
              <a:t>Ādažu</a:t>
            </a:r>
          </a:p>
        </p:txBody>
      </p:sp>
      <p:sp>
        <p:nvSpPr>
          <p:cNvPr id="6" name="Slide Number Placeholder 5">
            <a:extLst>
              <a:ext uri="{FF2B5EF4-FFF2-40B4-BE49-F238E27FC236}">
                <a16:creationId xmlns:a16="http://schemas.microsoft.com/office/drawing/2014/main" id="{8FD30810-1A24-76DC-3507-9427183C7A7B}"/>
              </a:ext>
            </a:extLst>
          </p:cNvPr>
          <p:cNvSpPr>
            <a:spLocks noGrp="1"/>
          </p:cNvSpPr>
          <p:nvPr>
            <p:ph type="sldNum" sz="quarter" idx="12"/>
          </p:nvPr>
        </p:nvSpPr>
        <p:spPr/>
        <p:txBody>
          <a:bodyPr/>
          <a:lstStyle>
            <a:lvl1pPr>
              <a:defRPr/>
            </a:lvl1pPr>
          </a:lstStyle>
          <a:p>
            <a:pPr>
              <a:defRPr/>
            </a:pPr>
            <a:fld id="{2F36025B-CAEB-404B-B967-25BDFD000999}" type="slidenum">
              <a:rPr lang="en-US"/>
              <a:pPr>
                <a:defRPr/>
              </a:pPr>
              <a:t>‹#›</a:t>
            </a:fld>
            <a:endParaRPr lang="en-US"/>
          </a:p>
        </p:txBody>
      </p:sp>
    </p:spTree>
    <p:extLst>
      <p:ext uri="{BB962C8B-B14F-4D97-AF65-F5344CB8AC3E}">
        <p14:creationId xmlns:p14="http://schemas.microsoft.com/office/powerpoint/2010/main" val="2820120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GB"/>
              <a:t>Click to edit Master title style</a:t>
            </a:r>
            <a:endParaRPr lang="en-LV"/>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25F48C2-0E5F-D3FA-B496-336198E4FC20}"/>
              </a:ext>
            </a:extLst>
          </p:cNvPr>
          <p:cNvSpPr>
            <a:spLocks noGrp="1"/>
          </p:cNvSpPr>
          <p:nvPr>
            <p:ph type="dt" sz="half" idx="10"/>
          </p:nvPr>
        </p:nvSpPr>
        <p:spPr/>
        <p:txBody>
          <a:bodyPr/>
          <a:lstStyle>
            <a:lvl1pPr>
              <a:defRPr/>
            </a:lvl1pPr>
          </a:lstStyle>
          <a:p>
            <a:pPr>
              <a:defRPr/>
            </a:pPr>
            <a:fld id="{93ED3EF9-0465-4894-9CD7-84AD2EAF7961}" type="datetime1">
              <a:rPr lang="en-US"/>
              <a:pPr>
                <a:defRPr/>
              </a:pPr>
              <a:t>9/4/2025</a:t>
            </a:fld>
            <a:endParaRPr lang="en-US"/>
          </a:p>
        </p:txBody>
      </p:sp>
      <p:sp>
        <p:nvSpPr>
          <p:cNvPr id="5" name="Footer Placeholder 4">
            <a:extLst>
              <a:ext uri="{FF2B5EF4-FFF2-40B4-BE49-F238E27FC236}">
                <a16:creationId xmlns:a16="http://schemas.microsoft.com/office/drawing/2014/main" id="{68D6CFFD-2E87-0A6A-7670-BC596A51925E}"/>
              </a:ext>
            </a:extLst>
          </p:cNvPr>
          <p:cNvSpPr>
            <a:spLocks noGrp="1"/>
          </p:cNvSpPr>
          <p:nvPr>
            <p:ph type="ftr" sz="quarter" idx="11"/>
          </p:nvPr>
        </p:nvSpPr>
        <p:spPr/>
        <p:txBody>
          <a:bodyPr/>
          <a:lstStyle>
            <a:lvl1pPr>
              <a:defRPr/>
            </a:lvl1pPr>
          </a:lstStyle>
          <a:p>
            <a:pPr>
              <a:defRPr/>
            </a:pPr>
            <a:r>
              <a:rPr lang="en-US"/>
              <a:t>Ādažu</a:t>
            </a:r>
          </a:p>
        </p:txBody>
      </p:sp>
      <p:sp>
        <p:nvSpPr>
          <p:cNvPr id="6" name="Slide Number Placeholder 5">
            <a:extLst>
              <a:ext uri="{FF2B5EF4-FFF2-40B4-BE49-F238E27FC236}">
                <a16:creationId xmlns:a16="http://schemas.microsoft.com/office/drawing/2014/main" id="{D569520C-FC77-8AB9-0D8B-C19B747D1A64}"/>
              </a:ext>
            </a:extLst>
          </p:cNvPr>
          <p:cNvSpPr>
            <a:spLocks noGrp="1"/>
          </p:cNvSpPr>
          <p:nvPr>
            <p:ph type="sldNum" sz="quarter" idx="12"/>
          </p:nvPr>
        </p:nvSpPr>
        <p:spPr/>
        <p:txBody>
          <a:bodyPr/>
          <a:lstStyle>
            <a:lvl1pPr>
              <a:defRPr/>
            </a:lvl1pPr>
          </a:lstStyle>
          <a:p>
            <a:pPr>
              <a:defRPr/>
            </a:pPr>
            <a:fld id="{28F48209-461B-4CA4-97A6-67FF916CABC9}" type="slidenum">
              <a:rPr lang="en-US"/>
              <a:pPr>
                <a:defRPr/>
              </a:pPr>
              <a:t>‹#›</a:t>
            </a:fld>
            <a:endParaRPr lang="en-US"/>
          </a:p>
        </p:txBody>
      </p:sp>
    </p:spTree>
    <p:extLst>
      <p:ext uri="{BB962C8B-B14F-4D97-AF65-F5344CB8AC3E}">
        <p14:creationId xmlns:p14="http://schemas.microsoft.com/office/powerpoint/2010/main" val="2197862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LV"/>
          </a:p>
        </p:txBody>
      </p:sp>
      <p:sp>
        <p:nvSpPr>
          <p:cNvPr id="3" name="Content Placeholder 2"/>
          <p:cNvSpPr>
            <a:spLocks noGrp="1"/>
          </p:cNvSpPr>
          <p:nvPr>
            <p:ph sz="half" idx="1"/>
          </p:nvPr>
        </p:nvSpPr>
        <p:spPr>
          <a:xfrm>
            <a:off x="838200" y="182562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Content Placeholder 3"/>
          <p:cNvSpPr>
            <a:spLocks noGrp="1"/>
          </p:cNvSpPr>
          <p:nvPr>
            <p:ph sz="half" idx="2"/>
          </p:nvPr>
        </p:nvSpPr>
        <p:spPr>
          <a:xfrm>
            <a:off x="6172200" y="182562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5" name="Date Placeholder 3">
            <a:extLst>
              <a:ext uri="{FF2B5EF4-FFF2-40B4-BE49-F238E27FC236}">
                <a16:creationId xmlns:a16="http://schemas.microsoft.com/office/drawing/2014/main" id="{841D82F9-9702-0847-ADF8-7D98997915E4}"/>
              </a:ext>
            </a:extLst>
          </p:cNvPr>
          <p:cNvSpPr>
            <a:spLocks noGrp="1"/>
          </p:cNvSpPr>
          <p:nvPr>
            <p:ph type="dt" sz="half" idx="10"/>
          </p:nvPr>
        </p:nvSpPr>
        <p:spPr/>
        <p:txBody>
          <a:bodyPr/>
          <a:lstStyle>
            <a:lvl1pPr>
              <a:defRPr/>
            </a:lvl1pPr>
          </a:lstStyle>
          <a:p>
            <a:pPr>
              <a:defRPr/>
            </a:pPr>
            <a:fld id="{B1BD34DD-A5BF-489A-8537-CF5DE9BD3A0E}" type="datetime1">
              <a:rPr lang="en-US"/>
              <a:pPr>
                <a:defRPr/>
              </a:pPr>
              <a:t>9/4/2025</a:t>
            </a:fld>
            <a:endParaRPr lang="en-US"/>
          </a:p>
        </p:txBody>
      </p:sp>
      <p:sp>
        <p:nvSpPr>
          <p:cNvPr id="6" name="Footer Placeholder 4">
            <a:extLst>
              <a:ext uri="{FF2B5EF4-FFF2-40B4-BE49-F238E27FC236}">
                <a16:creationId xmlns:a16="http://schemas.microsoft.com/office/drawing/2014/main" id="{6BA03BDD-7DDF-A4A0-DAB7-CF1D370D488D}"/>
              </a:ext>
            </a:extLst>
          </p:cNvPr>
          <p:cNvSpPr>
            <a:spLocks noGrp="1"/>
          </p:cNvSpPr>
          <p:nvPr>
            <p:ph type="ftr" sz="quarter" idx="11"/>
          </p:nvPr>
        </p:nvSpPr>
        <p:spPr/>
        <p:txBody>
          <a:bodyPr/>
          <a:lstStyle>
            <a:lvl1pPr>
              <a:defRPr/>
            </a:lvl1pPr>
          </a:lstStyle>
          <a:p>
            <a:pPr>
              <a:defRPr/>
            </a:pPr>
            <a:r>
              <a:rPr lang="en-US"/>
              <a:t>Ādažu</a:t>
            </a:r>
          </a:p>
        </p:txBody>
      </p:sp>
      <p:sp>
        <p:nvSpPr>
          <p:cNvPr id="7" name="Slide Number Placeholder 5">
            <a:extLst>
              <a:ext uri="{FF2B5EF4-FFF2-40B4-BE49-F238E27FC236}">
                <a16:creationId xmlns:a16="http://schemas.microsoft.com/office/drawing/2014/main" id="{0C5A4453-52BD-9780-30D1-32073F157BBF}"/>
              </a:ext>
            </a:extLst>
          </p:cNvPr>
          <p:cNvSpPr>
            <a:spLocks noGrp="1"/>
          </p:cNvSpPr>
          <p:nvPr>
            <p:ph type="sldNum" sz="quarter" idx="12"/>
          </p:nvPr>
        </p:nvSpPr>
        <p:spPr/>
        <p:txBody>
          <a:bodyPr/>
          <a:lstStyle>
            <a:lvl1pPr>
              <a:defRPr/>
            </a:lvl1pPr>
          </a:lstStyle>
          <a:p>
            <a:pPr>
              <a:defRPr/>
            </a:pPr>
            <a:fld id="{0272E645-C7E5-4742-85B7-42D36F58453B}" type="slidenum">
              <a:rPr lang="en-US"/>
              <a:pPr>
                <a:defRPr/>
              </a:pPr>
              <a:t>‹#›</a:t>
            </a:fld>
            <a:endParaRPr lang="en-US"/>
          </a:p>
        </p:txBody>
      </p:sp>
    </p:spTree>
    <p:extLst>
      <p:ext uri="{BB962C8B-B14F-4D97-AF65-F5344CB8AC3E}">
        <p14:creationId xmlns:p14="http://schemas.microsoft.com/office/powerpoint/2010/main" val="1156587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GB"/>
              <a:t>Click to edit Master title style</a:t>
            </a:r>
            <a:endParaRPr lang="en-LV"/>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7" name="Date Placeholder 3">
            <a:extLst>
              <a:ext uri="{FF2B5EF4-FFF2-40B4-BE49-F238E27FC236}">
                <a16:creationId xmlns:a16="http://schemas.microsoft.com/office/drawing/2014/main" id="{753E1A7D-2F74-C8F7-7B62-4CB9CE5BEF62}"/>
              </a:ext>
            </a:extLst>
          </p:cNvPr>
          <p:cNvSpPr>
            <a:spLocks noGrp="1"/>
          </p:cNvSpPr>
          <p:nvPr>
            <p:ph type="dt" sz="half" idx="10"/>
          </p:nvPr>
        </p:nvSpPr>
        <p:spPr/>
        <p:txBody>
          <a:bodyPr/>
          <a:lstStyle>
            <a:lvl1pPr>
              <a:defRPr/>
            </a:lvl1pPr>
          </a:lstStyle>
          <a:p>
            <a:pPr>
              <a:defRPr/>
            </a:pPr>
            <a:fld id="{B6AB953A-829F-4F88-8E93-10B76B741732}" type="datetime1">
              <a:rPr lang="en-US"/>
              <a:pPr>
                <a:defRPr/>
              </a:pPr>
              <a:t>9/4/2025</a:t>
            </a:fld>
            <a:endParaRPr lang="en-US"/>
          </a:p>
        </p:txBody>
      </p:sp>
      <p:sp>
        <p:nvSpPr>
          <p:cNvPr id="8" name="Footer Placeholder 4">
            <a:extLst>
              <a:ext uri="{FF2B5EF4-FFF2-40B4-BE49-F238E27FC236}">
                <a16:creationId xmlns:a16="http://schemas.microsoft.com/office/drawing/2014/main" id="{69466738-9D4E-21D0-1F5B-6FF30177E9A8}"/>
              </a:ext>
            </a:extLst>
          </p:cNvPr>
          <p:cNvSpPr>
            <a:spLocks noGrp="1"/>
          </p:cNvSpPr>
          <p:nvPr>
            <p:ph type="ftr" sz="quarter" idx="11"/>
          </p:nvPr>
        </p:nvSpPr>
        <p:spPr/>
        <p:txBody>
          <a:bodyPr/>
          <a:lstStyle>
            <a:lvl1pPr>
              <a:defRPr/>
            </a:lvl1pPr>
          </a:lstStyle>
          <a:p>
            <a:pPr>
              <a:defRPr/>
            </a:pPr>
            <a:r>
              <a:rPr lang="en-US"/>
              <a:t>Ādažu</a:t>
            </a:r>
          </a:p>
        </p:txBody>
      </p:sp>
      <p:sp>
        <p:nvSpPr>
          <p:cNvPr id="9" name="Slide Number Placeholder 5">
            <a:extLst>
              <a:ext uri="{FF2B5EF4-FFF2-40B4-BE49-F238E27FC236}">
                <a16:creationId xmlns:a16="http://schemas.microsoft.com/office/drawing/2014/main" id="{36328F5A-080E-093B-B9BA-AE888E646C9A}"/>
              </a:ext>
            </a:extLst>
          </p:cNvPr>
          <p:cNvSpPr>
            <a:spLocks noGrp="1"/>
          </p:cNvSpPr>
          <p:nvPr>
            <p:ph type="sldNum" sz="quarter" idx="12"/>
          </p:nvPr>
        </p:nvSpPr>
        <p:spPr/>
        <p:txBody>
          <a:bodyPr/>
          <a:lstStyle>
            <a:lvl1pPr>
              <a:defRPr/>
            </a:lvl1pPr>
          </a:lstStyle>
          <a:p>
            <a:pPr>
              <a:defRPr/>
            </a:pPr>
            <a:fld id="{81BEE8D8-F14C-4C4A-96C8-D7269EF0B0A0}" type="slidenum">
              <a:rPr lang="en-US"/>
              <a:pPr>
                <a:defRPr/>
              </a:pPr>
              <a:t>‹#›</a:t>
            </a:fld>
            <a:endParaRPr lang="en-US"/>
          </a:p>
        </p:txBody>
      </p:sp>
    </p:spTree>
    <p:extLst>
      <p:ext uri="{BB962C8B-B14F-4D97-AF65-F5344CB8AC3E}">
        <p14:creationId xmlns:p14="http://schemas.microsoft.com/office/powerpoint/2010/main" val="1679277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LV"/>
          </a:p>
        </p:txBody>
      </p:sp>
      <p:sp>
        <p:nvSpPr>
          <p:cNvPr id="3" name="Date Placeholder 3">
            <a:extLst>
              <a:ext uri="{FF2B5EF4-FFF2-40B4-BE49-F238E27FC236}">
                <a16:creationId xmlns:a16="http://schemas.microsoft.com/office/drawing/2014/main" id="{9C09538B-AF70-33E2-9D76-181E97AB92A9}"/>
              </a:ext>
            </a:extLst>
          </p:cNvPr>
          <p:cNvSpPr>
            <a:spLocks noGrp="1"/>
          </p:cNvSpPr>
          <p:nvPr>
            <p:ph type="dt" sz="half" idx="10"/>
          </p:nvPr>
        </p:nvSpPr>
        <p:spPr/>
        <p:txBody>
          <a:bodyPr/>
          <a:lstStyle>
            <a:lvl1pPr>
              <a:defRPr/>
            </a:lvl1pPr>
          </a:lstStyle>
          <a:p>
            <a:pPr>
              <a:defRPr/>
            </a:pPr>
            <a:fld id="{B85B197D-CD7E-42E7-979D-974CA16D0F3A}" type="datetime1">
              <a:rPr lang="en-US"/>
              <a:pPr>
                <a:defRPr/>
              </a:pPr>
              <a:t>9/4/2025</a:t>
            </a:fld>
            <a:endParaRPr lang="en-US"/>
          </a:p>
        </p:txBody>
      </p:sp>
      <p:sp>
        <p:nvSpPr>
          <p:cNvPr id="4" name="Footer Placeholder 4">
            <a:extLst>
              <a:ext uri="{FF2B5EF4-FFF2-40B4-BE49-F238E27FC236}">
                <a16:creationId xmlns:a16="http://schemas.microsoft.com/office/drawing/2014/main" id="{624F347B-FF24-FB69-AE71-E88ED23DC843}"/>
              </a:ext>
            </a:extLst>
          </p:cNvPr>
          <p:cNvSpPr>
            <a:spLocks noGrp="1"/>
          </p:cNvSpPr>
          <p:nvPr>
            <p:ph type="ftr" sz="quarter" idx="11"/>
          </p:nvPr>
        </p:nvSpPr>
        <p:spPr/>
        <p:txBody>
          <a:bodyPr/>
          <a:lstStyle>
            <a:lvl1pPr>
              <a:defRPr/>
            </a:lvl1pPr>
          </a:lstStyle>
          <a:p>
            <a:pPr>
              <a:defRPr/>
            </a:pPr>
            <a:r>
              <a:rPr lang="en-US"/>
              <a:t>Ādažu</a:t>
            </a:r>
          </a:p>
        </p:txBody>
      </p:sp>
      <p:sp>
        <p:nvSpPr>
          <p:cNvPr id="5" name="Slide Number Placeholder 5">
            <a:extLst>
              <a:ext uri="{FF2B5EF4-FFF2-40B4-BE49-F238E27FC236}">
                <a16:creationId xmlns:a16="http://schemas.microsoft.com/office/drawing/2014/main" id="{30A56C20-1C7F-0D4C-6938-63EADE519CF0}"/>
              </a:ext>
            </a:extLst>
          </p:cNvPr>
          <p:cNvSpPr>
            <a:spLocks noGrp="1"/>
          </p:cNvSpPr>
          <p:nvPr>
            <p:ph type="sldNum" sz="quarter" idx="12"/>
          </p:nvPr>
        </p:nvSpPr>
        <p:spPr/>
        <p:txBody>
          <a:bodyPr/>
          <a:lstStyle>
            <a:lvl1pPr>
              <a:defRPr/>
            </a:lvl1pPr>
          </a:lstStyle>
          <a:p>
            <a:pPr>
              <a:defRPr/>
            </a:pPr>
            <a:fld id="{926997F1-72CC-47D2-A9EE-EB1C134811E8}" type="slidenum">
              <a:rPr lang="en-US"/>
              <a:pPr>
                <a:defRPr/>
              </a:pPr>
              <a:t>‹#›</a:t>
            </a:fld>
            <a:endParaRPr lang="en-US"/>
          </a:p>
        </p:txBody>
      </p:sp>
    </p:spTree>
    <p:extLst>
      <p:ext uri="{BB962C8B-B14F-4D97-AF65-F5344CB8AC3E}">
        <p14:creationId xmlns:p14="http://schemas.microsoft.com/office/powerpoint/2010/main" val="28418545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033B068-F4BB-839D-78DC-9D0F1E86D06A}"/>
              </a:ext>
            </a:extLst>
          </p:cNvPr>
          <p:cNvSpPr>
            <a:spLocks noGrp="1"/>
          </p:cNvSpPr>
          <p:nvPr>
            <p:ph type="dt" sz="half" idx="10"/>
          </p:nvPr>
        </p:nvSpPr>
        <p:spPr/>
        <p:txBody>
          <a:bodyPr/>
          <a:lstStyle>
            <a:lvl1pPr>
              <a:defRPr/>
            </a:lvl1pPr>
          </a:lstStyle>
          <a:p>
            <a:pPr>
              <a:defRPr/>
            </a:pPr>
            <a:fld id="{8DC4C02D-D77E-47B9-8E2A-D4C352176C1A}" type="datetime1">
              <a:rPr lang="en-US"/>
              <a:pPr>
                <a:defRPr/>
              </a:pPr>
              <a:t>9/4/2025</a:t>
            </a:fld>
            <a:endParaRPr lang="en-US"/>
          </a:p>
        </p:txBody>
      </p:sp>
      <p:sp>
        <p:nvSpPr>
          <p:cNvPr id="3" name="Footer Placeholder 4">
            <a:extLst>
              <a:ext uri="{FF2B5EF4-FFF2-40B4-BE49-F238E27FC236}">
                <a16:creationId xmlns:a16="http://schemas.microsoft.com/office/drawing/2014/main" id="{26A09181-091D-9342-29EF-4B925B675792}"/>
              </a:ext>
            </a:extLst>
          </p:cNvPr>
          <p:cNvSpPr>
            <a:spLocks noGrp="1"/>
          </p:cNvSpPr>
          <p:nvPr>
            <p:ph type="ftr" sz="quarter" idx="11"/>
          </p:nvPr>
        </p:nvSpPr>
        <p:spPr/>
        <p:txBody>
          <a:bodyPr/>
          <a:lstStyle>
            <a:lvl1pPr>
              <a:defRPr/>
            </a:lvl1pPr>
          </a:lstStyle>
          <a:p>
            <a:pPr>
              <a:defRPr/>
            </a:pPr>
            <a:r>
              <a:rPr lang="en-US"/>
              <a:t>Ādažu</a:t>
            </a:r>
          </a:p>
        </p:txBody>
      </p:sp>
      <p:sp>
        <p:nvSpPr>
          <p:cNvPr id="4" name="Slide Number Placeholder 5">
            <a:extLst>
              <a:ext uri="{FF2B5EF4-FFF2-40B4-BE49-F238E27FC236}">
                <a16:creationId xmlns:a16="http://schemas.microsoft.com/office/drawing/2014/main" id="{8F00D11C-30E3-1094-B8B4-3EAD6F7A9A5D}"/>
              </a:ext>
            </a:extLst>
          </p:cNvPr>
          <p:cNvSpPr>
            <a:spLocks noGrp="1"/>
          </p:cNvSpPr>
          <p:nvPr>
            <p:ph type="sldNum" sz="quarter" idx="12"/>
          </p:nvPr>
        </p:nvSpPr>
        <p:spPr/>
        <p:txBody>
          <a:bodyPr/>
          <a:lstStyle>
            <a:lvl1pPr>
              <a:defRPr/>
            </a:lvl1pPr>
          </a:lstStyle>
          <a:p>
            <a:pPr>
              <a:defRPr/>
            </a:pPr>
            <a:fld id="{FA3A6398-8651-4796-AC4C-2AF470C8D934}" type="slidenum">
              <a:rPr lang="en-US"/>
              <a:pPr>
                <a:defRPr/>
              </a:pPr>
              <a:t>‹#›</a:t>
            </a:fld>
            <a:endParaRPr lang="en-US"/>
          </a:p>
        </p:txBody>
      </p:sp>
    </p:spTree>
    <p:extLst>
      <p:ext uri="{BB962C8B-B14F-4D97-AF65-F5344CB8AC3E}">
        <p14:creationId xmlns:p14="http://schemas.microsoft.com/office/powerpoint/2010/main" val="1734576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GB"/>
              <a:t>Click to edit Master title style</a:t>
            </a:r>
            <a:endParaRPr lang="en-LV"/>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DBD78BB1-56BC-9536-AE6D-CC3474DF3B3B}"/>
              </a:ext>
            </a:extLst>
          </p:cNvPr>
          <p:cNvSpPr>
            <a:spLocks noGrp="1"/>
          </p:cNvSpPr>
          <p:nvPr>
            <p:ph type="dt" sz="half" idx="10"/>
          </p:nvPr>
        </p:nvSpPr>
        <p:spPr/>
        <p:txBody>
          <a:bodyPr/>
          <a:lstStyle>
            <a:lvl1pPr>
              <a:defRPr/>
            </a:lvl1pPr>
          </a:lstStyle>
          <a:p>
            <a:pPr>
              <a:defRPr/>
            </a:pPr>
            <a:fld id="{E638FF2C-C462-4A19-9B4A-440378F7D0F7}" type="datetime1">
              <a:rPr lang="en-US"/>
              <a:pPr>
                <a:defRPr/>
              </a:pPr>
              <a:t>9/4/2025</a:t>
            </a:fld>
            <a:endParaRPr lang="en-US"/>
          </a:p>
        </p:txBody>
      </p:sp>
      <p:sp>
        <p:nvSpPr>
          <p:cNvPr id="6" name="Footer Placeholder 4">
            <a:extLst>
              <a:ext uri="{FF2B5EF4-FFF2-40B4-BE49-F238E27FC236}">
                <a16:creationId xmlns:a16="http://schemas.microsoft.com/office/drawing/2014/main" id="{BFD45CDA-0196-FE92-3912-4C4C35144856}"/>
              </a:ext>
            </a:extLst>
          </p:cNvPr>
          <p:cNvSpPr>
            <a:spLocks noGrp="1"/>
          </p:cNvSpPr>
          <p:nvPr>
            <p:ph type="ftr" sz="quarter" idx="11"/>
          </p:nvPr>
        </p:nvSpPr>
        <p:spPr/>
        <p:txBody>
          <a:bodyPr/>
          <a:lstStyle>
            <a:lvl1pPr>
              <a:defRPr/>
            </a:lvl1pPr>
          </a:lstStyle>
          <a:p>
            <a:pPr>
              <a:defRPr/>
            </a:pPr>
            <a:r>
              <a:rPr lang="en-US"/>
              <a:t>Ādažu</a:t>
            </a:r>
          </a:p>
        </p:txBody>
      </p:sp>
      <p:sp>
        <p:nvSpPr>
          <p:cNvPr id="7" name="Slide Number Placeholder 5">
            <a:extLst>
              <a:ext uri="{FF2B5EF4-FFF2-40B4-BE49-F238E27FC236}">
                <a16:creationId xmlns:a16="http://schemas.microsoft.com/office/drawing/2014/main" id="{EF82F6C2-3D63-A55F-81FA-4E2E1B3840AD}"/>
              </a:ext>
            </a:extLst>
          </p:cNvPr>
          <p:cNvSpPr>
            <a:spLocks noGrp="1"/>
          </p:cNvSpPr>
          <p:nvPr>
            <p:ph type="sldNum" sz="quarter" idx="12"/>
          </p:nvPr>
        </p:nvSpPr>
        <p:spPr/>
        <p:txBody>
          <a:bodyPr/>
          <a:lstStyle>
            <a:lvl1pPr>
              <a:defRPr/>
            </a:lvl1pPr>
          </a:lstStyle>
          <a:p>
            <a:pPr>
              <a:defRPr/>
            </a:pPr>
            <a:fld id="{B4175017-1006-417A-8C90-926AFA3CACDC}" type="slidenum">
              <a:rPr lang="en-US"/>
              <a:pPr>
                <a:defRPr/>
              </a:pPr>
              <a:t>‹#›</a:t>
            </a:fld>
            <a:endParaRPr lang="en-US"/>
          </a:p>
        </p:txBody>
      </p:sp>
    </p:spTree>
    <p:extLst>
      <p:ext uri="{BB962C8B-B14F-4D97-AF65-F5344CB8AC3E}">
        <p14:creationId xmlns:p14="http://schemas.microsoft.com/office/powerpoint/2010/main" val="3521357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E5D27-CFB8-6153-AFDF-92C8AF72B967}"/>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id="{7A323432-3351-EE92-DC29-797117BD9D2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D8366F2B-CBAE-511B-DF3A-726E8FE20A09}"/>
              </a:ext>
            </a:extLst>
          </p:cNvPr>
          <p:cNvSpPr>
            <a:spLocks noGrp="1"/>
          </p:cNvSpPr>
          <p:nvPr>
            <p:ph type="dt" sz="half" idx="10"/>
          </p:nvPr>
        </p:nvSpPr>
        <p:spPr/>
        <p:txBody>
          <a:bodyPr/>
          <a:lstStyle/>
          <a:p>
            <a:fld id="{1AC8FE41-FDFF-8047-B79B-356A78FD3E08}" type="datetime1">
              <a:rPr lang="en-US" smtClean="0"/>
              <a:t>9/4/2025</a:t>
            </a:fld>
            <a:endParaRPr lang="en-US"/>
          </a:p>
        </p:txBody>
      </p:sp>
      <p:sp>
        <p:nvSpPr>
          <p:cNvPr id="5" name="Footer Placeholder 4">
            <a:extLst>
              <a:ext uri="{FF2B5EF4-FFF2-40B4-BE49-F238E27FC236}">
                <a16:creationId xmlns:a16="http://schemas.microsoft.com/office/drawing/2014/main" id="{89F8B86A-7330-3189-51EC-BC8929C5282C}"/>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83C7A196-DFA2-AAF7-EC91-6BC8AA594F8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52567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GB"/>
              <a:t>Click to edit Master title style</a:t>
            </a:r>
            <a:endParaRPr lang="en-LV"/>
          </a:p>
        </p:txBody>
      </p:sp>
      <p:sp>
        <p:nvSpPr>
          <p:cNvPr id="3" name="Picture Placeholder 2"/>
          <p:cNvSpPr>
            <a:spLocks noGrp="1"/>
          </p:cNvSpPr>
          <p:nvPr>
            <p:ph type="pic" idx="1"/>
          </p:nvPr>
        </p:nvSpPr>
        <p:spPr>
          <a:xfrm>
            <a:off x="5183188" y="987426"/>
            <a:ext cx="6172200" cy="4873625"/>
          </a:xfrm>
        </p:spPr>
        <p:txBody>
          <a:bodyPr rtlCol="0">
            <a:normAutofit/>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lvl="0"/>
            <a:endParaRPr lang="en-LV" noProof="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C727C42A-4E99-FB8A-6912-7049963E4584}"/>
              </a:ext>
            </a:extLst>
          </p:cNvPr>
          <p:cNvSpPr>
            <a:spLocks noGrp="1"/>
          </p:cNvSpPr>
          <p:nvPr>
            <p:ph type="dt" sz="half" idx="10"/>
          </p:nvPr>
        </p:nvSpPr>
        <p:spPr/>
        <p:txBody>
          <a:bodyPr/>
          <a:lstStyle>
            <a:lvl1pPr>
              <a:defRPr/>
            </a:lvl1pPr>
          </a:lstStyle>
          <a:p>
            <a:pPr>
              <a:defRPr/>
            </a:pPr>
            <a:fld id="{3777B76F-C549-40F7-8359-C11DEC50574F}" type="datetime1">
              <a:rPr lang="en-US"/>
              <a:pPr>
                <a:defRPr/>
              </a:pPr>
              <a:t>9/4/2025</a:t>
            </a:fld>
            <a:endParaRPr lang="en-US"/>
          </a:p>
        </p:txBody>
      </p:sp>
      <p:sp>
        <p:nvSpPr>
          <p:cNvPr id="6" name="Footer Placeholder 4">
            <a:extLst>
              <a:ext uri="{FF2B5EF4-FFF2-40B4-BE49-F238E27FC236}">
                <a16:creationId xmlns:a16="http://schemas.microsoft.com/office/drawing/2014/main" id="{AD6398D8-9295-2372-3065-683CA876D81D}"/>
              </a:ext>
            </a:extLst>
          </p:cNvPr>
          <p:cNvSpPr>
            <a:spLocks noGrp="1"/>
          </p:cNvSpPr>
          <p:nvPr>
            <p:ph type="ftr" sz="quarter" idx="11"/>
          </p:nvPr>
        </p:nvSpPr>
        <p:spPr/>
        <p:txBody>
          <a:bodyPr/>
          <a:lstStyle>
            <a:lvl1pPr>
              <a:defRPr/>
            </a:lvl1pPr>
          </a:lstStyle>
          <a:p>
            <a:pPr>
              <a:defRPr/>
            </a:pPr>
            <a:r>
              <a:rPr lang="en-US"/>
              <a:t>Ādažu</a:t>
            </a:r>
          </a:p>
        </p:txBody>
      </p:sp>
      <p:sp>
        <p:nvSpPr>
          <p:cNvPr id="7" name="Slide Number Placeholder 5">
            <a:extLst>
              <a:ext uri="{FF2B5EF4-FFF2-40B4-BE49-F238E27FC236}">
                <a16:creationId xmlns:a16="http://schemas.microsoft.com/office/drawing/2014/main" id="{20944722-A81C-B4AF-E115-66ADCD752E2E}"/>
              </a:ext>
            </a:extLst>
          </p:cNvPr>
          <p:cNvSpPr>
            <a:spLocks noGrp="1"/>
          </p:cNvSpPr>
          <p:nvPr>
            <p:ph type="sldNum" sz="quarter" idx="12"/>
          </p:nvPr>
        </p:nvSpPr>
        <p:spPr/>
        <p:txBody>
          <a:bodyPr/>
          <a:lstStyle>
            <a:lvl1pPr>
              <a:defRPr/>
            </a:lvl1pPr>
          </a:lstStyle>
          <a:p>
            <a:pPr>
              <a:defRPr/>
            </a:pPr>
            <a:fld id="{53072D91-9F26-4882-999B-7520B0AD9052}" type="slidenum">
              <a:rPr lang="en-US"/>
              <a:pPr>
                <a:defRPr/>
              </a:pPr>
              <a:t>‹#›</a:t>
            </a:fld>
            <a:endParaRPr lang="en-US"/>
          </a:p>
        </p:txBody>
      </p:sp>
    </p:spTree>
    <p:extLst>
      <p:ext uri="{BB962C8B-B14F-4D97-AF65-F5344CB8AC3E}">
        <p14:creationId xmlns:p14="http://schemas.microsoft.com/office/powerpoint/2010/main" val="19554258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LV"/>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Date Placeholder 3">
            <a:extLst>
              <a:ext uri="{FF2B5EF4-FFF2-40B4-BE49-F238E27FC236}">
                <a16:creationId xmlns:a16="http://schemas.microsoft.com/office/drawing/2014/main" id="{FF8F6C67-22BF-D876-CAF6-080A615EAADF}"/>
              </a:ext>
            </a:extLst>
          </p:cNvPr>
          <p:cNvSpPr>
            <a:spLocks noGrp="1"/>
          </p:cNvSpPr>
          <p:nvPr>
            <p:ph type="dt" sz="half" idx="10"/>
          </p:nvPr>
        </p:nvSpPr>
        <p:spPr/>
        <p:txBody>
          <a:bodyPr/>
          <a:lstStyle>
            <a:lvl1pPr>
              <a:defRPr/>
            </a:lvl1pPr>
          </a:lstStyle>
          <a:p>
            <a:pPr>
              <a:defRPr/>
            </a:pPr>
            <a:fld id="{7BF9E67F-969E-4D33-8483-B80362EB8C58}" type="datetime1">
              <a:rPr lang="en-US"/>
              <a:pPr>
                <a:defRPr/>
              </a:pPr>
              <a:t>9/4/2025</a:t>
            </a:fld>
            <a:endParaRPr lang="en-US"/>
          </a:p>
        </p:txBody>
      </p:sp>
      <p:sp>
        <p:nvSpPr>
          <p:cNvPr id="5" name="Footer Placeholder 4">
            <a:extLst>
              <a:ext uri="{FF2B5EF4-FFF2-40B4-BE49-F238E27FC236}">
                <a16:creationId xmlns:a16="http://schemas.microsoft.com/office/drawing/2014/main" id="{44D7BAC4-0522-8849-3E66-971D006871E6}"/>
              </a:ext>
            </a:extLst>
          </p:cNvPr>
          <p:cNvSpPr>
            <a:spLocks noGrp="1"/>
          </p:cNvSpPr>
          <p:nvPr>
            <p:ph type="ftr" sz="quarter" idx="11"/>
          </p:nvPr>
        </p:nvSpPr>
        <p:spPr/>
        <p:txBody>
          <a:bodyPr/>
          <a:lstStyle>
            <a:lvl1pPr>
              <a:defRPr/>
            </a:lvl1pPr>
          </a:lstStyle>
          <a:p>
            <a:pPr>
              <a:defRPr/>
            </a:pPr>
            <a:r>
              <a:rPr lang="en-US"/>
              <a:t>Ādažu</a:t>
            </a:r>
          </a:p>
        </p:txBody>
      </p:sp>
      <p:sp>
        <p:nvSpPr>
          <p:cNvPr id="6" name="Slide Number Placeholder 5">
            <a:extLst>
              <a:ext uri="{FF2B5EF4-FFF2-40B4-BE49-F238E27FC236}">
                <a16:creationId xmlns:a16="http://schemas.microsoft.com/office/drawing/2014/main" id="{9CDFD637-7ED7-3918-F317-622D5097EA08}"/>
              </a:ext>
            </a:extLst>
          </p:cNvPr>
          <p:cNvSpPr>
            <a:spLocks noGrp="1"/>
          </p:cNvSpPr>
          <p:nvPr>
            <p:ph type="sldNum" sz="quarter" idx="12"/>
          </p:nvPr>
        </p:nvSpPr>
        <p:spPr/>
        <p:txBody>
          <a:bodyPr/>
          <a:lstStyle>
            <a:lvl1pPr>
              <a:defRPr/>
            </a:lvl1pPr>
          </a:lstStyle>
          <a:p>
            <a:pPr>
              <a:defRPr/>
            </a:pPr>
            <a:fld id="{9AC9C9D5-86A9-4BBB-A74D-657BAB2DD988}" type="slidenum">
              <a:rPr lang="en-US"/>
              <a:pPr>
                <a:defRPr/>
              </a:pPr>
              <a:t>‹#›</a:t>
            </a:fld>
            <a:endParaRPr lang="en-US"/>
          </a:p>
        </p:txBody>
      </p:sp>
    </p:spTree>
    <p:extLst>
      <p:ext uri="{BB962C8B-B14F-4D97-AF65-F5344CB8AC3E}">
        <p14:creationId xmlns:p14="http://schemas.microsoft.com/office/powerpoint/2010/main" val="1369389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GB"/>
              <a:t>Click to edit Master title style</a:t>
            </a:r>
            <a:endParaRPr lang="en-LV"/>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Date Placeholder 3">
            <a:extLst>
              <a:ext uri="{FF2B5EF4-FFF2-40B4-BE49-F238E27FC236}">
                <a16:creationId xmlns:a16="http://schemas.microsoft.com/office/drawing/2014/main" id="{C02EF5A2-7240-C9AB-7D74-36D6EEB5F863}"/>
              </a:ext>
            </a:extLst>
          </p:cNvPr>
          <p:cNvSpPr>
            <a:spLocks noGrp="1"/>
          </p:cNvSpPr>
          <p:nvPr>
            <p:ph type="dt" sz="half" idx="10"/>
          </p:nvPr>
        </p:nvSpPr>
        <p:spPr/>
        <p:txBody>
          <a:bodyPr/>
          <a:lstStyle>
            <a:lvl1pPr>
              <a:defRPr/>
            </a:lvl1pPr>
          </a:lstStyle>
          <a:p>
            <a:pPr>
              <a:defRPr/>
            </a:pPr>
            <a:fld id="{A0343DA6-58F7-465B-BF3D-384A2BC2D22F}" type="datetime1">
              <a:rPr lang="en-US"/>
              <a:pPr>
                <a:defRPr/>
              </a:pPr>
              <a:t>9/4/2025</a:t>
            </a:fld>
            <a:endParaRPr lang="en-US"/>
          </a:p>
        </p:txBody>
      </p:sp>
      <p:sp>
        <p:nvSpPr>
          <p:cNvPr id="5" name="Footer Placeholder 4">
            <a:extLst>
              <a:ext uri="{FF2B5EF4-FFF2-40B4-BE49-F238E27FC236}">
                <a16:creationId xmlns:a16="http://schemas.microsoft.com/office/drawing/2014/main" id="{B776AD1D-7BF7-E3A5-FC01-44D3DB6921E5}"/>
              </a:ext>
            </a:extLst>
          </p:cNvPr>
          <p:cNvSpPr>
            <a:spLocks noGrp="1"/>
          </p:cNvSpPr>
          <p:nvPr>
            <p:ph type="ftr" sz="quarter" idx="11"/>
          </p:nvPr>
        </p:nvSpPr>
        <p:spPr/>
        <p:txBody>
          <a:bodyPr/>
          <a:lstStyle>
            <a:lvl1pPr>
              <a:defRPr/>
            </a:lvl1pPr>
          </a:lstStyle>
          <a:p>
            <a:pPr>
              <a:defRPr/>
            </a:pPr>
            <a:r>
              <a:rPr lang="en-US"/>
              <a:t>Ādažu</a:t>
            </a:r>
          </a:p>
        </p:txBody>
      </p:sp>
      <p:sp>
        <p:nvSpPr>
          <p:cNvPr id="6" name="Slide Number Placeholder 5">
            <a:extLst>
              <a:ext uri="{FF2B5EF4-FFF2-40B4-BE49-F238E27FC236}">
                <a16:creationId xmlns:a16="http://schemas.microsoft.com/office/drawing/2014/main" id="{3D397E35-133F-23BB-FBF9-5762C8C6C8AC}"/>
              </a:ext>
            </a:extLst>
          </p:cNvPr>
          <p:cNvSpPr>
            <a:spLocks noGrp="1"/>
          </p:cNvSpPr>
          <p:nvPr>
            <p:ph type="sldNum" sz="quarter" idx="12"/>
          </p:nvPr>
        </p:nvSpPr>
        <p:spPr/>
        <p:txBody>
          <a:bodyPr/>
          <a:lstStyle>
            <a:lvl1pPr>
              <a:defRPr/>
            </a:lvl1pPr>
          </a:lstStyle>
          <a:p>
            <a:pPr>
              <a:defRPr/>
            </a:pPr>
            <a:fld id="{EB4F3C9E-CC7E-4D97-A509-AF48A5D333BC}" type="slidenum">
              <a:rPr lang="en-US"/>
              <a:pPr>
                <a:defRPr/>
              </a:pPr>
              <a:t>‹#›</a:t>
            </a:fld>
            <a:endParaRPr lang="en-US"/>
          </a:p>
        </p:txBody>
      </p:sp>
    </p:spTree>
    <p:extLst>
      <p:ext uri="{BB962C8B-B14F-4D97-AF65-F5344CB8AC3E}">
        <p14:creationId xmlns:p14="http://schemas.microsoft.com/office/powerpoint/2010/main" val="2035958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A6080-85A1-2BCE-DD4A-744EDE67428A}"/>
              </a:ext>
            </a:extLst>
          </p:cNvPr>
          <p:cNvSpPr>
            <a:spLocks noGrp="1"/>
          </p:cNvSpPr>
          <p:nvPr>
            <p:ph type="title"/>
          </p:nvPr>
        </p:nvSpPr>
        <p:spPr>
          <a:xfrm>
            <a:off x="831850" y="1709739"/>
            <a:ext cx="10515600" cy="2852737"/>
          </a:xfrm>
        </p:spPr>
        <p:txBody>
          <a:bodyPr anchor="b"/>
          <a:lstStyle>
            <a:lvl1pPr>
              <a:defRPr sz="6000"/>
            </a:lvl1pPr>
          </a:lstStyle>
          <a:p>
            <a:r>
              <a:rPr lang="en-GB"/>
              <a:t>Click to edit Master title style</a:t>
            </a:r>
            <a:endParaRPr lang="x-none"/>
          </a:p>
        </p:txBody>
      </p:sp>
      <p:sp>
        <p:nvSpPr>
          <p:cNvPr id="3" name="Text Placeholder 2">
            <a:extLst>
              <a:ext uri="{FF2B5EF4-FFF2-40B4-BE49-F238E27FC236}">
                <a16:creationId xmlns:a16="http://schemas.microsoft.com/office/drawing/2014/main" id="{75DCFDBD-BC6E-47B5-E97C-F392EFE330FA}"/>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97650B6-31BE-D0E5-FBBD-D6C76947F50F}"/>
              </a:ext>
            </a:extLst>
          </p:cNvPr>
          <p:cNvSpPr>
            <a:spLocks noGrp="1"/>
          </p:cNvSpPr>
          <p:nvPr>
            <p:ph type="dt" sz="half" idx="10"/>
          </p:nvPr>
        </p:nvSpPr>
        <p:spPr/>
        <p:txBody>
          <a:bodyPr/>
          <a:lstStyle/>
          <a:p>
            <a:fld id="{B1FB4E0E-0A54-0C4A-A6CD-2D1CE1D43E84}" type="datetime1">
              <a:rPr lang="en-US" smtClean="0"/>
              <a:t>9/4/2025</a:t>
            </a:fld>
            <a:endParaRPr lang="en-US"/>
          </a:p>
        </p:txBody>
      </p:sp>
      <p:sp>
        <p:nvSpPr>
          <p:cNvPr id="5" name="Footer Placeholder 4">
            <a:extLst>
              <a:ext uri="{FF2B5EF4-FFF2-40B4-BE49-F238E27FC236}">
                <a16:creationId xmlns:a16="http://schemas.microsoft.com/office/drawing/2014/main" id="{AE73D1AE-D253-228A-7B9E-C7AC2A94346A}"/>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4EA522A7-AC36-79E5-5420-725C999A1440}"/>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3684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8E326-4237-8C99-A138-C1AD8BB9E38D}"/>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id="{A0963024-7751-26EA-428C-2497E4D11A3C}"/>
              </a:ext>
            </a:extLst>
          </p:cNvPr>
          <p:cNvSpPr>
            <a:spLocks noGrp="1"/>
          </p:cNvSpPr>
          <p:nvPr>
            <p:ph sz="half" idx="1"/>
          </p:nvPr>
        </p:nvSpPr>
        <p:spPr>
          <a:xfrm>
            <a:off x="838200" y="182562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Content Placeholder 3">
            <a:extLst>
              <a:ext uri="{FF2B5EF4-FFF2-40B4-BE49-F238E27FC236}">
                <a16:creationId xmlns:a16="http://schemas.microsoft.com/office/drawing/2014/main" id="{92FAC09D-1B7E-3147-32EF-ED6BCB15D32E}"/>
              </a:ext>
            </a:extLst>
          </p:cNvPr>
          <p:cNvSpPr>
            <a:spLocks noGrp="1"/>
          </p:cNvSpPr>
          <p:nvPr>
            <p:ph sz="half" idx="2"/>
          </p:nvPr>
        </p:nvSpPr>
        <p:spPr>
          <a:xfrm>
            <a:off x="6172200" y="182562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Date Placeholder 4">
            <a:extLst>
              <a:ext uri="{FF2B5EF4-FFF2-40B4-BE49-F238E27FC236}">
                <a16:creationId xmlns:a16="http://schemas.microsoft.com/office/drawing/2014/main" id="{138949EF-83E8-87AD-CBA1-DAC812DA593A}"/>
              </a:ext>
            </a:extLst>
          </p:cNvPr>
          <p:cNvSpPr>
            <a:spLocks noGrp="1"/>
          </p:cNvSpPr>
          <p:nvPr>
            <p:ph type="dt" sz="half" idx="10"/>
          </p:nvPr>
        </p:nvSpPr>
        <p:spPr/>
        <p:txBody>
          <a:bodyPr/>
          <a:lstStyle/>
          <a:p>
            <a:fld id="{59D80C60-2641-914D-8720-24CB9E1544F8}" type="datetime1">
              <a:rPr lang="en-US" smtClean="0"/>
              <a:t>9/4/2025</a:t>
            </a:fld>
            <a:endParaRPr lang="en-US"/>
          </a:p>
        </p:txBody>
      </p:sp>
      <p:sp>
        <p:nvSpPr>
          <p:cNvPr id="6" name="Footer Placeholder 5">
            <a:extLst>
              <a:ext uri="{FF2B5EF4-FFF2-40B4-BE49-F238E27FC236}">
                <a16:creationId xmlns:a16="http://schemas.microsoft.com/office/drawing/2014/main" id="{B2D8BB95-20DC-906F-19A8-2F37569E0FE5}"/>
              </a:ext>
            </a:extLst>
          </p:cNvPr>
          <p:cNvSpPr>
            <a:spLocks noGrp="1"/>
          </p:cNvSpPr>
          <p:nvPr>
            <p:ph type="ftr" sz="quarter" idx="11"/>
          </p:nvPr>
        </p:nvSpPr>
        <p:spPr/>
        <p:txBody>
          <a:bodyPr/>
          <a:lstStyle/>
          <a:p>
            <a:r>
              <a:rPr lang="en-US"/>
              <a:t>Ādažu</a:t>
            </a:r>
          </a:p>
        </p:txBody>
      </p:sp>
      <p:sp>
        <p:nvSpPr>
          <p:cNvPr id="7" name="Slide Number Placeholder 6">
            <a:extLst>
              <a:ext uri="{FF2B5EF4-FFF2-40B4-BE49-F238E27FC236}">
                <a16:creationId xmlns:a16="http://schemas.microsoft.com/office/drawing/2014/main" id="{1E0908B5-0AAB-EE31-068F-43822183CD6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6872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3844F-BA58-53F9-0B1E-A3AE12488D79}"/>
              </a:ext>
            </a:extLst>
          </p:cNvPr>
          <p:cNvSpPr>
            <a:spLocks noGrp="1"/>
          </p:cNvSpPr>
          <p:nvPr>
            <p:ph type="title"/>
          </p:nvPr>
        </p:nvSpPr>
        <p:spPr>
          <a:xfrm>
            <a:off x="839788" y="365126"/>
            <a:ext cx="10515600" cy="1325563"/>
          </a:xfrm>
        </p:spPr>
        <p:txBody>
          <a:bodyPr/>
          <a:lstStyle/>
          <a:p>
            <a:r>
              <a:rPr lang="en-GB"/>
              <a:t>Click to edit Master title style</a:t>
            </a:r>
            <a:endParaRPr lang="x-none"/>
          </a:p>
        </p:txBody>
      </p:sp>
      <p:sp>
        <p:nvSpPr>
          <p:cNvPr id="3" name="Text Placeholder 2">
            <a:extLst>
              <a:ext uri="{FF2B5EF4-FFF2-40B4-BE49-F238E27FC236}">
                <a16:creationId xmlns:a16="http://schemas.microsoft.com/office/drawing/2014/main" id="{C65BB852-EB59-4733-F019-52D320C33EEA}"/>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F41A709-738A-0ACA-8E91-C7EAE6E69E1F}"/>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Text Placeholder 4">
            <a:extLst>
              <a:ext uri="{FF2B5EF4-FFF2-40B4-BE49-F238E27FC236}">
                <a16:creationId xmlns:a16="http://schemas.microsoft.com/office/drawing/2014/main" id="{4DE12C7B-5E80-8DB1-4700-6C29C2D72B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401D052-34EE-7525-5892-BA95E22BEDE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7" name="Date Placeholder 6">
            <a:extLst>
              <a:ext uri="{FF2B5EF4-FFF2-40B4-BE49-F238E27FC236}">
                <a16:creationId xmlns:a16="http://schemas.microsoft.com/office/drawing/2014/main" id="{AB8A356C-9086-F788-A384-04A08B872770}"/>
              </a:ext>
            </a:extLst>
          </p:cNvPr>
          <p:cNvSpPr>
            <a:spLocks noGrp="1"/>
          </p:cNvSpPr>
          <p:nvPr>
            <p:ph type="dt" sz="half" idx="10"/>
          </p:nvPr>
        </p:nvSpPr>
        <p:spPr/>
        <p:txBody>
          <a:bodyPr/>
          <a:lstStyle/>
          <a:p>
            <a:fld id="{CFE1618D-AFDF-4441-B6AC-AB7256007DBD}" type="datetime1">
              <a:rPr lang="en-US" smtClean="0"/>
              <a:t>9/4/2025</a:t>
            </a:fld>
            <a:endParaRPr lang="en-US"/>
          </a:p>
        </p:txBody>
      </p:sp>
      <p:sp>
        <p:nvSpPr>
          <p:cNvPr id="8" name="Footer Placeholder 7">
            <a:extLst>
              <a:ext uri="{FF2B5EF4-FFF2-40B4-BE49-F238E27FC236}">
                <a16:creationId xmlns:a16="http://schemas.microsoft.com/office/drawing/2014/main" id="{345E61E3-D88C-E4D3-B411-2D18686FF5BA}"/>
              </a:ext>
            </a:extLst>
          </p:cNvPr>
          <p:cNvSpPr>
            <a:spLocks noGrp="1"/>
          </p:cNvSpPr>
          <p:nvPr>
            <p:ph type="ftr" sz="quarter" idx="11"/>
          </p:nvPr>
        </p:nvSpPr>
        <p:spPr/>
        <p:txBody>
          <a:bodyPr/>
          <a:lstStyle/>
          <a:p>
            <a:r>
              <a:rPr lang="en-US"/>
              <a:t>Ādažu</a:t>
            </a:r>
          </a:p>
        </p:txBody>
      </p:sp>
      <p:sp>
        <p:nvSpPr>
          <p:cNvPr id="9" name="Slide Number Placeholder 8">
            <a:extLst>
              <a:ext uri="{FF2B5EF4-FFF2-40B4-BE49-F238E27FC236}">
                <a16:creationId xmlns:a16="http://schemas.microsoft.com/office/drawing/2014/main" id="{F3AF31C9-BBD9-6921-93CF-46488A8114D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6652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0E216-8084-B633-9437-CBA62A0AA53D}"/>
              </a:ext>
            </a:extLst>
          </p:cNvPr>
          <p:cNvSpPr>
            <a:spLocks noGrp="1"/>
          </p:cNvSpPr>
          <p:nvPr>
            <p:ph type="title"/>
          </p:nvPr>
        </p:nvSpPr>
        <p:spPr/>
        <p:txBody>
          <a:bodyPr/>
          <a:lstStyle/>
          <a:p>
            <a:r>
              <a:rPr lang="en-GB"/>
              <a:t>Click to edit Master title style</a:t>
            </a:r>
            <a:endParaRPr lang="x-none"/>
          </a:p>
        </p:txBody>
      </p:sp>
      <p:sp>
        <p:nvSpPr>
          <p:cNvPr id="3" name="Date Placeholder 2">
            <a:extLst>
              <a:ext uri="{FF2B5EF4-FFF2-40B4-BE49-F238E27FC236}">
                <a16:creationId xmlns:a16="http://schemas.microsoft.com/office/drawing/2014/main" id="{A691758F-5162-D689-4336-005E6C00DACB}"/>
              </a:ext>
            </a:extLst>
          </p:cNvPr>
          <p:cNvSpPr>
            <a:spLocks noGrp="1"/>
          </p:cNvSpPr>
          <p:nvPr>
            <p:ph type="dt" sz="half" idx="10"/>
          </p:nvPr>
        </p:nvSpPr>
        <p:spPr/>
        <p:txBody>
          <a:bodyPr/>
          <a:lstStyle/>
          <a:p>
            <a:fld id="{7E6D66EA-52B9-B847-AD9B-694F049B33E6}" type="datetime1">
              <a:rPr lang="en-US" smtClean="0"/>
              <a:t>9/4/2025</a:t>
            </a:fld>
            <a:endParaRPr lang="en-US"/>
          </a:p>
        </p:txBody>
      </p:sp>
      <p:sp>
        <p:nvSpPr>
          <p:cNvPr id="4" name="Footer Placeholder 3">
            <a:extLst>
              <a:ext uri="{FF2B5EF4-FFF2-40B4-BE49-F238E27FC236}">
                <a16:creationId xmlns:a16="http://schemas.microsoft.com/office/drawing/2014/main" id="{780B3810-4CF9-82A3-8E86-847DD431FDDF}"/>
              </a:ext>
            </a:extLst>
          </p:cNvPr>
          <p:cNvSpPr>
            <a:spLocks noGrp="1"/>
          </p:cNvSpPr>
          <p:nvPr>
            <p:ph type="ftr" sz="quarter" idx="11"/>
          </p:nvPr>
        </p:nvSpPr>
        <p:spPr/>
        <p:txBody>
          <a:bodyPr/>
          <a:lstStyle/>
          <a:p>
            <a:r>
              <a:rPr lang="en-US"/>
              <a:t>Ādažu</a:t>
            </a:r>
          </a:p>
        </p:txBody>
      </p:sp>
      <p:sp>
        <p:nvSpPr>
          <p:cNvPr id="5" name="Slide Number Placeholder 4">
            <a:extLst>
              <a:ext uri="{FF2B5EF4-FFF2-40B4-BE49-F238E27FC236}">
                <a16:creationId xmlns:a16="http://schemas.microsoft.com/office/drawing/2014/main" id="{D23C755D-5FC6-111E-7F40-7D492478869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7641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33EF83-3619-4F9B-E568-FE7EED13213C}"/>
              </a:ext>
            </a:extLst>
          </p:cNvPr>
          <p:cNvSpPr>
            <a:spLocks noGrp="1"/>
          </p:cNvSpPr>
          <p:nvPr>
            <p:ph type="dt" sz="half" idx="10"/>
          </p:nvPr>
        </p:nvSpPr>
        <p:spPr/>
        <p:txBody>
          <a:bodyPr/>
          <a:lstStyle/>
          <a:p>
            <a:fld id="{B4A9F490-1998-4A44-A624-42F54DBDC226}" type="datetime1">
              <a:rPr lang="en-US" smtClean="0"/>
              <a:t>9/4/2025</a:t>
            </a:fld>
            <a:endParaRPr lang="en-US"/>
          </a:p>
        </p:txBody>
      </p:sp>
      <p:sp>
        <p:nvSpPr>
          <p:cNvPr id="3" name="Footer Placeholder 2">
            <a:extLst>
              <a:ext uri="{FF2B5EF4-FFF2-40B4-BE49-F238E27FC236}">
                <a16:creationId xmlns:a16="http://schemas.microsoft.com/office/drawing/2014/main" id="{E242AA65-086E-6BC2-BF9E-C82C5EEA62D1}"/>
              </a:ext>
            </a:extLst>
          </p:cNvPr>
          <p:cNvSpPr>
            <a:spLocks noGrp="1"/>
          </p:cNvSpPr>
          <p:nvPr>
            <p:ph type="ftr" sz="quarter" idx="11"/>
          </p:nvPr>
        </p:nvSpPr>
        <p:spPr/>
        <p:txBody>
          <a:bodyPr/>
          <a:lstStyle/>
          <a:p>
            <a:r>
              <a:rPr lang="en-US"/>
              <a:t>Ādažu</a:t>
            </a:r>
          </a:p>
        </p:txBody>
      </p:sp>
      <p:sp>
        <p:nvSpPr>
          <p:cNvPr id="4" name="Slide Number Placeholder 3">
            <a:extLst>
              <a:ext uri="{FF2B5EF4-FFF2-40B4-BE49-F238E27FC236}">
                <a16:creationId xmlns:a16="http://schemas.microsoft.com/office/drawing/2014/main" id="{D4E7080E-3244-9936-7994-24FEB990A30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4318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556D6-553C-1328-806D-78813C4F0AB9}"/>
              </a:ext>
            </a:extLst>
          </p:cNvPr>
          <p:cNvSpPr>
            <a:spLocks noGrp="1"/>
          </p:cNvSpPr>
          <p:nvPr>
            <p:ph type="title"/>
          </p:nvPr>
        </p:nvSpPr>
        <p:spPr>
          <a:xfrm>
            <a:off x="839789" y="457200"/>
            <a:ext cx="3932237" cy="1600200"/>
          </a:xfrm>
        </p:spPr>
        <p:txBody>
          <a:bodyPr anchor="b"/>
          <a:lstStyle>
            <a:lvl1pPr>
              <a:defRPr sz="3200"/>
            </a:lvl1pPr>
          </a:lstStyle>
          <a:p>
            <a:r>
              <a:rPr lang="en-GB"/>
              <a:t>Click to edit Master title style</a:t>
            </a:r>
            <a:endParaRPr lang="x-none"/>
          </a:p>
        </p:txBody>
      </p:sp>
      <p:sp>
        <p:nvSpPr>
          <p:cNvPr id="3" name="Content Placeholder 2">
            <a:extLst>
              <a:ext uri="{FF2B5EF4-FFF2-40B4-BE49-F238E27FC236}">
                <a16:creationId xmlns:a16="http://schemas.microsoft.com/office/drawing/2014/main" id="{0FBA23D2-74A7-7103-2CEB-12001FA2E5F2}"/>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Text Placeholder 3">
            <a:extLst>
              <a:ext uri="{FF2B5EF4-FFF2-40B4-BE49-F238E27FC236}">
                <a16:creationId xmlns:a16="http://schemas.microsoft.com/office/drawing/2014/main" id="{02E10250-889D-60F7-4147-A5FED3A2641D}"/>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7086620-40C3-9948-9875-F0890D75597D}"/>
              </a:ext>
            </a:extLst>
          </p:cNvPr>
          <p:cNvSpPr>
            <a:spLocks noGrp="1"/>
          </p:cNvSpPr>
          <p:nvPr>
            <p:ph type="dt" sz="half" idx="10"/>
          </p:nvPr>
        </p:nvSpPr>
        <p:spPr/>
        <p:txBody>
          <a:bodyPr/>
          <a:lstStyle/>
          <a:p>
            <a:fld id="{CE4BFAB0-4578-A449-A906-ABE38DB7018B}" type="datetime1">
              <a:rPr lang="en-US" smtClean="0"/>
              <a:t>9/4/2025</a:t>
            </a:fld>
            <a:endParaRPr lang="en-US"/>
          </a:p>
        </p:txBody>
      </p:sp>
      <p:sp>
        <p:nvSpPr>
          <p:cNvPr id="6" name="Footer Placeholder 5">
            <a:extLst>
              <a:ext uri="{FF2B5EF4-FFF2-40B4-BE49-F238E27FC236}">
                <a16:creationId xmlns:a16="http://schemas.microsoft.com/office/drawing/2014/main" id="{B5BE6BF5-E51A-4DAF-8676-D9C8C961F03B}"/>
              </a:ext>
            </a:extLst>
          </p:cNvPr>
          <p:cNvSpPr>
            <a:spLocks noGrp="1"/>
          </p:cNvSpPr>
          <p:nvPr>
            <p:ph type="ftr" sz="quarter" idx="11"/>
          </p:nvPr>
        </p:nvSpPr>
        <p:spPr/>
        <p:txBody>
          <a:bodyPr/>
          <a:lstStyle/>
          <a:p>
            <a:r>
              <a:rPr lang="en-US"/>
              <a:t>Ādažu</a:t>
            </a:r>
          </a:p>
        </p:txBody>
      </p:sp>
      <p:sp>
        <p:nvSpPr>
          <p:cNvPr id="7" name="Slide Number Placeholder 6">
            <a:extLst>
              <a:ext uri="{FF2B5EF4-FFF2-40B4-BE49-F238E27FC236}">
                <a16:creationId xmlns:a16="http://schemas.microsoft.com/office/drawing/2014/main" id="{FBDB26A9-C2C1-690A-C2BC-BF3517804B0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1891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927AA-DC63-A17E-AC4E-58AA75E6EA79}"/>
              </a:ext>
            </a:extLst>
          </p:cNvPr>
          <p:cNvSpPr>
            <a:spLocks noGrp="1"/>
          </p:cNvSpPr>
          <p:nvPr>
            <p:ph type="title"/>
          </p:nvPr>
        </p:nvSpPr>
        <p:spPr>
          <a:xfrm>
            <a:off x="839789" y="457200"/>
            <a:ext cx="3932237" cy="1600200"/>
          </a:xfrm>
        </p:spPr>
        <p:txBody>
          <a:bodyPr anchor="b"/>
          <a:lstStyle>
            <a:lvl1pPr>
              <a:defRPr sz="3200"/>
            </a:lvl1pPr>
          </a:lstStyle>
          <a:p>
            <a:r>
              <a:rPr lang="en-GB"/>
              <a:t>Click to edit Master title style</a:t>
            </a:r>
            <a:endParaRPr lang="x-none"/>
          </a:p>
        </p:txBody>
      </p:sp>
      <p:sp>
        <p:nvSpPr>
          <p:cNvPr id="3" name="Picture Placeholder 2">
            <a:extLst>
              <a:ext uri="{FF2B5EF4-FFF2-40B4-BE49-F238E27FC236}">
                <a16:creationId xmlns:a16="http://schemas.microsoft.com/office/drawing/2014/main" id="{B719806E-8F6B-C676-3F01-A45287EFF5EF}"/>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x-none"/>
          </a:p>
        </p:txBody>
      </p:sp>
      <p:sp>
        <p:nvSpPr>
          <p:cNvPr id="4" name="Text Placeholder 3">
            <a:extLst>
              <a:ext uri="{FF2B5EF4-FFF2-40B4-BE49-F238E27FC236}">
                <a16:creationId xmlns:a16="http://schemas.microsoft.com/office/drawing/2014/main" id="{B2C2FCF3-9663-C5C5-FA78-B176809D0587}"/>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430C00F-2371-269C-218C-4EB909E1DAE4}"/>
              </a:ext>
            </a:extLst>
          </p:cNvPr>
          <p:cNvSpPr>
            <a:spLocks noGrp="1"/>
          </p:cNvSpPr>
          <p:nvPr>
            <p:ph type="dt" sz="half" idx="10"/>
          </p:nvPr>
        </p:nvSpPr>
        <p:spPr/>
        <p:txBody>
          <a:bodyPr/>
          <a:lstStyle/>
          <a:p>
            <a:fld id="{D50F1D72-1054-794F-87B7-D0056D5203D5}" type="datetime1">
              <a:rPr lang="en-US" smtClean="0"/>
              <a:t>9/4/2025</a:t>
            </a:fld>
            <a:endParaRPr lang="en-US"/>
          </a:p>
        </p:txBody>
      </p:sp>
      <p:sp>
        <p:nvSpPr>
          <p:cNvPr id="6" name="Footer Placeholder 5">
            <a:extLst>
              <a:ext uri="{FF2B5EF4-FFF2-40B4-BE49-F238E27FC236}">
                <a16:creationId xmlns:a16="http://schemas.microsoft.com/office/drawing/2014/main" id="{6F46921E-EAFD-D74A-0F32-ED7C19A8ED80}"/>
              </a:ext>
            </a:extLst>
          </p:cNvPr>
          <p:cNvSpPr>
            <a:spLocks noGrp="1"/>
          </p:cNvSpPr>
          <p:nvPr>
            <p:ph type="ftr" sz="quarter" idx="11"/>
          </p:nvPr>
        </p:nvSpPr>
        <p:spPr/>
        <p:txBody>
          <a:bodyPr/>
          <a:lstStyle/>
          <a:p>
            <a:r>
              <a:rPr lang="en-US"/>
              <a:t>Ādažu</a:t>
            </a:r>
          </a:p>
        </p:txBody>
      </p:sp>
      <p:sp>
        <p:nvSpPr>
          <p:cNvPr id="7" name="Slide Number Placeholder 6">
            <a:extLst>
              <a:ext uri="{FF2B5EF4-FFF2-40B4-BE49-F238E27FC236}">
                <a16:creationId xmlns:a16="http://schemas.microsoft.com/office/drawing/2014/main" id="{9CB1CAB2-07BA-9CE5-EC9C-2236DBE1EC8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5963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0916EE-EC74-18A7-E5A4-45042737725D}"/>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GB"/>
              <a:t>Click to edit Master title style</a:t>
            </a:r>
            <a:endParaRPr lang="x-none"/>
          </a:p>
        </p:txBody>
      </p:sp>
      <p:sp>
        <p:nvSpPr>
          <p:cNvPr id="3" name="Text Placeholder 2">
            <a:extLst>
              <a:ext uri="{FF2B5EF4-FFF2-40B4-BE49-F238E27FC236}">
                <a16:creationId xmlns:a16="http://schemas.microsoft.com/office/drawing/2014/main" id="{5D49A7A5-BDBE-5F10-6794-A795F3BF6612}"/>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15EF1445-A891-5DDD-B88C-909AC5DB637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3800B1-4C03-4D41-B773-165D95B0D0CA}" type="datetime1">
              <a:rPr lang="en-US" smtClean="0"/>
              <a:t>9/4/2025</a:t>
            </a:fld>
            <a:endParaRPr lang="en-US"/>
          </a:p>
        </p:txBody>
      </p:sp>
      <p:sp>
        <p:nvSpPr>
          <p:cNvPr id="5" name="Footer Placeholder 4">
            <a:extLst>
              <a:ext uri="{FF2B5EF4-FFF2-40B4-BE49-F238E27FC236}">
                <a16:creationId xmlns:a16="http://schemas.microsoft.com/office/drawing/2014/main" id="{809F3E9B-179C-D21C-7EF0-0D4601B5451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Ādažu</a:t>
            </a:r>
          </a:p>
        </p:txBody>
      </p:sp>
      <p:sp>
        <p:nvSpPr>
          <p:cNvPr id="6" name="Slide Number Placeholder 5">
            <a:extLst>
              <a:ext uri="{FF2B5EF4-FFF2-40B4-BE49-F238E27FC236}">
                <a16:creationId xmlns:a16="http://schemas.microsoft.com/office/drawing/2014/main" id="{166E1A7A-0032-9C2B-8E90-115F829F0D5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25097444"/>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hf sldNum="0" hdr="0" dt="0"/>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8060C22E-CDFA-8449-EC54-58151B734456}"/>
              </a:ext>
            </a:extLst>
          </p:cNvPr>
          <p:cNvSpPr>
            <a:spLocks noGrp="1" noChangeArrowheads="1"/>
          </p:cNvSpPr>
          <p:nvPr>
            <p:ph type="title"/>
          </p:nvPr>
        </p:nvSpPr>
        <p:spPr bwMode="auto">
          <a:xfrm>
            <a:off x="838200" y="365126"/>
            <a:ext cx="10515600" cy="1326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lv-LV"/>
              <a:t>Click to edit Master title style</a:t>
            </a:r>
            <a:endParaRPr lang="lv-LV" altLang="lv-LV"/>
          </a:p>
        </p:txBody>
      </p:sp>
      <p:sp>
        <p:nvSpPr>
          <p:cNvPr id="2051" name="Text Placeholder 2">
            <a:extLst>
              <a:ext uri="{FF2B5EF4-FFF2-40B4-BE49-F238E27FC236}">
                <a16:creationId xmlns:a16="http://schemas.microsoft.com/office/drawing/2014/main" id="{5D3E1AA2-A448-2652-3AD8-3412BDEB1F8F}"/>
              </a:ext>
            </a:extLst>
          </p:cNvPr>
          <p:cNvSpPr>
            <a:spLocks noGrp="1" noChangeArrowheads="1"/>
          </p:cNvSpPr>
          <p:nvPr>
            <p:ph type="body" idx="1"/>
          </p:nvPr>
        </p:nvSpPr>
        <p:spPr bwMode="auto">
          <a:xfrm>
            <a:off x="838200" y="1825625"/>
            <a:ext cx="10515600" cy="435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lv-LV"/>
              <a:t>Click to edit Master text styles</a:t>
            </a:r>
          </a:p>
          <a:p>
            <a:pPr lvl="1"/>
            <a:r>
              <a:rPr lang="en-GB" altLang="lv-LV"/>
              <a:t>Second level</a:t>
            </a:r>
          </a:p>
          <a:p>
            <a:pPr lvl="2"/>
            <a:r>
              <a:rPr lang="en-GB" altLang="lv-LV"/>
              <a:t>Third level</a:t>
            </a:r>
          </a:p>
          <a:p>
            <a:pPr lvl="3"/>
            <a:r>
              <a:rPr lang="en-GB" altLang="lv-LV"/>
              <a:t>Fourth level</a:t>
            </a:r>
          </a:p>
          <a:p>
            <a:pPr lvl="4"/>
            <a:r>
              <a:rPr lang="en-GB" altLang="lv-LV"/>
              <a:t>Fifth level</a:t>
            </a:r>
            <a:endParaRPr lang="lv-LV" altLang="lv-LV"/>
          </a:p>
        </p:txBody>
      </p:sp>
      <p:sp>
        <p:nvSpPr>
          <p:cNvPr id="4" name="Date Placeholder 3">
            <a:extLst>
              <a:ext uri="{FF2B5EF4-FFF2-40B4-BE49-F238E27FC236}">
                <a16:creationId xmlns:a16="http://schemas.microsoft.com/office/drawing/2014/main" id="{DCA9E185-924D-A007-5AB2-8381103CD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4017467A-549E-439C-82EB-ADA295625BCD}" type="datetime1">
              <a:rPr lang="en-US"/>
              <a:pPr>
                <a:defRPr/>
              </a:pPr>
              <a:t>9/4/2025</a:t>
            </a:fld>
            <a:endParaRPr lang="en-US"/>
          </a:p>
        </p:txBody>
      </p:sp>
      <p:sp>
        <p:nvSpPr>
          <p:cNvPr id="5" name="Footer Placeholder 4">
            <a:extLst>
              <a:ext uri="{FF2B5EF4-FFF2-40B4-BE49-F238E27FC236}">
                <a16:creationId xmlns:a16="http://schemas.microsoft.com/office/drawing/2014/main" id="{65553F67-CFC6-FFD0-4601-B467BDBA6E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en-US"/>
              <a:t>Ādažu</a:t>
            </a:r>
          </a:p>
        </p:txBody>
      </p:sp>
      <p:sp>
        <p:nvSpPr>
          <p:cNvPr id="6" name="Slide Number Placeholder 5">
            <a:extLst>
              <a:ext uri="{FF2B5EF4-FFF2-40B4-BE49-F238E27FC236}">
                <a16:creationId xmlns:a16="http://schemas.microsoft.com/office/drawing/2014/main" id="{AC04FEB1-7F32-9F27-8677-19C6FB0920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DE138133-55DF-4C54-A125-92AC295312CE}" type="slidenum">
              <a:rPr lang="en-US"/>
              <a:pPr>
                <a:defRPr/>
              </a:pPr>
              <a:t>‹#›</a:t>
            </a:fld>
            <a:endParaRPr lang="en-US"/>
          </a:p>
        </p:txBody>
      </p:sp>
    </p:spTree>
    <p:extLst>
      <p:ext uri="{BB962C8B-B14F-4D97-AF65-F5344CB8AC3E}">
        <p14:creationId xmlns:p14="http://schemas.microsoft.com/office/powerpoint/2010/main" val="1174051941"/>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hf sldNum="0" hdr="0" dt="0"/>
  <p:txStyles>
    <p:titleStyle>
      <a:lvl1pPr algn="l" defTabSz="914446" rtl="0" fontAlgn="base">
        <a:lnSpc>
          <a:spcPct val="90000"/>
        </a:lnSpc>
        <a:spcBef>
          <a:spcPct val="0"/>
        </a:spcBef>
        <a:spcAft>
          <a:spcPct val="0"/>
        </a:spcAft>
        <a:defRPr sz="4400" kern="1200">
          <a:solidFill>
            <a:schemeClr val="tx1"/>
          </a:solidFill>
          <a:latin typeface="+mj-lt"/>
          <a:ea typeface="+mj-ea"/>
          <a:cs typeface="+mj-cs"/>
        </a:defRPr>
      </a:lvl1pPr>
      <a:lvl2pPr algn="l" defTabSz="914446" rtl="0" fontAlgn="base">
        <a:lnSpc>
          <a:spcPct val="90000"/>
        </a:lnSpc>
        <a:spcBef>
          <a:spcPct val="0"/>
        </a:spcBef>
        <a:spcAft>
          <a:spcPct val="0"/>
        </a:spcAft>
        <a:defRPr sz="4400">
          <a:solidFill>
            <a:schemeClr val="tx1"/>
          </a:solidFill>
          <a:latin typeface="Calibri Light" panose="020F0302020204030204" pitchFamily="34" charset="0"/>
        </a:defRPr>
      </a:lvl2pPr>
      <a:lvl3pPr algn="l" defTabSz="914446" rtl="0" fontAlgn="base">
        <a:lnSpc>
          <a:spcPct val="90000"/>
        </a:lnSpc>
        <a:spcBef>
          <a:spcPct val="0"/>
        </a:spcBef>
        <a:spcAft>
          <a:spcPct val="0"/>
        </a:spcAft>
        <a:defRPr sz="4400">
          <a:solidFill>
            <a:schemeClr val="tx1"/>
          </a:solidFill>
          <a:latin typeface="Calibri Light" panose="020F0302020204030204" pitchFamily="34" charset="0"/>
        </a:defRPr>
      </a:lvl3pPr>
      <a:lvl4pPr algn="l" defTabSz="914446" rtl="0" fontAlgn="base">
        <a:lnSpc>
          <a:spcPct val="90000"/>
        </a:lnSpc>
        <a:spcBef>
          <a:spcPct val="0"/>
        </a:spcBef>
        <a:spcAft>
          <a:spcPct val="0"/>
        </a:spcAft>
        <a:defRPr sz="4400">
          <a:solidFill>
            <a:schemeClr val="tx1"/>
          </a:solidFill>
          <a:latin typeface="Calibri Light" panose="020F0302020204030204" pitchFamily="34" charset="0"/>
        </a:defRPr>
      </a:lvl4pPr>
      <a:lvl5pPr algn="l" defTabSz="914446" rtl="0" fontAlgn="base">
        <a:lnSpc>
          <a:spcPct val="90000"/>
        </a:lnSpc>
        <a:spcBef>
          <a:spcPct val="0"/>
        </a:spcBef>
        <a:spcAft>
          <a:spcPct val="0"/>
        </a:spcAft>
        <a:defRPr sz="4400">
          <a:solidFill>
            <a:schemeClr val="tx1"/>
          </a:solidFill>
          <a:latin typeface="Calibri Light" panose="020F0302020204030204" pitchFamily="34" charset="0"/>
        </a:defRPr>
      </a:lvl5pPr>
      <a:lvl6pPr marL="304815" algn="l" defTabSz="914446" rtl="0" fontAlgn="base">
        <a:lnSpc>
          <a:spcPct val="90000"/>
        </a:lnSpc>
        <a:spcBef>
          <a:spcPct val="0"/>
        </a:spcBef>
        <a:spcAft>
          <a:spcPct val="0"/>
        </a:spcAft>
        <a:defRPr sz="4400">
          <a:solidFill>
            <a:schemeClr val="tx1"/>
          </a:solidFill>
          <a:latin typeface="Calibri Light" panose="020F0302020204030204" pitchFamily="34" charset="0"/>
        </a:defRPr>
      </a:lvl6pPr>
      <a:lvl7pPr marL="609630" algn="l" defTabSz="914446" rtl="0" fontAlgn="base">
        <a:lnSpc>
          <a:spcPct val="90000"/>
        </a:lnSpc>
        <a:spcBef>
          <a:spcPct val="0"/>
        </a:spcBef>
        <a:spcAft>
          <a:spcPct val="0"/>
        </a:spcAft>
        <a:defRPr sz="4400">
          <a:solidFill>
            <a:schemeClr val="tx1"/>
          </a:solidFill>
          <a:latin typeface="Calibri Light" panose="020F0302020204030204" pitchFamily="34" charset="0"/>
        </a:defRPr>
      </a:lvl7pPr>
      <a:lvl8pPr marL="914446" algn="l" defTabSz="914446" rtl="0" fontAlgn="base">
        <a:lnSpc>
          <a:spcPct val="90000"/>
        </a:lnSpc>
        <a:spcBef>
          <a:spcPct val="0"/>
        </a:spcBef>
        <a:spcAft>
          <a:spcPct val="0"/>
        </a:spcAft>
        <a:defRPr sz="4400">
          <a:solidFill>
            <a:schemeClr val="tx1"/>
          </a:solidFill>
          <a:latin typeface="Calibri Light" panose="020F0302020204030204" pitchFamily="34" charset="0"/>
        </a:defRPr>
      </a:lvl8pPr>
      <a:lvl9pPr marL="1219261" algn="l" defTabSz="914446"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11" indent="-228611" algn="l" defTabSz="914446"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fontAlgn="base">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fontAlgn="base">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V"/>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395AD"/>
        </a:solidFill>
        <a:effectLst/>
      </p:bgPr>
    </p:bg>
    <p:spTree>
      <p:nvGrpSpPr>
        <p:cNvPr id="1" name=""/>
        <p:cNvGrpSpPr/>
        <p:nvPr/>
      </p:nvGrpSpPr>
      <p:grpSpPr>
        <a:xfrm>
          <a:off x="0" y="0"/>
          <a:ext cx="0" cy="0"/>
          <a:chOff x="0" y="0"/>
          <a:chExt cx="0" cy="0"/>
        </a:xfrm>
      </p:grpSpPr>
      <p:sp>
        <p:nvSpPr>
          <p:cNvPr id="3" name="AutoShape 3"/>
          <p:cNvSpPr/>
          <p:nvPr/>
        </p:nvSpPr>
        <p:spPr>
          <a:xfrm rot="1789">
            <a:off x="-3176" y="6326505"/>
            <a:ext cx="12198351" cy="0"/>
          </a:xfrm>
          <a:prstGeom prst="line">
            <a:avLst/>
          </a:prstGeom>
          <a:ln w="9525" cap="rnd">
            <a:solidFill>
              <a:srgbClr val="FFFFFF"/>
            </a:solidFill>
            <a:prstDash val="solid"/>
            <a:headEnd type="none" w="sm" len="sm"/>
            <a:tailEnd type="none" w="sm" len="sm"/>
          </a:ln>
        </p:spPr>
        <p:txBody>
          <a:bodyPr/>
          <a:lstStyle/>
          <a:p>
            <a:endParaRPr lang="lv-LV"/>
          </a:p>
        </p:txBody>
      </p:sp>
      <p:sp>
        <p:nvSpPr>
          <p:cNvPr id="11" name="TextBox 4">
            <a:extLst>
              <a:ext uri="{FF2B5EF4-FFF2-40B4-BE49-F238E27FC236}">
                <a16:creationId xmlns:a16="http://schemas.microsoft.com/office/drawing/2014/main" id="{06254985-7120-C57B-662F-36B1141C0B14}"/>
              </a:ext>
            </a:extLst>
          </p:cNvPr>
          <p:cNvSpPr txBox="1"/>
          <p:nvPr/>
        </p:nvSpPr>
        <p:spPr>
          <a:xfrm>
            <a:off x="803693" y="3871244"/>
            <a:ext cx="10584612" cy="1661993"/>
          </a:xfrm>
          <a:prstGeom prst="rect">
            <a:avLst/>
          </a:prstGeom>
        </p:spPr>
        <p:txBody>
          <a:bodyPr wrap="square" lIns="0" tIns="0" rIns="0" bIns="0" rtlCol="0" anchor="t">
            <a:spAutoFit/>
          </a:bodyPr>
          <a:lstStyle/>
          <a:p>
            <a:pPr algn="ctr"/>
            <a:r>
              <a:rPr lang="lv-LV" sz="3600" b="1" i="0" u="none" strike="noStrike" cap="all" dirty="0">
                <a:solidFill>
                  <a:schemeClr val="bg1"/>
                </a:solidFill>
                <a:latin typeface="Montserrat" panose="00000500000000000000" pitchFamily="2" charset="-70"/>
              </a:rPr>
              <a:t>ZIŅOJUMS </a:t>
            </a:r>
          </a:p>
          <a:p>
            <a:pPr algn="ctr"/>
            <a:r>
              <a:rPr lang="lv-LV" sz="3600" b="1" i="0" u="none" strike="noStrike" cap="all" dirty="0">
                <a:solidFill>
                  <a:schemeClr val="bg1"/>
                </a:solidFill>
                <a:latin typeface="Montserrat" panose="00000500000000000000" pitchFamily="2" charset="-70"/>
              </a:rPr>
              <a:t>par telpu Garā iela 20, Carnikavā ilgtermiņa iznomāšanas iespējām</a:t>
            </a:r>
            <a:endParaRPr kumimoji="0" lang="en-US" sz="3600" b="1" i="0" u="none" strike="noStrike" kern="1200" cap="all" spc="0" normalizeH="0" noProof="0" dirty="0">
              <a:ln>
                <a:noFill/>
              </a:ln>
              <a:solidFill>
                <a:schemeClr val="bg1"/>
              </a:solidFill>
              <a:effectLst/>
              <a:uLnTx/>
              <a:uFillTx/>
              <a:latin typeface="Montserrat" panose="00000500000000000000" pitchFamily="2" charset="-70"/>
            </a:endParaRPr>
          </a:p>
        </p:txBody>
      </p:sp>
      <p:pic>
        <p:nvPicPr>
          <p:cNvPr id="2" name="Picture 1">
            <a:extLst>
              <a:ext uri="{FF2B5EF4-FFF2-40B4-BE49-F238E27FC236}">
                <a16:creationId xmlns:a16="http://schemas.microsoft.com/office/drawing/2014/main" id="{1DB2A215-8386-9EDE-5A19-F94513F13E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8376" y="-292272"/>
            <a:ext cx="5160684" cy="2523466"/>
          </a:xfrm>
          <a:prstGeom prst="rect">
            <a:avLst/>
          </a:prstGeom>
        </p:spPr>
      </p:pic>
      <p:sp>
        <p:nvSpPr>
          <p:cNvPr id="5" name="TextBox 2">
            <a:extLst>
              <a:ext uri="{FF2B5EF4-FFF2-40B4-BE49-F238E27FC236}">
                <a16:creationId xmlns:a16="http://schemas.microsoft.com/office/drawing/2014/main" id="{608A22D1-CDF9-95DF-7D34-FC8F39AFA36F}"/>
              </a:ext>
            </a:extLst>
          </p:cNvPr>
          <p:cNvSpPr txBox="1"/>
          <p:nvPr/>
        </p:nvSpPr>
        <p:spPr>
          <a:xfrm>
            <a:off x="60959"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chemeClr val="bg1"/>
                </a:solidFill>
                <a:effectLst/>
                <a:uLnTx/>
                <a:uFillTx/>
                <a:latin typeface="Montserrat" pitchFamily="2" charset="77"/>
                <a:ea typeface="+mn-ea"/>
                <a:cs typeface="+mn-cs"/>
              </a:rPr>
              <a:t>P/A CARNIKAVAS KOMUNĀLSERVISS  2025</a:t>
            </a:r>
            <a:endParaRPr kumimoji="0" lang="en-US" sz="1000" b="0" i="0" u="none" strike="noStrike" kern="1200" cap="none" spc="0" normalizeH="0" baseline="0" noProof="0" dirty="0">
              <a:ln>
                <a:noFill/>
              </a:ln>
              <a:solidFill>
                <a:schemeClr val="bg1"/>
              </a:solidFill>
              <a:effectLst/>
              <a:uLnTx/>
              <a:uFillTx/>
              <a:latin typeface="Montserrat" pitchFamily="2" charset="77"/>
              <a:ea typeface="+mn-ea"/>
              <a:cs typeface="+mn-cs"/>
            </a:endParaRPr>
          </a:p>
        </p:txBody>
      </p:sp>
    </p:spTree>
    <p:extLst>
      <p:ext uri="{BB962C8B-B14F-4D97-AF65-F5344CB8AC3E}">
        <p14:creationId xmlns:p14="http://schemas.microsoft.com/office/powerpoint/2010/main" val="311955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1C154BA7-8799-D296-A925-E9DA2A910DF3}"/>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70534919-1FD4-AE30-FAE5-60C02323CC93}"/>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A1B434C9-55C0-29B3-03F5-C04E5521C596}"/>
              </a:ext>
            </a:extLst>
          </p:cNvPr>
          <p:cNvSpPr>
            <a:spLocks noGrp="1"/>
          </p:cNvSpPr>
          <p:nvPr>
            <p:ph type="title"/>
          </p:nvPr>
        </p:nvSpPr>
        <p:spPr>
          <a:xfrm>
            <a:off x="508000" y="365126"/>
            <a:ext cx="10196945" cy="1326091"/>
          </a:xfrm>
        </p:spPr>
        <p:txBody>
          <a:bodyPr rtlCol="0">
            <a:normAutofit/>
          </a:bodyPr>
          <a:lstStyle/>
          <a:p>
            <a:pPr algn="ctr" fontAlgn="auto">
              <a:spcBef>
                <a:spcPts val="0"/>
              </a:spcBef>
              <a:spcAft>
                <a:spcPts val="0"/>
              </a:spcAft>
              <a:defRPr/>
            </a:pPr>
            <a:r>
              <a:rPr lang="lv-LV" sz="2800" b="1" cap="all"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brīvo telpu raksturojums</a:t>
            </a:r>
            <a:endParaRPr lang="en-US" sz="4800" b="1" cap="all" dirty="0">
              <a:solidFill>
                <a:srgbClr val="595959"/>
              </a:solidFill>
              <a:latin typeface="Montserrat" panose="00000500000000000000" pitchFamily="2" charset="-70"/>
            </a:endParaRPr>
          </a:p>
        </p:txBody>
      </p:sp>
      <p:sp>
        <p:nvSpPr>
          <p:cNvPr id="5" name="Content Placeholder 4">
            <a:extLst>
              <a:ext uri="{FF2B5EF4-FFF2-40B4-BE49-F238E27FC236}">
                <a16:creationId xmlns:a16="http://schemas.microsoft.com/office/drawing/2014/main" id="{5A76CB74-5733-2F01-379E-EBD2F37E95DB}"/>
              </a:ext>
            </a:extLst>
          </p:cNvPr>
          <p:cNvSpPr>
            <a:spLocks noGrp="1"/>
          </p:cNvSpPr>
          <p:nvPr>
            <p:ph idx="1"/>
          </p:nvPr>
        </p:nvSpPr>
        <p:spPr>
          <a:xfrm>
            <a:off x="192398" y="1877168"/>
            <a:ext cx="4884776" cy="4702073"/>
          </a:xfrm>
        </p:spPr>
        <p:txBody>
          <a:bodyPr rtlCol="0">
            <a:normAutofit/>
          </a:bodyPr>
          <a:lstStyle/>
          <a:p>
            <a:pPr>
              <a:lnSpc>
                <a:spcPct val="115000"/>
              </a:lnSpc>
              <a:spcAft>
                <a:spcPts val="1000"/>
              </a:spcAft>
            </a:pPr>
            <a:r>
              <a:rPr lang="lv-LV" sz="1200" dirty="0">
                <a:effectLst/>
                <a:latin typeface="Montserrat" panose="00000500000000000000" pitchFamily="2" charset="-70"/>
                <a:ea typeface="Calibri" panose="020F0502020204030204" pitchFamily="34" charset="0"/>
                <a:cs typeface="Times New Roman" panose="02020603050405020304" pitchFamily="18" charset="0"/>
              </a:rPr>
              <a:t>Ēkā Garā ielā 20, pašlaik ir pieejamas 4 brīvas telpas pēc telpu nosaukumiem pēc kadastrālās uzmērīšanas lietas:</a:t>
            </a:r>
          </a:p>
          <a:p>
            <a:pPr lvl="1">
              <a:lnSpc>
                <a:spcPct val="115000"/>
              </a:lnSpc>
              <a:spcAft>
                <a:spcPts val="1000"/>
              </a:spcAft>
            </a:pPr>
            <a:r>
              <a:rPr lang="lv-LV" sz="1200" dirty="0">
                <a:effectLst/>
                <a:latin typeface="Montserrat" panose="00000500000000000000" pitchFamily="2" charset="-70"/>
                <a:ea typeface="Calibri" panose="020F0502020204030204" pitchFamily="34" charset="0"/>
                <a:cs typeface="Times New Roman" panose="02020603050405020304" pitchFamily="18" charset="0"/>
              </a:rPr>
              <a:t>Nr. 12 – Ēdamzāle (platība 66.6 m</a:t>
            </a:r>
            <a:r>
              <a:rPr lang="lv-LV" sz="1200" baseline="30000" dirty="0">
                <a:effectLst/>
                <a:latin typeface="Montserrat" panose="00000500000000000000" pitchFamily="2" charset="-70"/>
                <a:ea typeface="Calibri" panose="020F0502020204030204" pitchFamily="34" charset="0"/>
              </a:rPr>
              <a:t>2</a:t>
            </a:r>
            <a:r>
              <a:rPr lang="lv-LV" sz="1200" dirty="0">
                <a:effectLst/>
                <a:latin typeface="Montserrat" panose="00000500000000000000" pitchFamily="2" charset="-70"/>
                <a:ea typeface="Calibri" panose="020F0502020204030204" pitchFamily="34" charset="0"/>
                <a:cs typeface="Times New Roman" panose="02020603050405020304" pitchFamily="18" charset="0"/>
              </a:rPr>
              <a:t>)</a:t>
            </a:r>
          </a:p>
          <a:p>
            <a:pPr lvl="1">
              <a:lnSpc>
                <a:spcPct val="115000"/>
              </a:lnSpc>
              <a:spcAft>
                <a:spcPts val="1000"/>
              </a:spcAft>
            </a:pPr>
            <a:r>
              <a:rPr lang="lv-LV" sz="1200" dirty="0">
                <a:effectLst/>
                <a:latin typeface="Montserrat" panose="00000500000000000000" pitchFamily="2" charset="-70"/>
                <a:ea typeface="Calibri" panose="020F0502020204030204" pitchFamily="34" charset="0"/>
                <a:cs typeface="Times New Roman" panose="02020603050405020304" pitchFamily="18" charset="0"/>
              </a:rPr>
              <a:t>Nr. 13 – Palīgtelpa (platība 5,60 m</a:t>
            </a:r>
            <a:r>
              <a:rPr lang="lv-LV" sz="1200" baseline="30000" dirty="0">
                <a:effectLst/>
                <a:latin typeface="Montserrat" panose="00000500000000000000" pitchFamily="2" charset="-70"/>
                <a:ea typeface="Calibri" panose="020F0502020204030204" pitchFamily="34" charset="0"/>
              </a:rPr>
              <a:t>2</a:t>
            </a:r>
            <a:r>
              <a:rPr lang="lv-LV" sz="1200" dirty="0">
                <a:effectLst/>
                <a:latin typeface="Montserrat" panose="00000500000000000000" pitchFamily="2" charset="-70"/>
                <a:ea typeface="Calibri" panose="020F0502020204030204" pitchFamily="34" charset="0"/>
                <a:cs typeface="Times New Roman" panose="02020603050405020304" pitchFamily="18" charset="0"/>
              </a:rPr>
              <a:t>)</a:t>
            </a:r>
          </a:p>
          <a:p>
            <a:pPr lvl="1">
              <a:lnSpc>
                <a:spcPct val="115000"/>
              </a:lnSpc>
              <a:spcAft>
                <a:spcPts val="1000"/>
              </a:spcAft>
            </a:pPr>
            <a:r>
              <a:rPr lang="lv-LV" sz="1200" dirty="0">
                <a:effectLst/>
                <a:latin typeface="Montserrat" panose="00000500000000000000" pitchFamily="2" charset="-70"/>
                <a:ea typeface="Calibri" panose="020F0502020204030204" pitchFamily="34" charset="0"/>
                <a:cs typeface="Times New Roman" panose="02020603050405020304" pitchFamily="18" charset="0"/>
              </a:rPr>
              <a:t>Nr. 14 – Ēdiena sadales telpa (platība 11,20</a:t>
            </a:r>
            <a:r>
              <a:rPr lang="lv-LV" sz="1200" baseline="30000" dirty="0">
                <a:effectLst/>
                <a:latin typeface="Montserrat" panose="00000500000000000000" pitchFamily="2" charset="-70"/>
                <a:ea typeface="Calibri" panose="020F0502020204030204" pitchFamily="34" charset="0"/>
              </a:rPr>
              <a:t>2</a:t>
            </a:r>
            <a:r>
              <a:rPr lang="lv-LV" sz="1200" dirty="0">
                <a:effectLst/>
                <a:latin typeface="Montserrat" panose="00000500000000000000" pitchFamily="2" charset="-70"/>
                <a:ea typeface="Calibri" panose="020F0502020204030204" pitchFamily="34" charset="0"/>
                <a:cs typeface="Times New Roman" panose="02020603050405020304" pitchFamily="18" charset="0"/>
              </a:rPr>
              <a:t>)</a:t>
            </a:r>
          </a:p>
          <a:p>
            <a:pPr lvl="1">
              <a:lnSpc>
                <a:spcPct val="115000"/>
              </a:lnSpc>
              <a:spcAft>
                <a:spcPts val="1000"/>
              </a:spcAft>
            </a:pPr>
            <a:r>
              <a:rPr lang="lv-LV" sz="1200" dirty="0">
                <a:effectLst/>
                <a:latin typeface="Montserrat" panose="00000500000000000000" pitchFamily="2" charset="-70"/>
                <a:ea typeface="Calibri" panose="020F0502020204030204" pitchFamily="34" charset="0"/>
                <a:cs typeface="Times New Roman" panose="02020603050405020304" pitchFamily="18" charset="0"/>
              </a:rPr>
              <a:t>Nr. 15 – Ēdiena sadales telpa (platība 22,80 m</a:t>
            </a:r>
            <a:r>
              <a:rPr lang="lv-LV" sz="1200" baseline="30000" dirty="0">
                <a:effectLst/>
                <a:latin typeface="Montserrat" panose="00000500000000000000" pitchFamily="2" charset="-70"/>
                <a:ea typeface="Calibri" panose="020F0502020204030204" pitchFamily="34" charset="0"/>
              </a:rPr>
              <a:t>2</a:t>
            </a:r>
            <a:r>
              <a:rPr lang="lv-LV" sz="1200" dirty="0">
                <a:effectLst/>
                <a:latin typeface="Montserrat" panose="00000500000000000000" pitchFamily="2" charset="-70"/>
                <a:ea typeface="Calibri" panose="020F0502020204030204" pitchFamily="34" charset="0"/>
                <a:cs typeface="Times New Roman" panose="02020603050405020304" pitchFamily="18" charset="0"/>
              </a:rPr>
              <a:t>)</a:t>
            </a:r>
          </a:p>
          <a:p>
            <a:r>
              <a:rPr lang="lv-LV" sz="1200" dirty="0">
                <a:effectLst/>
                <a:latin typeface="Montserrat" panose="00000500000000000000" pitchFamily="2" charset="-70"/>
                <a:ea typeface="Calibri" panose="020F0502020204030204" pitchFamily="34" charset="0"/>
                <a:cs typeface="Times New Roman" panose="02020603050405020304" pitchFamily="18" charset="0"/>
              </a:rPr>
              <a:t>Telpas ir labā stāvoklī. Grīdai ir linoleja klājums, sienas krāsotas un daļēji noklātas ar akustiskiem paneļiem. </a:t>
            </a:r>
          </a:p>
          <a:p>
            <a:endParaRPr lang="lv-LV" sz="1200" b="1" dirty="0">
              <a:effectLst/>
              <a:latin typeface="Montserrat" panose="00000500000000000000" pitchFamily="2" charset="-70"/>
              <a:ea typeface="Calibri" panose="020F0502020204030204" pitchFamily="34" charset="0"/>
              <a:cs typeface="Times New Roman" panose="02020603050405020304" pitchFamily="18" charset="0"/>
            </a:endParaRPr>
          </a:p>
          <a:p>
            <a:endParaRPr lang="lv-LV" sz="1200" b="1" dirty="0">
              <a:solidFill>
                <a:srgbClr val="595959"/>
              </a:solidFill>
              <a:latin typeface="Montserrat" panose="00000500000000000000" pitchFamily="2" charset="-70"/>
            </a:endParaRPr>
          </a:p>
        </p:txBody>
      </p:sp>
      <p:sp>
        <p:nvSpPr>
          <p:cNvPr id="2" name="TextBox 2">
            <a:extLst>
              <a:ext uri="{FF2B5EF4-FFF2-40B4-BE49-F238E27FC236}">
                <a16:creationId xmlns:a16="http://schemas.microsoft.com/office/drawing/2014/main" id="{0851FE75-159C-1251-EE54-DE2AD30C4324}"/>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2025</a:t>
            </a:r>
            <a:endPar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endParaRPr>
          </a:p>
        </p:txBody>
      </p:sp>
      <p:pic>
        <p:nvPicPr>
          <p:cNvPr id="7" name="Picture 6">
            <a:extLst>
              <a:ext uri="{FF2B5EF4-FFF2-40B4-BE49-F238E27FC236}">
                <a16:creationId xmlns:a16="http://schemas.microsoft.com/office/drawing/2014/main" id="{547C9CB0-07EA-9D34-E124-A68B8093EE4C}"/>
              </a:ext>
            </a:extLst>
          </p:cNvPr>
          <p:cNvPicPr>
            <a:picLocks noChangeAspect="1"/>
          </p:cNvPicPr>
          <p:nvPr/>
        </p:nvPicPr>
        <p:blipFill>
          <a:blip r:embed="rId3"/>
          <a:srcRect r="1639" b="2016"/>
          <a:stretch/>
        </p:blipFill>
        <p:spPr>
          <a:xfrm>
            <a:off x="5077174" y="2432247"/>
            <a:ext cx="6992905" cy="3150265"/>
          </a:xfrm>
          <a:prstGeom prst="rect">
            <a:avLst/>
          </a:prstGeom>
        </p:spPr>
      </p:pic>
      <p:pic>
        <p:nvPicPr>
          <p:cNvPr id="8" name="Picture 7">
            <a:extLst>
              <a:ext uri="{FF2B5EF4-FFF2-40B4-BE49-F238E27FC236}">
                <a16:creationId xmlns:a16="http://schemas.microsoft.com/office/drawing/2014/main" id="{BD2BB147-CD19-CD28-8DDA-E1EDD3A6D3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spTree>
    <p:extLst>
      <p:ext uri="{BB962C8B-B14F-4D97-AF65-F5344CB8AC3E}">
        <p14:creationId xmlns:p14="http://schemas.microsoft.com/office/powerpoint/2010/main" val="3216248162"/>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E3B9573F-EC5B-C354-3BC6-5D088476548E}"/>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B7ACAAC8-1E7B-C633-C67B-007CC7C6ADD6}"/>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9" name="Title 3">
            <a:extLst>
              <a:ext uri="{FF2B5EF4-FFF2-40B4-BE49-F238E27FC236}">
                <a16:creationId xmlns:a16="http://schemas.microsoft.com/office/drawing/2014/main" id="{5CCC60BB-2B4F-5E12-3B90-E157DEF68788}"/>
              </a:ext>
            </a:extLst>
          </p:cNvPr>
          <p:cNvSpPr>
            <a:spLocks noGrp="1"/>
          </p:cNvSpPr>
          <p:nvPr>
            <p:ph type="title"/>
          </p:nvPr>
        </p:nvSpPr>
        <p:spPr>
          <a:xfrm>
            <a:off x="229139" y="752374"/>
            <a:ext cx="5054381" cy="1326091"/>
          </a:xfrm>
        </p:spPr>
        <p:txBody>
          <a:bodyPr rtlCol="0">
            <a:normAutofit/>
          </a:bodyPr>
          <a:lstStyle/>
          <a:p>
            <a:pPr algn="ctr" fontAlgn="auto">
              <a:spcBef>
                <a:spcPts val="0"/>
              </a:spcBef>
              <a:spcAft>
                <a:spcPts val="0"/>
              </a:spcAft>
              <a:defRPr/>
            </a:pPr>
            <a:r>
              <a:rPr lang="lv-LV" sz="3600" b="1" dirty="0">
                <a:solidFill>
                  <a:schemeClr val="tx1">
                    <a:lumMod val="65000"/>
                    <a:lumOff val="35000"/>
                  </a:schemeClr>
                </a:solidFill>
                <a:latin typeface="Montserrat" pitchFamily="2" charset="77"/>
              </a:rPr>
              <a:t>Telpa Nr. 12 un Nr. 13</a:t>
            </a:r>
            <a:endParaRPr lang="en-US" sz="3600" b="1" dirty="0">
              <a:solidFill>
                <a:schemeClr val="tx1">
                  <a:lumMod val="65000"/>
                  <a:lumOff val="35000"/>
                </a:schemeClr>
              </a:solidFill>
              <a:latin typeface="Montserrat" pitchFamily="2" charset="77"/>
            </a:endParaRPr>
          </a:p>
        </p:txBody>
      </p:sp>
      <p:pic>
        <p:nvPicPr>
          <p:cNvPr id="10" name="Content Placeholder 6">
            <a:extLst>
              <a:ext uri="{FF2B5EF4-FFF2-40B4-BE49-F238E27FC236}">
                <a16:creationId xmlns:a16="http://schemas.microsoft.com/office/drawing/2014/main" id="{59E5CC75-BFD0-5090-2D95-91CC2FF113C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6160801" y="3070369"/>
            <a:ext cx="3635219" cy="2726138"/>
          </a:xfrm>
        </p:spPr>
      </p:pic>
      <p:pic>
        <p:nvPicPr>
          <p:cNvPr id="11" name="Picture 10">
            <a:extLst>
              <a:ext uri="{FF2B5EF4-FFF2-40B4-BE49-F238E27FC236}">
                <a16:creationId xmlns:a16="http://schemas.microsoft.com/office/drawing/2014/main" id="{2CC5C130-A4AC-1F4B-C9E0-7D742263BB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928803" y="3070230"/>
            <a:ext cx="3635221" cy="2726416"/>
          </a:xfrm>
          <a:prstGeom prst="rect">
            <a:avLst/>
          </a:prstGeom>
        </p:spPr>
      </p:pic>
      <p:sp>
        <p:nvSpPr>
          <p:cNvPr id="12" name="TextBox 11">
            <a:extLst>
              <a:ext uri="{FF2B5EF4-FFF2-40B4-BE49-F238E27FC236}">
                <a16:creationId xmlns:a16="http://schemas.microsoft.com/office/drawing/2014/main" id="{44E7C204-22E0-059B-30F0-A06109B6F66F}"/>
              </a:ext>
            </a:extLst>
          </p:cNvPr>
          <p:cNvSpPr txBox="1"/>
          <p:nvPr/>
        </p:nvSpPr>
        <p:spPr>
          <a:xfrm>
            <a:off x="82379" y="2669305"/>
            <a:ext cx="3482858" cy="3524042"/>
          </a:xfrm>
          <a:prstGeom prst="rect">
            <a:avLst/>
          </a:prstGeom>
          <a:noFill/>
        </p:spPr>
        <p:txBody>
          <a:bodyPr wrap="square" rtlCol="0">
            <a:spAutoFit/>
          </a:bodyPr>
          <a:lstStyle/>
          <a:p>
            <a:pPr marL="285750" indent="-285750" algn="just">
              <a:spcBef>
                <a:spcPts val="600"/>
              </a:spcBef>
              <a:spcAft>
                <a:spcPts val="600"/>
              </a:spcAft>
              <a:buFont typeface="Arial" panose="020B0604020202020204" pitchFamily="34" charset="0"/>
              <a:buChar char="•"/>
            </a:pPr>
            <a:r>
              <a:rPr lang="lv-LV" sz="1600" dirty="0">
                <a:effectLst/>
                <a:latin typeface="Montserrat" panose="00000500000000000000" pitchFamily="2" charset="-70"/>
                <a:ea typeface="Calibri" panose="020F0502020204030204" pitchFamily="34" charset="0"/>
              </a:rPr>
              <a:t>Ieeja telpā ir no galvenās ieejas, kas ir kopēja ar ārstu praksēm, un tālāk, no gaiteņa. Koplietošanas WC atrodas gaitenī. </a:t>
            </a:r>
          </a:p>
          <a:p>
            <a:pPr marL="285750" indent="-285750" algn="just">
              <a:spcBef>
                <a:spcPts val="600"/>
              </a:spcBef>
              <a:spcAft>
                <a:spcPts val="600"/>
              </a:spcAft>
              <a:buFont typeface="Arial" panose="020B0604020202020204" pitchFamily="34" charset="0"/>
              <a:buChar char="•"/>
            </a:pPr>
            <a:r>
              <a:rPr lang="lv-LV" sz="1600" dirty="0">
                <a:effectLst/>
                <a:latin typeface="Montserrat" panose="00000500000000000000" pitchFamily="2" charset="-70"/>
                <a:ea typeface="Calibri" panose="020F0502020204030204" pitchFamily="34" charset="0"/>
                <a:cs typeface="Times New Roman" panose="02020603050405020304" pitchFamily="18" charset="0"/>
              </a:rPr>
              <a:t>Telpa Nr.12 faktiski ir funkcionāli savienota ar telpu Nr.13, jo telpā Nr.13 ir izvietotas tikai izlietnes ar norobežojošu sienu. Lietderīgi būtu telpas Nr.12 un Nr.13 nodot nomā kopā.</a:t>
            </a:r>
          </a:p>
          <a:p>
            <a:pPr marL="285750" indent="-285750" algn="just">
              <a:buFont typeface="Arial" panose="020B0604020202020204" pitchFamily="34" charset="0"/>
              <a:buChar char="•"/>
            </a:pPr>
            <a:endParaRPr lang="lv-LV" sz="1600" dirty="0">
              <a:latin typeface="Montserrat" panose="00000500000000000000" pitchFamily="2" charset="-70"/>
            </a:endParaRPr>
          </a:p>
        </p:txBody>
      </p:sp>
      <p:pic>
        <p:nvPicPr>
          <p:cNvPr id="13" name="Content Placeholder 6">
            <a:extLst>
              <a:ext uri="{FF2B5EF4-FFF2-40B4-BE49-F238E27FC236}">
                <a16:creationId xmlns:a16="http://schemas.microsoft.com/office/drawing/2014/main" id="{ABA6DA7B-4C35-BA58-B0E8-B8E4F1B895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rot="5400000">
            <a:off x="3279026" y="3081341"/>
            <a:ext cx="3622523" cy="2716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B8F8E0AC-A50D-A1A2-DD54-1E7F8511F1CA}"/>
              </a:ext>
            </a:extLst>
          </p:cNvPr>
          <p:cNvSpPr txBox="1"/>
          <p:nvPr/>
        </p:nvSpPr>
        <p:spPr>
          <a:xfrm>
            <a:off x="8474270" y="2559880"/>
            <a:ext cx="2726139" cy="369332"/>
          </a:xfrm>
          <a:prstGeom prst="rect">
            <a:avLst/>
          </a:prstGeom>
          <a:noFill/>
        </p:spPr>
        <p:txBody>
          <a:bodyPr wrap="square" rtlCol="0">
            <a:spAutoFit/>
          </a:bodyPr>
          <a:lstStyle/>
          <a:p>
            <a:r>
              <a:rPr lang="lv-LV" b="1" dirty="0">
                <a:solidFill>
                  <a:srgbClr val="FF0000"/>
                </a:solidFill>
                <a:latin typeface="Montserrat" panose="00000500000000000000" pitchFamily="2" charset="-70"/>
              </a:rPr>
              <a:t>TELPA NR.12 66.6 m</a:t>
            </a:r>
            <a:r>
              <a:rPr lang="lv-LV" sz="1800" b="1" baseline="30000" dirty="0">
                <a:solidFill>
                  <a:srgbClr val="FF0000"/>
                </a:solidFill>
                <a:effectLst/>
                <a:latin typeface="Montserrat" panose="00000500000000000000" pitchFamily="2" charset="-70"/>
                <a:ea typeface="Calibri" panose="020F0502020204030204" pitchFamily="34" charset="0"/>
              </a:rPr>
              <a:t>2</a:t>
            </a:r>
            <a:endParaRPr lang="lv-LV" b="1" dirty="0">
              <a:solidFill>
                <a:srgbClr val="FF0000"/>
              </a:solidFill>
              <a:latin typeface="Montserrat" panose="00000500000000000000" pitchFamily="2" charset="-70"/>
            </a:endParaRPr>
          </a:p>
        </p:txBody>
      </p:sp>
      <p:sp>
        <p:nvSpPr>
          <p:cNvPr id="15" name="TextBox 14">
            <a:extLst>
              <a:ext uri="{FF2B5EF4-FFF2-40B4-BE49-F238E27FC236}">
                <a16:creationId xmlns:a16="http://schemas.microsoft.com/office/drawing/2014/main" id="{93DBE0B8-0B11-9432-04B7-AB1330D2AF4C}"/>
              </a:ext>
            </a:extLst>
          </p:cNvPr>
          <p:cNvSpPr txBox="1"/>
          <p:nvPr/>
        </p:nvSpPr>
        <p:spPr>
          <a:xfrm>
            <a:off x="3995169" y="2670643"/>
            <a:ext cx="2272143" cy="646331"/>
          </a:xfrm>
          <a:prstGeom prst="rect">
            <a:avLst/>
          </a:prstGeom>
          <a:noFill/>
        </p:spPr>
        <p:txBody>
          <a:bodyPr wrap="square" rtlCol="0">
            <a:spAutoFit/>
          </a:bodyPr>
          <a:lstStyle/>
          <a:p>
            <a:pPr algn="ctr"/>
            <a:r>
              <a:rPr lang="lv-LV" b="1" dirty="0">
                <a:solidFill>
                  <a:srgbClr val="00B0F0"/>
                </a:solidFill>
                <a:latin typeface="Montserrat" panose="00000500000000000000" pitchFamily="2" charset="-70"/>
              </a:rPr>
              <a:t>TELPA NR.13</a:t>
            </a:r>
            <a:br>
              <a:rPr lang="lv-LV" b="1" dirty="0">
                <a:solidFill>
                  <a:srgbClr val="00B0F0"/>
                </a:solidFill>
                <a:latin typeface="Montserrat" panose="00000500000000000000" pitchFamily="2" charset="-70"/>
              </a:rPr>
            </a:br>
            <a:r>
              <a:rPr lang="lv-LV" b="1" dirty="0">
                <a:solidFill>
                  <a:srgbClr val="00B0F0"/>
                </a:solidFill>
                <a:latin typeface="Montserrat" panose="00000500000000000000" pitchFamily="2" charset="-70"/>
              </a:rPr>
              <a:t>5,6m</a:t>
            </a:r>
            <a:r>
              <a:rPr lang="lv-LV" sz="1800" b="1" baseline="30000" dirty="0">
                <a:solidFill>
                  <a:srgbClr val="00B0F0"/>
                </a:solidFill>
                <a:effectLst/>
                <a:latin typeface="Montserrat" panose="00000500000000000000" pitchFamily="2" charset="-70"/>
                <a:ea typeface="Calibri" panose="020F0502020204030204" pitchFamily="34" charset="0"/>
              </a:rPr>
              <a:t>2</a:t>
            </a:r>
            <a:endParaRPr lang="lv-LV" b="1" dirty="0">
              <a:solidFill>
                <a:srgbClr val="00B0F0"/>
              </a:solidFill>
              <a:latin typeface="Montserrat" panose="00000500000000000000" pitchFamily="2" charset="-70"/>
            </a:endParaRPr>
          </a:p>
        </p:txBody>
      </p:sp>
      <p:grpSp>
        <p:nvGrpSpPr>
          <p:cNvPr id="16" name="Group 15">
            <a:extLst>
              <a:ext uri="{FF2B5EF4-FFF2-40B4-BE49-F238E27FC236}">
                <a16:creationId xmlns:a16="http://schemas.microsoft.com/office/drawing/2014/main" id="{B4C94D42-84A5-8E56-5297-2A4B0C390C63}"/>
              </a:ext>
            </a:extLst>
          </p:cNvPr>
          <p:cNvGrpSpPr/>
          <p:nvPr/>
        </p:nvGrpSpPr>
        <p:grpSpPr>
          <a:xfrm>
            <a:off x="5787148" y="220069"/>
            <a:ext cx="5270848" cy="2299398"/>
            <a:chOff x="6787802" y="243935"/>
            <a:chExt cx="5270848" cy="2299398"/>
          </a:xfrm>
        </p:grpSpPr>
        <p:pic>
          <p:nvPicPr>
            <p:cNvPr id="17" name="Picture 16">
              <a:extLst>
                <a:ext uri="{FF2B5EF4-FFF2-40B4-BE49-F238E27FC236}">
                  <a16:creationId xmlns:a16="http://schemas.microsoft.com/office/drawing/2014/main" id="{7DAAAEBA-AF2E-48C1-AD45-7C05EB811C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7802" y="243935"/>
              <a:ext cx="5190806" cy="2299398"/>
            </a:xfrm>
            <a:prstGeom prst="rect">
              <a:avLst/>
            </a:prstGeom>
          </p:spPr>
        </p:pic>
        <p:cxnSp>
          <p:nvCxnSpPr>
            <p:cNvPr id="18" name="Straight Connector 17">
              <a:extLst>
                <a:ext uri="{FF2B5EF4-FFF2-40B4-BE49-F238E27FC236}">
                  <a16:creationId xmlns:a16="http://schemas.microsoft.com/office/drawing/2014/main" id="{616DE1DD-BF6C-5488-DD83-4B2589FBBBF8}"/>
                </a:ext>
              </a:extLst>
            </p:cNvPr>
            <p:cNvCxnSpPr>
              <a:cxnSpLocks/>
            </p:cNvCxnSpPr>
            <p:nvPr/>
          </p:nvCxnSpPr>
          <p:spPr>
            <a:xfrm flipV="1">
              <a:off x="11403110" y="950730"/>
              <a:ext cx="0" cy="67011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9793697-791F-A4C5-1E65-5F42F713A954}"/>
                </a:ext>
              </a:extLst>
            </p:cNvPr>
            <p:cNvCxnSpPr>
              <a:cxnSpLocks/>
            </p:cNvCxnSpPr>
            <p:nvPr/>
          </p:nvCxnSpPr>
          <p:spPr>
            <a:xfrm>
              <a:off x="8831360" y="901174"/>
              <a:ext cx="0" cy="869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74E7F63-177C-480E-97CC-7EC4E52E45DB}"/>
                </a:ext>
              </a:extLst>
            </p:cNvPr>
            <p:cNvCxnSpPr>
              <a:cxnSpLocks/>
            </p:cNvCxnSpPr>
            <p:nvPr/>
          </p:nvCxnSpPr>
          <p:spPr>
            <a:xfrm>
              <a:off x="8183660" y="1771124"/>
              <a:ext cx="0" cy="6223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CD5B4B3-C1E6-75FF-5036-2E9748EEF8FE}"/>
                </a:ext>
              </a:extLst>
            </p:cNvPr>
            <p:cNvCxnSpPr>
              <a:cxnSpLocks/>
            </p:cNvCxnSpPr>
            <p:nvPr/>
          </p:nvCxnSpPr>
          <p:spPr>
            <a:xfrm flipH="1">
              <a:off x="8183660" y="1801834"/>
              <a:ext cx="698500" cy="249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0BBCDCE-7783-F021-347A-5A200B275D27}"/>
                </a:ext>
              </a:extLst>
            </p:cNvPr>
            <p:cNvCxnSpPr>
              <a:cxnSpLocks/>
            </p:cNvCxnSpPr>
            <p:nvPr/>
          </p:nvCxnSpPr>
          <p:spPr>
            <a:xfrm flipH="1">
              <a:off x="8183660" y="2393238"/>
              <a:ext cx="379494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0AF170B-F999-EA68-0E06-6BF48A3843F0}"/>
                </a:ext>
              </a:extLst>
            </p:cNvPr>
            <p:cNvCxnSpPr>
              <a:cxnSpLocks/>
            </p:cNvCxnSpPr>
            <p:nvPr/>
          </p:nvCxnSpPr>
          <p:spPr>
            <a:xfrm flipV="1">
              <a:off x="11978608" y="1688574"/>
              <a:ext cx="0" cy="70466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2A15BE5-AC3A-0818-2A1D-07994DD10409}"/>
                </a:ext>
              </a:extLst>
            </p:cNvPr>
            <p:cNvCxnSpPr>
              <a:cxnSpLocks/>
            </p:cNvCxnSpPr>
            <p:nvPr/>
          </p:nvCxnSpPr>
          <p:spPr>
            <a:xfrm flipH="1">
              <a:off x="8796284" y="939961"/>
              <a:ext cx="260682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40C03BB-116F-D81B-700D-E70662F7A7E3}"/>
                </a:ext>
              </a:extLst>
            </p:cNvPr>
            <p:cNvCxnSpPr>
              <a:cxnSpLocks/>
            </p:cNvCxnSpPr>
            <p:nvPr/>
          </p:nvCxnSpPr>
          <p:spPr>
            <a:xfrm flipV="1">
              <a:off x="11415169" y="924709"/>
              <a:ext cx="643481" cy="1058"/>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88C59E5-3F21-66DE-ABCE-4DD3C13A8516}"/>
                </a:ext>
              </a:extLst>
            </p:cNvPr>
            <p:cNvCxnSpPr>
              <a:cxnSpLocks/>
            </p:cNvCxnSpPr>
            <p:nvPr/>
          </p:nvCxnSpPr>
          <p:spPr>
            <a:xfrm>
              <a:off x="12015244" y="897174"/>
              <a:ext cx="0" cy="723667"/>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26C266C-EEA8-CA1D-6DCD-D64E1BD9B006}"/>
                </a:ext>
              </a:extLst>
            </p:cNvPr>
            <p:cNvCxnSpPr>
              <a:cxnSpLocks/>
            </p:cNvCxnSpPr>
            <p:nvPr/>
          </p:nvCxnSpPr>
          <p:spPr>
            <a:xfrm flipV="1">
              <a:off x="11486607" y="939961"/>
              <a:ext cx="0" cy="663232"/>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8" name="TextBox 2">
            <a:extLst>
              <a:ext uri="{FF2B5EF4-FFF2-40B4-BE49-F238E27FC236}">
                <a16:creationId xmlns:a16="http://schemas.microsoft.com/office/drawing/2014/main" id="{BDA7EC1A-B6E6-118E-73C0-CC4E32E9100A}"/>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2025</a:t>
            </a:r>
            <a:endPar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endParaRPr>
          </a:p>
        </p:txBody>
      </p:sp>
    </p:spTree>
    <p:extLst>
      <p:ext uri="{BB962C8B-B14F-4D97-AF65-F5344CB8AC3E}">
        <p14:creationId xmlns:p14="http://schemas.microsoft.com/office/powerpoint/2010/main" val="1741013063"/>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980069D8-F8A9-96D2-B261-996403047BEC}"/>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27EE290D-0928-3983-0596-78FA48755378}"/>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9" name="Title 3">
            <a:extLst>
              <a:ext uri="{FF2B5EF4-FFF2-40B4-BE49-F238E27FC236}">
                <a16:creationId xmlns:a16="http://schemas.microsoft.com/office/drawing/2014/main" id="{B75F926C-717B-D760-43D9-608426407273}"/>
              </a:ext>
            </a:extLst>
          </p:cNvPr>
          <p:cNvSpPr>
            <a:spLocks noGrp="1"/>
          </p:cNvSpPr>
          <p:nvPr>
            <p:ph type="title"/>
          </p:nvPr>
        </p:nvSpPr>
        <p:spPr>
          <a:xfrm>
            <a:off x="882444" y="528108"/>
            <a:ext cx="3908425" cy="1326091"/>
          </a:xfrm>
        </p:spPr>
        <p:txBody>
          <a:bodyPr rtlCol="0">
            <a:normAutofit/>
          </a:bodyPr>
          <a:lstStyle/>
          <a:p>
            <a:pPr algn="ctr" fontAlgn="auto">
              <a:spcBef>
                <a:spcPts val="0"/>
              </a:spcBef>
              <a:spcAft>
                <a:spcPts val="0"/>
              </a:spcAft>
              <a:defRPr/>
            </a:pPr>
            <a:r>
              <a:rPr lang="lv-LV" sz="3600" b="1" dirty="0">
                <a:solidFill>
                  <a:schemeClr val="tx1">
                    <a:lumMod val="65000"/>
                    <a:lumOff val="35000"/>
                  </a:schemeClr>
                </a:solidFill>
                <a:latin typeface="Montserrat" pitchFamily="2" charset="77"/>
              </a:rPr>
              <a:t>Telpa Nr.14</a:t>
            </a:r>
            <a:endParaRPr lang="en-US" sz="3600" b="1" dirty="0">
              <a:solidFill>
                <a:schemeClr val="tx1">
                  <a:lumMod val="65000"/>
                  <a:lumOff val="35000"/>
                </a:schemeClr>
              </a:solidFill>
              <a:latin typeface="Montserrat" pitchFamily="2" charset="77"/>
            </a:endParaRPr>
          </a:p>
        </p:txBody>
      </p:sp>
      <p:pic>
        <p:nvPicPr>
          <p:cNvPr id="10" name="Content Placeholder 15">
            <a:extLst>
              <a:ext uri="{FF2B5EF4-FFF2-40B4-BE49-F238E27FC236}">
                <a16:creationId xmlns:a16="http://schemas.microsoft.com/office/drawing/2014/main" id="{ADAC1781-D6C8-18F7-1ED6-A0537B2E997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8519752" y="3116474"/>
            <a:ext cx="3665221" cy="2748915"/>
          </a:xfrm>
        </p:spPr>
      </p:pic>
      <p:pic>
        <p:nvPicPr>
          <p:cNvPr id="11" name="Picture 10">
            <a:extLst>
              <a:ext uri="{FF2B5EF4-FFF2-40B4-BE49-F238E27FC236}">
                <a16:creationId xmlns:a16="http://schemas.microsoft.com/office/drawing/2014/main" id="{89EF22CF-944D-4265-D228-034B00B315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505239" y="3082027"/>
            <a:ext cx="3665219" cy="2748915"/>
          </a:xfrm>
          <a:prstGeom prst="rect">
            <a:avLst/>
          </a:prstGeom>
        </p:spPr>
      </p:pic>
      <p:sp>
        <p:nvSpPr>
          <p:cNvPr id="12" name="TextBox 11">
            <a:extLst>
              <a:ext uri="{FF2B5EF4-FFF2-40B4-BE49-F238E27FC236}">
                <a16:creationId xmlns:a16="http://schemas.microsoft.com/office/drawing/2014/main" id="{188BB00C-705E-1968-6F91-0C2BEA048A1E}"/>
              </a:ext>
            </a:extLst>
          </p:cNvPr>
          <p:cNvSpPr txBox="1"/>
          <p:nvPr/>
        </p:nvSpPr>
        <p:spPr>
          <a:xfrm>
            <a:off x="121920" y="2189763"/>
            <a:ext cx="5193868" cy="3247043"/>
          </a:xfrm>
          <a:prstGeom prst="rect">
            <a:avLst/>
          </a:prstGeom>
          <a:noFill/>
        </p:spPr>
        <p:txBody>
          <a:bodyPr wrap="square" rtlCol="0">
            <a:spAutoFit/>
          </a:bodyPr>
          <a:lstStyle/>
          <a:p>
            <a:pPr marL="285750" indent="-285750" algn="just">
              <a:spcBef>
                <a:spcPts val="600"/>
              </a:spcBef>
              <a:spcAft>
                <a:spcPts val="600"/>
              </a:spcAft>
              <a:buFont typeface="Arial" panose="020B0604020202020204" pitchFamily="34" charset="0"/>
              <a:buChar char="•"/>
            </a:pPr>
            <a:r>
              <a:rPr lang="lv-LV" sz="1600" dirty="0">
                <a:effectLst/>
                <a:latin typeface="Montserrat" panose="00000500000000000000" pitchFamily="2" charset="-70"/>
                <a:ea typeface="Calibri" panose="020F0502020204030204" pitchFamily="34" charset="0"/>
              </a:rPr>
              <a:t>Telpas platība </a:t>
            </a:r>
            <a:r>
              <a:rPr lang="lv-LV" sz="1600" dirty="0" err="1">
                <a:effectLst/>
                <a:latin typeface="Montserrat" panose="00000500000000000000" pitchFamily="2" charset="-70"/>
                <a:ea typeface="Calibri" panose="020F0502020204030204" pitchFamily="34" charset="0"/>
                <a:cs typeface="Times New Roman" panose="02020603050405020304" pitchFamily="18" charset="0"/>
              </a:rPr>
              <a:t>platība</a:t>
            </a:r>
            <a:r>
              <a:rPr lang="lv-LV" sz="1600" dirty="0">
                <a:effectLst/>
                <a:latin typeface="Montserrat" panose="00000500000000000000" pitchFamily="2" charset="-70"/>
                <a:ea typeface="Calibri" panose="020F0502020204030204" pitchFamily="34" charset="0"/>
                <a:cs typeface="Times New Roman" panose="02020603050405020304" pitchFamily="18" charset="0"/>
              </a:rPr>
              <a:t> 11,20m</a:t>
            </a:r>
            <a:r>
              <a:rPr lang="lv-LV" sz="1600" baseline="30000" dirty="0">
                <a:effectLst/>
                <a:latin typeface="Montserrat" panose="00000500000000000000" pitchFamily="2" charset="-70"/>
                <a:ea typeface="Calibri" panose="020F0502020204030204" pitchFamily="34" charset="0"/>
              </a:rPr>
              <a:t>2</a:t>
            </a:r>
            <a:endParaRPr lang="lv-LV" sz="1600" dirty="0">
              <a:effectLst/>
              <a:latin typeface="Montserrat" panose="00000500000000000000" pitchFamily="2" charset="-70"/>
              <a:ea typeface="Calibri" panose="020F0502020204030204" pitchFamily="34" charset="0"/>
            </a:endParaRPr>
          </a:p>
          <a:p>
            <a:pPr marL="285750" indent="-285750" algn="just">
              <a:spcBef>
                <a:spcPts val="600"/>
              </a:spcBef>
              <a:spcAft>
                <a:spcPts val="600"/>
              </a:spcAft>
              <a:buFont typeface="Arial" panose="020B0604020202020204" pitchFamily="34" charset="0"/>
              <a:buChar char="•"/>
            </a:pPr>
            <a:r>
              <a:rPr lang="lv-LV" sz="1600" dirty="0">
                <a:effectLst/>
                <a:latin typeface="Montserrat" panose="00000500000000000000" pitchFamily="2" charset="-70"/>
                <a:ea typeface="Calibri" panose="020F0502020204030204" pitchFamily="34" charset="0"/>
              </a:rPr>
              <a:t>Telpā var </a:t>
            </a:r>
            <a:r>
              <a:rPr lang="lv-LV" sz="1600" dirty="0">
                <a:latin typeface="Montserrat" panose="00000500000000000000" pitchFamily="2" charset="-70"/>
                <a:ea typeface="Calibri" panose="020F0502020204030204" pitchFamily="34" charset="0"/>
              </a:rPr>
              <a:t>iekļūt </a:t>
            </a:r>
            <a:r>
              <a:rPr lang="lv-LV" sz="1600" dirty="0">
                <a:effectLst/>
                <a:latin typeface="Montserrat" panose="00000500000000000000" pitchFamily="2" charset="-70"/>
                <a:ea typeface="Calibri" panose="020F0502020204030204" pitchFamily="34" charset="0"/>
              </a:rPr>
              <a:t>cauri telpai Nr.15 vai Nr.12</a:t>
            </a:r>
          </a:p>
          <a:p>
            <a:pPr marL="285750" indent="-285750" algn="just">
              <a:spcBef>
                <a:spcPts val="600"/>
              </a:spcBef>
              <a:spcAft>
                <a:spcPts val="600"/>
              </a:spcAft>
              <a:buFont typeface="Arial" panose="020B0604020202020204" pitchFamily="34" charset="0"/>
              <a:buChar char="•"/>
            </a:pPr>
            <a:r>
              <a:rPr lang="lv-LV" sz="1600" dirty="0">
                <a:effectLst/>
                <a:latin typeface="Montserrat" panose="00000500000000000000" pitchFamily="2" charset="-70"/>
                <a:ea typeface="Calibri" panose="020F0502020204030204" pitchFamily="34" charset="0"/>
                <a:cs typeface="Times New Roman" panose="02020603050405020304" pitchFamily="18" charset="0"/>
              </a:rPr>
              <a:t>Telpā ir iespējas izbūvēt sanitāro mezglu, nodrošināt tās ar izlietnēm</a:t>
            </a:r>
            <a:endParaRPr lang="lv-LV" sz="1600" dirty="0">
              <a:effectLst/>
              <a:latin typeface="Montserrat" panose="00000500000000000000" pitchFamily="2" charset="-70"/>
              <a:ea typeface="Calibri" panose="020F0502020204030204" pitchFamily="34" charset="0"/>
            </a:endParaRPr>
          </a:p>
          <a:p>
            <a:pPr marL="285750" indent="-285750" algn="just">
              <a:spcBef>
                <a:spcPts val="600"/>
              </a:spcBef>
              <a:spcAft>
                <a:spcPts val="600"/>
              </a:spcAft>
              <a:buFont typeface="Arial" panose="020B0604020202020204" pitchFamily="34" charset="0"/>
              <a:buChar char="•"/>
            </a:pPr>
            <a:r>
              <a:rPr lang="lv-LV" sz="1600" dirty="0">
                <a:effectLst/>
                <a:latin typeface="Montserrat" panose="00000500000000000000" pitchFamily="2" charset="-70"/>
                <a:ea typeface="Calibri" panose="020F0502020204030204" pitchFamily="34" charset="0"/>
                <a:cs typeface="Times New Roman" panose="02020603050405020304" pitchFamily="18" charset="0"/>
              </a:rPr>
              <a:t>Ir iespējas iznomāt telpu Nr.14 atsevišķi, tikai tādā gadījumā, ja paredz sadalīt telpu Nr.12, norobežojot to ar papildus izbūvētu sienu.</a:t>
            </a:r>
          </a:p>
          <a:p>
            <a:pPr marL="285750" indent="-285750" algn="just">
              <a:spcBef>
                <a:spcPts val="600"/>
              </a:spcBef>
              <a:spcAft>
                <a:spcPts val="600"/>
              </a:spcAft>
              <a:buFont typeface="Arial" panose="020B0604020202020204" pitchFamily="34" charset="0"/>
              <a:buChar char="•"/>
            </a:pPr>
            <a:r>
              <a:rPr lang="lv-LV" sz="1600" dirty="0">
                <a:latin typeface="Montserrat" panose="00000500000000000000" pitchFamily="2" charset="-70"/>
                <a:ea typeface="Calibri" panose="020F0502020204030204" pitchFamily="34" charset="0"/>
                <a:cs typeface="Times New Roman" panose="02020603050405020304" pitchFamily="18" charset="0"/>
              </a:rPr>
              <a:t>C</a:t>
            </a:r>
            <a:r>
              <a:rPr lang="lv-LV" sz="1600" dirty="0">
                <a:effectLst/>
                <a:latin typeface="Montserrat" panose="00000500000000000000" pitchFamily="2" charset="-70"/>
                <a:ea typeface="Calibri" panose="020F0502020204030204" pitchFamily="34" charset="0"/>
                <a:cs typeface="Times New Roman" panose="02020603050405020304" pitchFamily="18" charset="0"/>
              </a:rPr>
              <a:t>itā gadījumā telpa Nr. 14 jāiznomā kopā ar telpu Nr.1</a:t>
            </a:r>
            <a:r>
              <a:rPr lang="lv-LV" sz="1600" dirty="0">
                <a:latin typeface="Montserrat" panose="00000500000000000000" pitchFamily="2" charset="-70"/>
                <a:ea typeface="Calibri" panose="020F0502020204030204" pitchFamily="34" charset="0"/>
                <a:cs typeface="Times New Roman" panose="02020603050405020304" pitchFamily="18" charset="0"/>
              </a:rPr>
              <a:t>5</a:t>
            </a:r>
            <a:r>
              <a:rPr lang="lv-LV" sz="1600" dirty="0">
                <a:effectLst/>
                <a:latin typeface="Montserrat" panose="00000500000000000000" pitchFamily="2" charset="-70"/>
                <a:ea typeface="Calibri" panose="020F0502020204030204" pitchFamily="34" charset="0"/>
                <a:cs typeface="Times New Roman" panose="02020603050405020304" pitchFamily="18" charset="0"/>
              </a:rPr>
              <a:t>. </a:t>
            </a:r>
          </a:p>
          <a:p>
            <a:pPr marL="285750" indent="-285750" algn="just">
              <a:buFont typeface="Arial" panose="020B0604020202020204" pitchFamily="34" charset="0"/>
              <a:buChar char="•"/>
            </a:pPr>
            <a:endParaRPr lang="lv-LV" sz="1600" dirty="0">
              <a:latin typeface="Montserrat" panose="00000500000000000000" pitchFamily="2" charset="-70"/>
            </a:endParaRPr>
          </a:p>
        </p:txBody>
      </p:sp>
      <p:pic>
        <p:nvPicPr>
          <p:cNvPr id="13" name="Picture 12">
            <a:extLst>
              <a:ext uri="{FF2B5EF4-FFF2-40B4-BE49-F238E27FC236}">
                <a16:creationId xmlns:a16="http://schemas.microsoft.com/office/drawing/2014/main" id="{9921BC1A-BDA3-CD41-B498-9F002BC956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3391" y="70817"/>
            <a:ext cx="5763429" cy="2553056"/>
          </a:xfrm>
          <a:prstGeom prst="rect">
            <a:avLst/>
          </a:prstGeom>
        </p:spPr>
      </p:pic>
      <p:cxnSp>
        <p:nvCxnSpPr>
          <p:cNvPr id="14" name="Straight Connector 13">
            <a:extLst>
              <a:ext uri="{FF2B5EF4-FFF2-40B4-BE49-F238E27FC236}">
                <a16:creationId xmlns:a16="http://schemas.microsoft.com/office/drawing/2014/main" id="{4ACA178B-E626-FC06-D0DE-3FD17921A623}"/>
              </a:ext>
            </a:extLst>
          </p:cNvPr>
          <p:cNvCxnSpPr>
            <a:cxnSpLocks/>
          </p:cNvCxnSpPr>
          <p:nvPr/>
        </p:nvCxnSpPr>
        <p:spPr>
          <a:xfrm flipV="1">
            <a:off x="6026040" y="1766281"/>
            <a:ext cx="1500731" cy="355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805F122-72C0-F52C-D012-E460709AA414}"/>
              </a:ext>
            </a:extLst>
          </p:cNvPr>
          <p:cNvCxnSpPr>
            <a:cxnSpLocks/>
          </p:cNvCxnSpPr>
          <p:nvPr/>
        </p:nvCxnSpPr>
        <p:spPr>
          <a:xfrm>
            <a:off x="7526771" y="1723599"/>
            <a:ext cx="0" cy="72366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B371B4F-B065-974B-8CA8-333ED5B0D6B5}"/>
              </a:ext>
            </a:extLst>
          </p:cNvPr>
          <p:cNvCxnSpPr>
            <a:cxnSpLocks/>
          </p:cNvCxnSpPr>
          <p:nvPr/>
        </p:nvCxnSpPr>
        <p:spPr>
          <a:xfrm flipV="1">
            <a:off x="6097478" y="1784034"/>
            <a:ext cx="0" cy="66323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4E3702E-1BEE-7E2A-81F0-73A7C48527CA}"/>
              </a:ext>
            </a:extLst>
          </p:cNvPr>
          <p:cNvCxnSpPr>
            <a:cxnSpLocks/>
          </p:cNvCxnSpPr>
          <p:nvPr/>
        </p:nvCxnSpPr>
        <p:spPr>
          <a:xfrm flipV="1">
            <a:off x="6097478" y="2447266"/>
            <a:ext cx="1395412" cy="299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2">
            <a:extLst>
              <a:ext uri="{FF2B5EF4-FFF2-40B4-BE49-F238E27FC236}">
                <a16:creationId xmlns:a16="http://schemas.microsoft.com/office/drawing/2014/main" id="{9CC90F05-0973-6C1E-BFEA-4F40A1D7FAFE}"/>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2025</a:t>
            </a:r>
            <a:endPar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endParaRPr>
          </a:p>
        </p:txBody>
      </p:sp>
    </p:spTree>
    <p:extLst>
      <p:ext uri="{BB962C8B-B14F-4D97-AF65-F5344CB8AC3E}">
        <p14:creationId xmlns:p14="http://schemas.microsoft.com/office/powerpoint/2010/main" val="811949419"/>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77C9F435-6353-71DD-2017-AFA37B747728}"/>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76BF966A-3C8F-4B55-2337-51AA16501187}"/>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A7E9AB25-B9AD-50DC-1CE4-905CE8AA38DF}"/>
              </a:ext>
            </a:extLst>
          </p:cNvPr>
          <p:cNvSpPr>
            <a:spLocks noGrp="1"/>
          </p:cNvSpPr>
          <p:nvPr>
            <p:ph type="title"/>
          </p:nvPr>
        </p:nvSpPr>
        <p:spPr>
          <a:xfrm>
            <a:off x="712356" y="550960"/>
            <a:ext cx="4114800" cy="1326091"/>
          </a:xfrm>
        </p:spPr>
        <p:txBody>
          <a:bodyPr rtlCol="0">
            <a:normAutofit/>
          </a:bodyPr>
          <a:lstStyle/>
          <a:p>
            <a:pPr algn="ctr" fontAlgn="auto">
              <a:spcBef>
                <a:spcPts val="0"/>
              </a:spcBef>
              <a:spcAft>
                <a:spcPts val="0"/>
              </a:spcAft>
              <a:defRPr/>
            </a:pPr>
            <a:r>
              <a:rPr lang="lv-LV" sz="3600" b="1" dirty="0">
                <a:solidFill>
                  <a:schemeClr val="tx1">
                    <a:lumMod val="65000"/>
                    <a:lumOff val="35000"/>
                  </a:schemeClr>
                </a:solidFill>
                <a:latin typeface="Montserrat" pitchFamily="2" charset="77"/>
              </a:rPr>
              <a:t>Telpa Nr.15</a:t>
            </a:r>
            <a:endParaRPr lang="en-US" sz="3600" b="1" dirty="0">
              <a:solidFill>
                <a:schemeClr val="tx1">
                  <a:lumMod val="65000"/>
                  <a:lumOff val="35000"/>
                </a:schemeClr>
              </a:solidFill>
              <a:latin typeface="Montserrat" pitchFamily="2" charset="77"/>
            </a:endParaRPr>
          </a:p>
        </p:txBody>
      </p:sp>
      <p:pic>
        <p:nvPicPr>
          <p:cNvPr id="5" name="Content Placeholder 10">
            <a:extLst>
              <a:ext uri="{FF2B5EF4-FFF2-40B4-BE49-F238E27FC236}">
                <a16:creationId xmlns:a16="http://schemas.microsoft.com/office/drawing/2014/main" id="{158CAE5F-39C2-430B-ED65-B06E08E6C84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8169144" y="2726254"/>
            <a:ext cx="4032451" cy="3024337"/>
          </a:xfrm>
        </p:spPr>
      </p:pic>
      <p:pic>
        <p:nvPicPr>
          <p:cNvPr id="6" name="Picture 5">
            <a:extLst>
              <a:ext uri="{FF2B5EF4-FFF2-40B4-BE49-F238E27FC236}">
                <a16:creationId xmlns:a16="http://schemas.microsoft.com/office/drawing/2014/main" id="{D109E37E-9EFC-C727-8990-0F62D6A539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074707" y="2726254"/>
            <a:ext cx="4032449" cy="3024337"/>
          </a:xfrm>
          <a:prstGeom prst="rect">
            <a:avLst/>
          </a:prstGeom>
        </p:spPr>
      </p:pic>
      <p:pic>
        <p:nvPicPr>
          <p:cNvPr id="7" name="Picture 6">
            <a:extLst>
              <a:ext uri="{FF2B5EF4-FFF2-40B4-BE49-F238E27FC236}">
                <a16:creationId xmlns:a16="http://schemas.microsoft.com/office/drawing/2014/main" id="{F27704FB-CF16-3874-064F-BB3AF759F8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7777" y="106915"/>
            <a:ext cx="4775170" cy="2115282"/>
          </a:xfrm>
          <a:prstGeom prst="rect">
            <a:avLst/>
          </a:prstGeom>
          <a:ln>
            <a:solidFill>
              <a:srgbClr val="FF0000"/>
            </a:solidFill>
          </a:ln>
        </p:spPr>
      </p:pic>
      <p:sp>
        <p:nvSpPr>
          <p:cNvPr id="8" name="TextBox 7">
            <a:extLst>
              <a:ext uri="{FF2B5EF4-FFF2-40B4-BE49-F238E27FC236}">
                <a16:creationId xmlns:a16="http://schemas.microsoft.com/office/drawing/2014/main" id="{11F673A0-4ADC-B476-5633-A0456063095F}"/>
              </a:ext>
            </a:extLst>
          </p:cNvPr>
          <p:cNvSpPr txBox="1"/>
          <p:nvPr/>
        </p:nvSpPr>
        <p:spPr>
          <a:xfrm>
            <a:off x="121920" y="2222197"/>
            <a:ext cx="4995023" cy="3093154"/>
          </a:xfrm>
          <a:prstGeom prst="rect">
            <a:avLst/>
          </a:prstGeom>
          <a:noFill/>
        </p:spPr>
        <p:txBody>
          <a:bodyPr wrap="square" rtlCol="0">
            <a:spAutoFit/>
          </a:bodyPr>
          <a:lstStyle/>
          <a:p>
            <a:pPr marL="285750" indent="-285750" algn="just">
              <a:spcBef>
                <a:spcPts val="600"/>
              </a:spcBef>
              <a:spcAft>
                <a:spcPts val="600"/>
              </a:spcAft>
              <a:buFont typeface="Arial" panose="020B0604020202020204" pitchFamily="34" charset="0"/>
              <a:buChar char="•"/>
            </a:pPr>
            <a:r>
              <a:rPr lang="lv-LV" sz="1600" dirty="0">
                <a:effectLst/>
                <a:latin typeface="Montserrat" panose="00000500000000000000" pitchFamily="2" charset="-70"/>
                <a:ea typeface="Calibri" panose="020F0502020204030204" pitchFamily="34" charset="0"/>
              </a:rPr>
              <a:t>Telpas platība </a:t>
            </a:r>
            <a:r>
              <a:rPr lang="lv-LV" sz="1600" dirty="0">
                <a:effectLst/>
                <a:latin typeface="Montserrat" panose="00000500000000000000" pitchFamily="2" charset="-70"/>
                <a:ea typeface="Calibri" panose="020F0502020204030204" pitchFamily="34" charset="0"/>
                <a:cs typeface="Times New Roman" panose="02020603050405020304" pitchFamily="18" charset="0"/>
              </a:rPr>
              <a:t>22,80 m</a:t>
            </a:r>
            <a:r>
              <a:rPr lang="lv-LV" sz="1600" baseline="30000" dirty="0">
                <a:effectLst/>
                <a:latin typeface="Montserrat" panose="00000500000000000000" pitchFamily="2" charset="-70"/>
                <a:ea typeface="Calibri" panose="020F0502020204030204" pitchFamily="34" charset="0"/>
              </a:rPr>
              <a:t>2</a:t>
            </a:r>
            <a:endParaRPr lang="lv-LV" sz="1600" dirty="0">
              <a:effectLst/>
              <a:latin typeface="Montserrat" panose="00000500000000000000" pitchFamily="2" charset="-70"/>
              <a:ea typeface="Calibri" panose="020F0502020204030204" pitchFamily="34" charset="0"/>
            </a:endParaRPr>
          </a:p>
          <a:p>
            <a:pPr marL="285750" indent="-285750" algn="just">
              <a:spcBef>
                <a:spcPts val="600"/>
              </a:spcBef>
              <a:spcAft>
                <a:spcPts val="600"/>
              </a:spcAft>
              <a:buFont typeface="Arial" panose="020B0604020202020204" pitchFamily="34" charset="0"/>
              <a:buChar char="•"/>
            </a:pPr>
            <a:r>
              <a:rPr lang="lv-LV" sz="1600" dirty="0">
                <a:effectLst/>
                <a:latin typeface="Montserrat" panose="00000500000000000000" pitchFamily="2" charset="-70"/>
                <a:ea typeface="Calibri" panose="020F0502020204030204" pitchFamily="34" charset="0"/>
              </a:rPr>
              <a:t>Ieeja telpā ir no galvenās ieejas, kas ir kopēja ar ārstu praksēm, un tālāk, no gaiteņa. Koplietošanas WC atrodas gaitenī. </a:t>
            </a:r>
          </a:p>
          <a:p>
            <a:pPr marL="285750" indent="-285750" algn="just">
              <a:spcBef>
                <a:spcPts val="600"/>
              </a:spcBef>
              <a:spcAft>
                <a:spcPts val="600"/>
              </a:spcAft>
              <a:buFont typeface="Arial" panose="020B0604020202020204" pitchFamily="34" charset="0"/>
              <a:buChar char="•"/>
            </a:pPr>
            <a:r>
              <a:rPr lang="lv-LV" sz="1600" dirty="0">
                <a:latin typeface="Montserrat" panose="00000500000000000000" pitchFamily="2" charset="-70"/>
                <a:ea typeface="Calibri" panose="020F0502020204030204" pitchFamily="34" charset="0"/>
              </a:rPr>
              <a:t>Telpā var iekļūt arī no telpas Nr.12;</a:t>
            </a:r>
          </a:p>
          <a:p>
            <a:pPr marL="285750" indent="-285750" algn="just">
              <a:spcBef>
                <a:spcPts val="600"/>
              </a:spcBef>
              <a:spcAft>
                <a:spcPts val="600"/>
              </a:spcAft>
              <a:buFont typeface="Arial" panose="020B0604020202020204" pitchFamily="34" charset="0"/>
              <a:buChar char="•"/>
            </a:pPr>
            <a:r>
              <a:rPr lang="lv-LV" sz="1600" dirty="0">
                <a:effectLst/>
                <a:latin typeface="Montserrat" panose="00000500000000000000" pitchFamily="2" charset="-70"/>
                <a:ea typeface="Calibri" panose="020F0502020204030204" pitchFamily="34" charset="0"/>
                <a:cs typeface="Times New Roman" panose="02020603050405020304" pitchFamily="18" charset="0"/>
              </a:rPr>
              <a:t>Telpā ir iespējas izbūvēt sanitāro mezglu, nodrošināt tās ar izlietnēm.</a:t>
            </a:r>
          </a:p>
          <a:p>
            <a:pPr marL="285750" indent="-285750">
              <a:buFont typeface="Arial" panose="020B0604020202020204" pitchFamily="34" charset="0"/>
              <a:buChar char="•"/>
            </a:pPr>
            <a:endParaRPr lang="lv-LV" sz="1600" dirty="0">
              <a:latin typeface="Montserrat" panose="00000500000000000000" pitchFamily="2" charset="-70"/>
              <a:ea typeface="Calibri" panose="020F0502020204030204" pitchFamily="34" charset="0"/>
            </a:endParaRPr>
          </a:p>
          <a:p>
            <a:pPr marL="285750" indent="-285750">
              <a:buFont typeface="Arial" panose="020B0604020202020204" pitchFamily="34" charset="0"/>
              <a:buChar char="•"/>
            </a:pPr>
            <a:endParaRPr lang="lv-LV" sz="1600" dirty="0">
              <a:effectLst/>
              <a:latin typeface="Montserrat" panose="00000500000000000000" pitchFamily="2" charset="-70"/>
              <a:ea typeface="Calibri" panose="020F0502020204030204" pitchFamily="34" charset="0"/>
            </a:endParaRPr>
          </a:p>
          <a:p>
            <a:endParaRPr lang="lv-LV" sz="1600" dirty="0">
              <a:latin typeface="Montserrat" panose="00000500000000000000" pitchFamily="2" charset="-70"/>
            </a:endParaRPr>
          </a:p>
        </p:txBody>
      </p:sp>
      <p:cxnSp>
        <p:nvCxnSpPr>
          <p:cNvPr id="9" name="Straight Connector 8">
            <a:extLst>
              <a:ext uri="{FF2B5EF4-FFF2-40B4-BE49-F238E27FC236}">
                <a16:creationId xmlns:a16="http://schemas.microsoft.com/office/drawing/2014/main" id="{6DCA7F74-BD72-01A2-9487-692EE4ACB185}"/>
              </a:ext>
            </a:extLst>
          </p:cNvPr>
          <p:cNvCxnSpPr>
            <a:cxnSpLocks/>
          </p:cNvCxnSpPr>
          <p:nvPr/>
        </p:nvCxnSpPr>
        <p:spPr>
          <a:xfrm>
            <a:off x="6567055" y="701963"/>
            <a:ext cx="0" cy="79663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916D8C5-31AE-4F8D-0856-4E0CA1DC59F3}"/>
              </a:ext>
            </a:extLst>
          </p:cNvPr>
          <p:cNvCxnSpPr>
            <a:cxnSpLocks/>
          </p:cNvCxnSpPr>
          <p:nvPr/>
        </p:nvCxnSpPr>
        <p:spPr>
          <a:xfrm>
            <a:off x="8306955" y="701963"/>
            <a:ext cx="0" cy="79663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8B9D753-EB76-7183-D537-A09F5DBFFCE7}"/>
              </a:ext>
            </a:extLst>
          </p:cNvPr>
          <p:cNvCxnSpPr>
            <a:cxnSpLocks/>
          </p:cNvCxnSpPr>
          <p:nvPr/>
        </p:nvCxnSpPr>
        <p:spPr>
          <a:xfrm flipH="1">
            <a:off x="6567055" y="746413"/>
            <a:ext cx="17399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EA99009-498B-06A1-8E77-0E88503F74E9}"/>
              </a:ext>
            </a:extLst>
          </p:cNvPr>
          <p:cNvCxnSpPr>
            <a:cxnSpLocks/>
          </p:cNvCxnSpPr>
          <p:nvPr/>
        </p:nvCxnSpPr>
        <p:spPr>
          <a:xfrm flipH="1">
            <a:off x="6567055" y="1500908"/>
            <a:ext cx="17399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2">
            <a:extLst>
              <a:ext uri="{FF2B5EF4-FFF2-40B4-BE49-F238E27FC236}">
                <a16:creationId xmlns:a16="http://schemas.microsoft.com/office/drawing/2014/main" id="{6901AC8B-DF71-0DA8-396B-DC6630ED8947}"/>
              </a:ext>
            </a:extLst>
          </p:cNvPr>
          <p:cNvSpPr txBox="1"/>
          <p:nvPr/>
        </p:nvSpPr>
        <p:spPr>
          <a:xfrm>
            <a:off x="130546"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2025</a:t>
            </a:r>
            <a:endPar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endParaRPr>
          </a:p>
        </p:txBody>
      </p:sp>
    </p:spTree>
    <p:extLst>
      <p:ext uri="{BB962C8B-B14F-4D97-AF65-F5344CB8AC3E}">
        <p14:creationId xmlns:p14="http://schemas.microsoft.com/office/powerpoint/2010/main" val="1891048778"/>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AutoShape 3">
            <a:extLst>
              <a:ext uri="{FF2B5EF4-FFF2-40B4-BE49-F238E27FC236}">
                <a16:creationId xmlns:a16="http://schemas.microsoft.com/office/drawing/2014/main" id="{8855D221-BE77-EBD0-3198-AC900C1AE172}"/>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C5048C2B-4543-DB06-AF05-656EE7FFBF79}"/>
              </a:ext>
            </a:extLst>
          </p:cNvPr>
          <p:cNvSpPr>
            <a:spLocks noGrp="1"/>
          </p:cNvSpPr>
          <p:nvPr>
            <p:ph type="title"/>
          </p:nvPr>
        </p:nvSpPr>
        <p:spPr>
          <a:xfrm>
            <a:off x="535709" y="365126"/>
            <a:ext cx="10818091" cy="1326091"/>
          </a:xfrm>
        </p:spPr>
        <p:txBody>
          <a:bodyPr rtlCol="0">
            <a:normAutofit/>
          </a:bodyPr>
          <a:lstStyle/>
          <a:p>
            <a:pPr algn="ctr" fontAlgn="auto">
              <a:spcBef>
                <a:spcPts val="0"/>
              </a:spcBef>
              <a:spcAft>
                <a:spcPts val="0"/>
              </a:spcAft>
              <a:defRPr/>
            </a:pPr>
            <a:r>
              <a:rPr lang="lv-LV" sz="3200" b="1" kern="0" cap="all" dirty="0">
                <a:solidFill>
                  <a:srgbClr val="595959"/>
                </a:solidFill>
                <a:effectLst/>
                <a:latin typeface="Montserrat" panose="00000500000000000000" pitchFamily="2" charset="-70"/>
                <a:ea typeface="Times New Roman" panose="02020603050405020304" pitchFamily="18" charset="0"/>
                <a:cs typeface="Times New Roman" panose="02020603050405020304" pitchFamily="18" charset="0"/>
              </a:rPr>
              <a:t>Normatīvais regulējums</a:t>
            </a:r>
            <a:endParaRPr lang="en-US" sz="5400" cap="all" dirty="0">
              <a:solidFill>
                <a:srgbClr val="595959"/>
              </a:solidFill>
              <a:latin typeface="Montserrat" panose="00000500000000000000" pitchFamily="2" charset="-70"/>
            </a:endParaRPr>
          </a:p>
        </p:txBody>
      </p:sp>
      <p:sp>
        <p:nvSpPr>
          <p:cNvPr id="5" name="Content Placeholder 4">
            <a:extLst>
              <a:ext uri="{FF2B5EF4-FFF2-40B4-BE49-F238E27FC236}">
                <a16:creationId xmlns:a16="http://schemas.microsoft.com/office/drawing/2014/main" id="{B525F08C-0F85-7EAE-B8A0-8F18E5145541}"/>
              </a:ext>
            </a:extLst>
          </p:cNvPr>
          <p:cNvSpPr>
            <a:spLocks noGrp="1"/>
          </p:cNvSpPr>
          <p:nvPr>
            <p:ph idx="1"/>
          </p:nvPr>
        </p:nvSpPr>
        <p:spPr>
          <a:xfrm>
            <a:off x="221673" y="1825625"/>
            <a:ext cx="11132127" cy="4351867"/>
          </a:xfrm>
        </p:spPr>
        <p:txBody>
          <a:bodyPr rtlCol="0">
            <a:normAutofit/>
          </a:bodyPr>
          <a:lstStyle/>
          <a:p>
            <a:pPr algn="just">
              <a:lnSpc>
                <a:spcPct val="107000"/>
              </a:lnSpc>
              <a:spcAft>
                <a:spcPts val="600"/>
              </a:spcAft>
            </a:pPr>
            <a:r>
              <a:rPr lang="lv-LV" sz="1600" kern="100" dirty="0">
                <a:solidFill>
                  <a:srgbClr val="000000"/>
                </a:solidFill>
                <a:effectLst/>
                <a:latin typeface="Montserrat" panose="00000500000000000000" pitchFamily="2" charset="-70"/>
                <a:ea typeface="Calibri" panose="020F0502020204030204" pitchFamily="34" charset="0"/>
                <a:cs typeface="Times New Roman" panose="02020603050405020304" pitchFamily="18" charset="0"/>
              </a:rPr>
              <a:t>Ja dome nolemj iznomāt telpas ilgtermiņā, tam ir organizējama nomas tiesību izsole. Normatīvie akti pieļauj izsoles nerīkošanu gadījumā, ja nomas objektu iznomā sociālās aizsardzības, kultūras, izglītības, zinātnes, sporta, vides un dzīvnieku aizsardzības vai veselības aprūpes funkciju nodrošināšanai. Taču vēlmi pretendēt uz minēto Telpu nomu iepriekš izteikuši vairāki citi potenciālie nomnieki, līdz ar to iespējami vairāki pretendenti nomai un </a:t>
            </a:r>
            <a:r>
              <a:rPr lang="lv-LV" sz="1600" kern="100" dirty="0">
                <a:solidFill>
                  <a:srgbClr val="000000"/>
                </a:solidFill>
                <a:latin typeface="Montserrat" panose="00000500000000000000" pitchFamily="2" charset="-70"/>
                <a:ea typeface="Calibri" panose="020F0502020204030204" pitchFamily="34" charset="0"/>
                <a:cs typeface="Times New Roman" panose="02020603050405020304" pitchFamily="18" charset="0"/>
              </a:rPr>
              <a:t>tādā gadījumā būtu rīkojama izsole. </a:t>
            </a:r>
          </a:p>
          <a:p>
            <a:pPr algn="just">
              <a:lnSpc>
                <a:spcPct val="107000"/>
              </a:lnSpc>
              <a:spcAft>
                <a:spcPts val="600"/>
              </a:spcAft>
            </a:pPr>
            <a:r>
              <a:rPr lang="lv-LV" sz="1600" kern="1200" dirty="0">
                <a:solidFill>
                  <a:srgbClr val="000000"/>
                </a:solidFill>
                <a:effectLst/>
                <a:latin typeface="Montserrat" panose="00000500000000000000" pitchFamily="2" charset="-70"/>
                <a:ea typeface="Calibri" panose="020F0502020204030204" pitchFamily="34" charset="0"/>
                <a:cs typeface="Times New Roman" panose="02020603050405020304" pitchFamily="18" charset="0"/>
              </a:rPr>
              <a:t>Iznomājot Telpas veselības aprūpes mērķiem, nomas maksa nosakāma atbilstoši neatkarīga vērtētāja vērtējumam.</a:t>
            </a:r>
            <a:endParaRPr lang="lv-LV" sz="1600" kern="100" dirty="0">
              <a:effectLst/>
              <a:latin typeface="Montserrat" panose="00000500000000000000" pitchFamily="2" charset="-70"/>
              <a:ea typeface="Calibri" panose="020F0502020204030204" pitchFamily="34" charset="0"/>
              <a:cs typeface="Times New Roman" panose="02020603050405020304" pitchFamily="18" charset="0"/>
            </a:endParaRPr>
          </a:p>
          <a:p>
            <a:pPr algn="just">
              <a:lnSpc>
                <a:spcPct val="107000"/>
              </a:lnSpc>
              <a:spcAft>
                <a:spcPts val="600"/>
              </a:spcAft>
              <a:tabLst>
                <a:tab pos="270510" algn="l"/>
              </a:tabLst>
            </a:pPr>
            <a:r>
              <a:rPr lang="lv-LV" sz="1600" kern="100" dirty="0">
                <a:effectLst/>
                <a:latin typeface="Montserrat" panose="00000500000000000000" pitchFamily="2" charset="-70"/>
                <a:ea typeface="Calibri" panose="020F0502020204030204" pitchFamily="34" charset="0"/>
                <a:cs typeface="Times New Roman" panose="02020603050405020304" pitchFamily="18" charset="0"/>
              </a:rPr>
              <a:t>Tā kā kopā ar Telpām tiek iznomāta arī apbūvēta zemesgabala Garā ielā 20, Carnikavā, daļa, nomas maksu nosaka visam nomas objektam kopā atbilstoši neatkarīga vērtētāja noteiktajai tirgus nomas maksai.</a:t>
            </a:r>
          </a:p>
          <a:p>
            <a:pPr algn="just">
              <a:lnSpc>
                <a:spcPct val="107000"/>
              </a:lnSpc>
              <a:spcAft>
                <a:spcPts val="600"/>
              </a:spcAft>
              <a:tabLst>
                <a:tab pos="270510" algn="l"/>
              </a:tabLst>
            </a:pPr>
            <a:r>
              <a:rPr lang="lv-LV" sz="1600" kern="100" dirty="0">
                <a:effectLst/>
                <a:latin typeface="Montserrat" panose="00000500000000000000" pitchFamily="2" charset="-70"/>
                <a:ea typeface="Calibri" panose="020F0502020204030204" pitchFamily="34" charset="0"/>
                <a:cs typeface="Times New Roman" panose="02020603050405020304" pitchFamily="18" charset="0"/>
              </a:rPr>
              <a:t>Maksājumus par apsaimniekošanu un komunālajiem pakalpojumiem, nekustamā īpašuma nodokli, zemes nomas maksu nomnieks veic papildus telpu nomas maksai.</a:t>
            </a:r>
          </a:p>
        </p:txBody>
      </p:sp>
      <p:sp>
        <p:nvSpPr>
          <p:cNvPr id="6" name="TextBox 2">
            <a:extLst>
              <a:ext uri="{FF2B5EF4-FFF2-40B4-BE49-F238E27FC236}">
                <a16:creationId xmlns:a16="http://schemas.microsoft.com/office/drawing/2014/main" id="{7100D808-EB03-2D3D-8BB2-6C721BE5F490}"/>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2025</a:t>
            </a:r>
            <a:endPar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endParaRPr>
          </a:p>
        </p:txBody>
      </p:sp>
      <p:pic>
        <p:nvPicPr>
          <p:cNvPr id="7" name="Picture 6">
            <a:extLst>
              <a:ext uri="{FF2B5EF4-FFF2-40B4-BE49-F238E27FC236}">
                <a16:creationId xmlns:a16="http://schemas.microsoft.com/office/drawing/2014/main" id="{21D022AE-F6EA-585F-9F07-71CBF3C7D8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EA7C7E95-63B3-2733-2164-D575CBB45E13}"/>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0D7FF4CC-9D11-B697-D8A0-BF69317A188C}"/>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629E630E-61DE-FBC2-38C7-9B6C2EAF6288}"/>
              </a:ext>
            </a:extLst>
          </p:cNvPr>
          <p:cNvSpPr>
            <a:spLocks noGrp="1"/>
          </p:cNvSpPr>
          <p:nvPr>
            <p:ph type="title"/>
          </p:nvPr>
        </p:nvSpPr>
        <p:spPr>
          <a:xfrm>
            <a:off x="378691" y="365126"/>
            <a:ext cx="10975109" cy="1326091"/>
          </a:xfrm>
        </p:spPr>
        <p:txBody>
          <a:bodyPr rtlCol="0">
            <a:normAutofit/>
          </a:bodyPr>
          <a:lstStyle/>
          <a:p>
            <a:pPr algn="ctr" fontAlgn="auto">
              <a:spcBef>
                <a:spcPts val="0"/>
              </a:spcBef>
              <a:spcAft>
                <a:spcPts val="0"/>
              </a:spcAft>
              <a:defRPr/>
            </a:pPr>
            <a:r>
              <a:rPr lang="lv-LV" sz="3200" b="1" kern="0" cap="all" dirty="0">
                <a:solidFill>
                  <a:srgbClr val="595959"/>
                </a:solidFill>
                <a:effectLst/>
                <a:latin typeface="Montserrat" panose="00000500000000000000" pitchFamily="2" charset="-70"/>
                <a:ea typeface="Times New Roman" panose="02020603050405020304" pitchFamily="18" charset="0"/>
              </a:rPr>
              <a:t>Veicamās darbības</a:t>
            </a:r>
            <a:endParaRPr lang="en-US" sz="5400" b="1" cap="all" dirty="0">
              <a:solidFill>
                <a:srgbClr val="595959"/>
              </a:solidFill>
              <a:latin typeface="Montserrat" panose="00000500000000000000" pitchFamily="2" charset="-70"/>
            </a:endParaRPr>
          </a:p>
        </p:txBody>
      </p:sp>
      <p:sp>
        <p:nvSpPr>
          <p:cNvPr id="5" name="Content Placeholder 4">
            <a:extLst>
              <a:ext uri="{FF2B5EF4-FFF2-40B4-BE49-F238E27FC236}">
                <a16:creationId xmlns:a16="http://schemas.microsoft.com/office/drawing/2014/main" id="{A4BFC552-3678-A6F2-4904-D8541CEDE69C}"/>
              </a:ext>
            </a:extLst>
          </p:cNvPr>
          <p:cNvSpPr>
            <a:spLocks noGrp="1"/>
          </p:cNvSpPr>
          <p:nvPr>
            <p:ph idx="1"/>
          </p:nvPr>
        </p:nvSpPr>
        <p:spPr>
          <a:xfrm>
            <a:off x="295564" y="1668610"/>
            <a:ext cx="11058236" cy="4351867"/>
          </a:xfrm>
        </p:spPr>
        <p:txBody>
          <a:bodyPr rtlCol="0">
            <a:noAutofit/>
          </a:bodyPr>
          <a:lstStyle/>
          <a:p>
            <a:pPr algn="just"/>
            <a:r>
              <a:rPr lang="lv-LV" sz="1600" b="1" dirty="0">
                <a:solidFill>
                  <a:srgbClr val="595959"/>
                </a:solidFill>
                <a:effectLst/>
                <a:latin typeface="Montserrat" panose="00000500000000000000" pitchFamily="2" charset="-70"/>
                <a:ea typeface="Times New Roman" panose="02020603050405020304" pitchFamily="18" charset="0"/>
              </a:rPr>
              <a:t>Ja paredzēts nodot brīvās Telpas ilgtermiņa nomā:</a:t>
            </a:r>
          </a:p>
          <a:p>
            <a:pPr algn="just"/>
            <a:endParaRPr lang="lv-LV" sz="1600" dirty="0">
              <a:solidFill>
                <a:srgbClr val="595959"/>
              </a:solidFill>
              <a:effectLst/>
              <a:latin typeface="Montserrat" panose="00000500000000000000" pitchFamily="2" charset="-70"/>
              <a:ea typeface="Times New Roman" panose="02020603050405020304" pitchFamily="18" charset="0"/>
            </a:endParaRPr>
          </a:p>
          <a:p>
            <a:pPr marL="800123" lvl="1" indent="-342900" algn="just">
              <a:spcBef>
                <a:spcPts val="0"/>
              </a:spcBef>
              <a:spcAft>
                <a:spcPts val="600"/>
              </a:spcAft>
              <a:buFont typeface="+mj-lt"/>
              <a:buAutoNum type="arabicPeriod"/>
            </a:pPr>
            <a:r>
              <a:rPr lang="lv-LV" sz="1600" dirty="0">
                <a:solidFill>
                  <a:srgbClr val="000000"/>
                </a:solidFill>
                <a:effectLst/>
                <a:latin typeface="Montserrat" panose="00000500000000000000" pitchFamily="2" charset="-70"/>
                <a:ea typeface="Times New Roman" panose="02020603050405020304" pitchFamily="18" charset="0"/>
              </a:rPr>
              <a:t>Domei nepieciešams pieņemt lēmumu par konceptuālu atbalstu šo Telpu iznomāšanai, nosakot pašvaldības funkcijas, kurām Telpas paredzēts iznomāt, termiņu u.c. būtiskākos nosacījumus.</a:t>
            </a:r>
          </a:p>
          <a:p>
            <a:pPr marL="800123" lvl="1" indent="-342900" algn="just">
              <a:spcBef>
                <a:spcPts val="0"/>
              </a:spcBef>
              <a:spcAft>
                <a:spcPts val="600"/>
              </a:spcAft>
              <a:buFont typeface="+mj-lt"/>
              <a:buAutoNum type="arabicPeriod"/>
            </a:pPr>
            <a:r>
              <a:rPr lang="lv-LV" sz="1600" dirty="0">
                <a:solidFill>
                  <a:srgbClr val="000000"/>
                </a:solidFill>
                <a:effectLst/>
                <a:latin typeface="Montserrat" panose="00000500000000000000" pitchFamily="2" charset="-70"/>
                <a:ea typeface="Times New Roman" panose="02020603050405020304" pitchFamily="18" charset="0"/>
              </a:rPr>
              <a:t>Organizējams iznomājamo Telpu un zemesgabala, uz kura izvietota ēka Garā ielā 20, Carnikavā, vērtējums, pieaicinot neatkarīgu sertificētu vērtētāju. Iepriekš konkrētās Telpas nav novērtētas, kā arī toreiz spēkā esošais normatīvais regulējums neparedzēja zemesgabala vērtēšanu.</a:t>
            </a:r>
          </a:p>
          <a:p>
            <a:pPr marL="800123" lvl="1" indent="-342900" algn="just">
              <a:spcBef>
                <a:spcPts val="0"/>
              </a:spcBef>
              <a:spcAft>
                <a:spcPts val="600"/>
              </a:spcAft>
              <a:buFont typeface="+mj-lt"/>
              <a:buAutoNum type="arabicPeriod"/>
            </a:pPr>
            <a:r>
              <a:rPr lang="lv-LV" sz="1600" dirty="0">
                <a:solidFill>
                  <a:srgbClr val="000000"/>
                </a:solidFill>
                <a:effectLst/>
                <a:latin typeface="Montserrat" panose="00000500000000000000" pitchFamily="2" charset="-70"/>
                <a:ea typeface="Times New Roman" panose="02020603050405020304" pitchFamily="18" charset="0"/>
              </a:rPr>
              <a:t>Pēc nomas maksas noteikšanas jāpieņem domes lēmums par nomas maksas noteikšanu un Telpu nomas izsoles organizēšanu. </a:t>
            </a:r>
          </a:p>
          <a:p>
            <a:pPr marL="800123" lvl="1" indent="-342900" algn="just">
              <a:spcBef>
                <a:spcPts val="0"/>
              </a:spcBef>
              <a:spcAft>
                <a:spcPts val="600"/>
              </a:spcAft>
              <a:buFont typeface="+mj-lt"/>
              <a:buAutoNum type="arabicPeriod"/>
            </a:pPr>
            <a:r>
              <a:rPr lang="lv-LV" sz="1600" dirty="0">
                <a:solidFill>
                  <a:srgbClr val="000000"/>
                </a:solidFill>
                <a:effectLst/>
                <a:latin typeface="Montserrat" panose="00000500000000000000" pitchFamily="2" charset="-70"/>
                <a:ea typeface="Times New Roman" panose="02020603050405020304" pitchFamily="18" charset="0"/>
              </a:rPr>
              <a:t>Atkarībā no Telpu iznomāšanas mērķa secīgi varētu būt jāveic citas darbības (piem. izmaiņas telpu grupās un to lietošanas mērķos u.c.).</a:t>
            </a:r>
            <a:endParaRPr lang="lv-LV" sz="1600" dirty="0">
              <a:effectLst/>
              <a:latin typeface="Montserrat" panose="00000500000000000000" pitchFamily="2" charset="-70"/>
              <a:ea typeface="Times New Roman" panose="02020603050405020304" pitchFamily="18" charset="0"/>
            </a:endParaRPr>
          </a:p>
          <a:p>
            <a:pPr marL="0" lvl="1" indent="0" algn="just">
              <a:buNone/>
            </a:pPr>
            <a:endParaRPr lang="lv-LV" sz="1600" i="1" kern="100" dirty="0">
              <a:solidFill>
                <a:srgbClr val="000000"/>
              </a:solidFill>
              <a:effectLst/>
              <a:latin typeface="Montserrat" panose="00000500000000000000" pitchFamily="2" charset="-70"/>
              <a:ea typeface="Calibri" panose="020F0502020204030204" pitchFamily="34" charset="0"/>
              <a:cs typeface="Times New Roman" panose="02020603050405020304" pitchFamily="18" charset="0"/>
            </a:endParaRPr>
          </a:p>
          <a:p>
            <a:pPr marL="0" lvl="1" indent="0" algn="just">
              <a:buNone/>
            </a:pPr>
            <a:r>
              <a:rPr lang="lv-LV" sz="1600" i="1" kern="100" dirty="0">
                <a:solidFill>
                  <a:srgbClr val="000000"/>
                </a:solidFill>
                <a:effectLst/>
                <a:latin typeface="Montserrat" panose="00000500000000000000" pitchFamily="2" charset="-70"/>
                <a:ea typeface="Calibri" panose="020F0502020204030204" pitchFamily="34" charset="0"/>
                <a:cs typeface="Times New Roman" panose="02020603050405020304" pitchFamily="18" charset="0"/>
              </a:rPr>
              <a:t>Atbilstoši sertificēta vērtētāja SIA “INTERBALTIJA” 08.12.2022. atzinumam, līdz šim iznomātajām Telpām nomas maksa ir: nomas termiņam 3 gadi: 1,23 </a:t>
            </a:r>
            <a:r>
              <a:rPr lang="lv-LV" sz="1600" i="1" kern="100" dirty="0" err="1">
                <a:solidFill>
                  <a:srgbClr val="000000"/>
                </a:solidFill>
                <a:effectLst/>
                <a:latin typeface="Montserrat" panose="00000500000000000000" pitchFamily="2" charset="-70"/>
                <a:ea typeface="Calibri" panose="020F0502020204030204" pitchFamily="34" charset="0"/>
                <a:cs typeface="Times New Roman" panose="02020603050405020304" pitchFamily="18" charset="0"/>
              </a:rPr>
              <a:t>euro</a:t>
            </a:r>
            <a:r>
              <a:rPr lang="lv-LV" sz="1600" i="1" kern="100" dirty="0">
                <a:solidFill>
                  <a:srgbClr val="000000"/>
                </a:solidFill>
                <a:effectLst/>
                <a:latin typeface="Montserrat" panose="00000500000000000000" pitchFamily="2" charset="-70"/>
                <a:ea typeface="Calibri" panose="020F0502020204030204" pitchFamily="34" charset="0"/>
                <a:cs typeface="Times New Roman" panose="02020603050405020304" pitchFamily="18" charset="0"/>
              </a:rPr>
              <a:t> par m</a:t>
            </a:r>
            <a:r>
              <a:rPr lang="lv-LV" sz="1600" i="1" kern="100" baseline="30000" dirty="0">
                <a:solidFill>
                  <a:srgbClr val="000000"/>
                </a:solidFill>
                <a:effectLst/>
                <a:latin typeface="Montserrat" panose="00000500000000000000" pitchFamily="2" charset="-70"/>
                <a:ea typeface="Calibri" panose="020F0502020204030204" pitchFamily="34" charset="0"/>
                <a:cs typeface="Times New Roman" panose="02020603050405020304" pitchFamily="18" charset="0"/>
              </a:rPr>
              <a:t>2</a:t>
            </a:r>
            <a:r>
              <a:rPr lang="lv-LV" sz="1600" i="1" kern="100" dirty="0">
                <a:solidFill>
                  <a:srgbClr val="000000"/>
                </a:solidFill>
                <a:effectLst/>
                <a:latin typeface="Montserrat" panose="00000500000000000000" pitchFamily="2" charset="-70"/>
                <a:ea typeface="Calibri" panose="020F0502020204030204" pitchFamily="34" charset="0"/>
                <a:cs typeface="Times New Roman" panose="02020603050405020304" pitchFamily="18" charset="0"/>
              </a:rPr>
              <a:t> mēnesī bez PVN, nomas termiņam 10 gadi: 2,80 </a:t>
            </a:r>
            <a:r>
              <a:rPr lang="lv-LV" sz="1600" i="1" kern="100" dirty="0" err="1">
                <a:solidFill>
                  <a:srgbClr val="000000"/>
                </a:solidFill>
                <a:effectLst/>
                <a:latin typeface="Montserrat" panose="00000500000000000000" pitchFamily="2" charset="-70"/>
                <a:ea typeface="Calibri" panose="020F0502020204030204" pitchFamily="34" charset="0"/>
                <a:cs typeface="Times New Roman" panose="02020603050405020304" pitchFamily="18" charset="0"/>
              </a:rPr>
              <a:t>euro</a:t>
            </a:r>
            <a:r>
              <a:rPr lang="lv-LV" sz="1600" i="1" kern="100" dirty="0">
                <a:solidFill>
                  <a:srgbClr val="000000"/>
                </a:solidFill>
                <a:effectLst/>
                <a:latin typeface="Montserrat" panose="00000500000000000000" pitchFamily="2" charset="-70"/>
                <a:ea typeface="Calibri" panose="020F0502020204030204" pitchFamily="34" charset="0"/>
                <a:cs typeface="Times New Roman" panose="02020603050405020304" pitchFamily="18" charset="0"/>
              </a:rPr>
              <a:t> par m</a:t>
            </a:r>
            <a:r>
              <a:rPr lang="lv-LV" sz="1600" i="1" kern="100" baseline="30000" dirty="0">
                <a:solidFill>
                  <a:srgbClr val="000000"/>
                </a:solidFill>
                <a:effectLst/>
                <a:latin typeface="Montserrat" panose="00000500000000000000" pitchFamily="2" charset="-70"/>
                <a:ea typeface="Calibri" panose="020F0502020204030204" pitchFamily="34" charset="0"/>
                <a:cs typeface="Times New Roman" panose="02020603050405020304" pitchFamily="18" charset="0"/>
              </a:rPr>
              <a:t>2</a:t>
            </a:r>
            <a:r>
              <a:rPr lang="lv-LV" sz="1600" i="1" kern="100" dirty="0">
                <a:solidFill>
                  <a:srgbClr val="000000"/>
                </a:solidFill>
                <a:effectLst/>
                <a:latin typeface="Montserrat" panose="00000500000000000000" pitchFamily="2" charset="-70"/>
                <a:ea typeface="Calibri" panose="020F0502020204030204" pitchFamily="34" charset="0"/>
                <a:cs typeface="Times New Roman" panose="02020603050405020304" pitchFamily="18" charset="0"/>
              </a:rPr>
              <a:t> mēnesī bez PVN. Atzinumā iekļauts pieņēmums, ka katrs nomnieks veiks savus finanšu ieguldījumus nomas telpu pārbūvē vismaz 500 </a:t>
            </a:r>
            <a:r>
              <a:rPr lang="lv-LV" sz="1600" i="1" kern="100" dirty="0" err="1">
                <a:solidFill>
                  <a:srgbClr val="000000"/>
                </a:solidFill>
                <a:effectLst/>
                <a:latin typeface="Montserrat" panose="00000500000000000000" pitchFamily="2" charset="-70"/>
                <a:ea typeface="Calibri" panose="020F0502020204030204" pitchFamily="34" charset="0"/>
                <a:cs typeface="Times New Roman" panose="02020603050405020304" pitchFamily="18" charset="0"/>
              </a:rPr>
              <a:t>euro</a:t>
            </a:r>
            <a:r>
              <a:rPr lang="lv-LV" sz="1600" i="1" kern="100" dirty="0">
                <a:solidFill>
                  <a:srgbClr val="000000"/>
                </a:solidFill>
                <a:effectLst/>
                <a:latin typeface="Montserrat" panose="00000500000000000000" pitchFamily="2" charset="-70"/>
                <a:ea typeface="Calibri" panose="020F0502020204030204" pitchFamily="34" charset="0"/>
                <a:cs typeface="Times New Roman" panose="02020603050405020304" pitchFamily="18" charset="0"/>
              </a:rPr>
              <a:t> uz m</a:t>
            </a:r>
            <a:r>
              <a:rPr lang="lv-LV" sz="1600" i="1" kern="100" baseline="30000" dirty="0">
                <a:solidFill>
                  <a:srgbClr val="000000"/>
                </a:solidFill>
                <a:effectLst/>
                <a:latin typeface="Montserrat" panose="00000500000000000000" pitchFamily="2" charset="-70"/>
                <a:ea typeface="Calibri" panose="020F0502020204030204" pitchFamily="34" charset="0"/>
                <a:cs typeface="Times New Roman" panose="02020603050405020304" pitchFamily="18" charset="0"/>
              </a:rPr>
              <a:t>2</a:t>
            </a:r>
            <a:r>
              <a:rPr lang="lv-LV" sz="1600" i="1" kern="100" dirty="0">
                <a:solidFill>
                  <a:srgbClr val="000000"/>
                </a:solidFill>
                <a:effectLst/>
                <a:latin typeface="Montserrat" panose="00000500000000000000" pitchFamily="2" charset="-70"/>
                <a:ea typeface="Calibri" panose="020F0502020204030204" pitchFamily="34" charset="0"/>
                <a:cs typeface="Times New Roman" panose="02020603050405020304" pitchFamily="18" charset="0"/>
              </a:rPr>
              <a:t>. Ja ieguldījumu veiks pašvaldība, tad telpu nomas maksa tiks attiecīgi precizēta ar palielinājuma tendenci. </a:t>
            </a:r>
            <a:endParaRPr lang="lv-LV" sz="1600" i="1" kern="100" dirty="0">
              <a:effectLst/>
              <a:latin typeface="Montserrat" panose="00000500000000000000" pitchFamily="2" charset="-70"/>
              <a:ea typeface="Calibri" panose="020F0502020204030204" pitchFamily="34" charset="0"/>
              <a:cs typeface="Times New Roman" panose="02020603050405020304" pitchFamily="18" charset="0"/>
            </a:endParaRPr>
          </a:p>
          <a:p>
            <a:pPr lvl="1"/>
            <a:endParaRPr lang="lv-LV" sz="1600" dirty="0">
              <a:effectLst/>
              <a:latin typeface="Montserrat" panose="00000500000000000000" pitchFamily="2" charset="-70"/>
              <a:ea typeface="Times New Roman" panose="02020603050405020304" pitchFamily="18" charset="0"/>
            </a:endParaRPr>
          </a:p>
          <a:p>
            <a:pPr lvl="1"/>
            <a:endParaRPr lang="lv-LV" sz="1600" dirty="0">
              <a:effectLst/>
              <a:latin typeface="Montserrat" panose="00000500000000000000" pitchFamily="2" charset="-70"/>
              <a:ea typeface="Times New Roman" panose="02020603050405020304" pitchFamily="18" charset="0"/>
            </a:endParaRPr>
          </a:p>
          <a:p>
            <a:endParaRPr lang="lv-LV" sz="1600" dirty="0">
              <a:solidFill>
                <a:srgbClr val="595959"/>
              </a:solidFill>
              <a:latin typeface="Montserrat" panose="00000500000000000000" pitchFamily="2" charset="-70"/>
            </a:endParaRPr>
          </a:p>
        </p:txBody>
      </p:sp>
      <p:sp>
        <p:nvSpPr>
          <p:cNvPr id="7" name="TextBox 2">
            <a:extLst>
              <a:ext uri="{FF2B5EF4-FFF2-40B4-BE49-F238E27FC236}">
                <a16:creationId xmlns:a16="http://schemas.microsoft.com/office/drawing/2014/main" id="{51789D37-4481-6901-96EB-B164689ECF20}"/>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2025</a:t>
            </a:r>
            <a:endPar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endParaRPr>
          </a:p>
        </p:txBody>
      </p:sp>
      <p:pic>
        <p:nvPicPr>
          <p:cNvPr id="8" name="Picture 7">
            <a:extLst>
              <a:ext uri="{FF2B5EF4-FFF2-40B4-BE49-F238E27FC236}">
                <a16:creationId xmlns:a16="http://schemas.microsoft.com/office/drawing/2014/main" id="{4CD5E2D9-6E6B-46DB-A178-97CCBF3D9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spTree>
    <p:extLst>
      <p:ext uri="{BB962C8B-B14F-4D97-AF65-F5344CB8AC3E}">
        <p14:creationId xmlns:p14="http://schemas.microsoft.com/office/powerpoint/2010/main" val="474710389"/>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AutoShape 3"/>
          <p:cNvSpPr/>
          <p:nvPr/>
        </p:nvSpPr>
        <p:spPr>
          <a:xfrm rot="1789">
            <a:off x="-3176" y="6326505"/>
            <a:ext cx="12198351" cy="0"/>
          </a:xfrm>
          <a:prstGeom prst="line">
            <a:avLst/>
          </a:prstGeom>
          <a:ln w="9525" cap="rnd">
            <a:solidFill>
              <a:schemeClr val="tx1">
                <a:lumMod val="65000"/>
                <a:lumOff val="35000"/>
              </a:schemeClr>
            </a:solidFill>
            <a:prstDash val="solid"/>
            <a:headEnd type="none" w="sm" len="sm"/>
            <a:tailEnd type="none" w="sm" len="sm"/>
          </a:ln>
        </p:spPr>
        <p:txBody>
          <a:bodyPr/>
          <a:lstStyle/>
          <a:p>
            <a:endParaRPr lang="lv-LV"/>
          </a:p>
        </p:txBody>
      </p:sp>
      <p:sp>
        <p:nvSpPr>
          <p:cNvPr id="9" name="TextBox 2">
            <a:extLst>
              <a:ext uri="{FF2B5EF4-FFF2-40B4-BE49-F238E27FC236}">
                <a16:creationId xmlns:a16="http://schemas.microsoft.com/office/drawing/2014/main" id="{CFCB85BE-8443-54E6-377B-0D2895F60974}"/>
              </a:ext>
            </a:extLst>
          </p:cNvPr>
          <p:cNvSpPr txBox="1"/>
          <p:nvPr/>
        </p:nvSpPr>
        <p:spPr>
          <a:xfrm>
            <a:off x="1574800" y="2449957"/>
            <a:ext cx="8893177" cy="743473"/>
          </a:xfrm>
          <a:prstGeom prst="rect">
            <a:avLst/>
          </a:prstGeom>
        </p:spPr>
        <p:txBody>
          <a:bodyPr wrap="square" lIns="0" tIns="0" rIns="0" bIns="0" rtlCol="0" anchor="t">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lv-LV" sz="3600" b="1" i="0" u="none" strike="noStrike" kern="1200" cap="all" spc="0" normalizeH="0" baseline="0" noProof="0" dirty="0">
                <a:ln>
                  <a:noFill/>
                </a:ln>
                <a:solidFill>
                  <a:srgbClr val="595959"/>
                </a:solidFill>
                <a:effectLst/>
                <a:uLnTx/>
                <a:uFillTx/>
                <a:latin typeface="Calibri" panose="020F0502020204030204"/>
                <a:ea typeface="+mn-ea"/>
                <a:cs typeface="+mn-cs"/>
              </a:rPr>
              <a:t>Paldies par uzmanību!</a:t>
            </a:r>
            <a:endParaRPr kumimoji="0" lang="en-US" altLang="x-none" sz="3334" b="1" i="1" u="none" strike="noStrike" kern="1200" cap="all" spc="0" normalizeH="0" baseline="0" noProof="0" dirty="0">
              <a:ln>
                <a:noFill/>
              </a:ln>
              <a:solidFill>
                <a:srgbClr val="595959"/>
              </a:solidFill>
              <a:effectLst/>
              <a:uLnTx/>
              <a:uFillTx/>
              <a:latin typeface="Montserrat Medium" pitchFamily="2" charset="77"/>
              <a:ea typeface="+mn-ea"/>
              <a:cs typeface="+mn-cs"/>
            </a:endParaRPr>
          </a:p>
        </p:txBody>
      </p:sp>
      <p:sp>
        <p:nvSpPr>
          <p:cNvPr id="2" name="TextBox 1">
            <a:extLst>
              <a:ext uri="{FF2B5EF4-FFF2-40B4-BE49-F238E27FC236}">
                <a16:creationId xmlns:a16="http://schemas.microsoft.com/office/drawing/2014/main" id="{68CC2B34-072D-EC58-F50A-01C9280DCCCA}"/>
              </a:ext>
            </a:extLst>
          </p:cNvPr>
          <p:cNvSpPr txBox="1"/>
          <p:nvPr/>
        </p:nvSpPr>
        <p:spPr>
          <a:xfrm>
            <a:off x="2106613" y="4296715"/>
            <a:ext cx="7829550" cy="923330"/>
          </a:xfrm>
          <a:prstGeom prst="rect">
            <a:avLst/>
          </a:prstGeom>
          <a:noFill/>
        </p:spPr>
        <p:txBody>
          <a:bodyPr wrap="square" rtlCol="0">
            <a:spAutoFit/>
          </a:bodyPr>
          <a:lstStyle/>
          <a:p>
            <a:pPr algn="ctr"/>
            <a:r>
              <a:rPr kumimoji="0" lang="lv-LV" altLang="lv-LV" sz="1800" i="0" u="none" strike="noStrike" cap="none" normalizeH="0" baseline="0" dirty="0">
                <a:ln>
                  <a:noFill/>
                </a:ln>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 </a:t>
            </a:r>
            <a:r>
              <a:rPr kumimoji="0" lang="en-US" altLang="lv-LV" sz="1800" i="0" u="none" strike="noStrike" cap="none" normalizeH="0" baseline="0" dirty="0">
                <a:ln>
                  <a:noFill/>
                </a:ln>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PAŠVALDĪBAS AĢENTŪRA</a:t>
            </a:r>
            <a:br>
              <a:rPr kumimoji="0" lang="lv-LV" altLang="lv-LV" sz="1800" i="0" u="none" strike="noStrike" cap="none" normalizeH="0" baseline="0" dirty="0">
                <a:ln>
                  <a:noFill/>
                </a:ln>
                <a:solidFill>
                  <a:srgbClr val="595959"/>
                </a:solidFill>
                <a:effectLst/>
                <a:latin typeface="Montserrat" panose="00000500000000000000" pitchFamily="2" charset="-70"/>
              </a:rPr>
            </a:br>
            <a:r>
              <a:rPr kumimoji="0" lang="en-US" altLang="lv-LV" sz="1800" i="0" u="none" strike="noStrike" cap="none" normalizeH="0" baseline="0" dirty="0">
                <a:ln>
                  <a:noFill/>
                </a:ln>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 </a:t>
            </a:r>
            <a:br>
              <a:rPr kumimoji="0" lang="lv-LV" altLang="lv-LV" sz="1800" i="0" u="none" strike="noStrike" cap="none" normalizeH="0" baseline="0" dirty="0">
                <a:ln>
                  <a:noFill/>
                </a:ln>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br>
            <a:r>
              <a:rPr kumimoji="0" lang="en-US" altLang="lv-LV" sz="1800" i="0" u="none" strike="noStrike" cap="none" normalizeH="0" baseline="0" dirty="0">
                <a:ln>
                  <a:noFill/>
                </a:ln>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“CARNIKAVAS KOMUNĀLSERVISS”</a:t>
            </a:r>
            <a:endParaRPr lang="lv-LV" dirty="0">
              <a:solidFill>
                <a:srgbClr val="595959"/>
              </a:solidFill>
            </a:endParaRPr>
          </a:p>
        </p:txBody>
      </p:sp>
    </p:spTree>
    <p:extLst>
      <p:ext uri="{BB962C8B-B14F-4D97-AF65-F5344CB8AC3E}">
        <p14:creationId xmlns:p14="http://schemas.microsoft.com/office/powerpoint/2010/main" val="384256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52587</TotalTime>
  <Words>722</Words>
  <Application>Microsoft Office PowerPoint</Application>
  <PresentationFormat>Widescreen</PresentationFormat>
  <Paragraphs>50</Paragraphs>
  <Slides>8</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vt:i4>
      </vt:variant>
    </vt:vector>
  </HeadingPairs>
  <TitlesOfParts>
    <vt:vector size="15" baseType="lpstr">
      <vt:lpstr>Arial</vt:lpstr>
      <vt:lpstr>Calibri</vt:lpstr>
      <vt:lpstr>Calibri Light</vt:lpstr>
      <vt:lpstr>Montserrat</vt:lpstr>
      <vt:lpstr>Montserrat Medium</vt:lpstr>
      <vt:lpstr>1_Office Theme</vt:lpstr>
      <vt:lpstr>2_Office Theme</vt:lpstr>
      <vt:lpstr>PowerPoint Presentation</vt:lpstr>
      <vt:lpstr>brīvo telpu raksturojums</vt:lpstr>
      <vt:lpstr>Telpa Nr. 12 un Nr. 13</vt:lpstr>
      <vt:lpstr>Telpa Nr.14</vt:lpstr>
      <vt:lpstr>Telpa Nr.15</vt:lpstr>
      <vt:lpstr>Normatīvais regulējums</vt:lpstr>
      <vt:lpstr>Veicamās darbības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dc:creator>
  <cp:lastModifiedBy>Elīna Klindžāne</cp:lastModifiedBy>
  <cp:revision>330</cp:revision>
  <cp:lastPrinted>2024-01-17T06:47:34Z</cp:lastPrinted>
  <dcterms:created xsi:type="dcterms:W3CDTF">2022-12-08T15:15:20Z</dcterms:created>
  <dcterms:modified xsi:type="dcterms:W3CDTF">2025-09-04T08:27:03Z</dcterms:modified>
</cp:coreProperties>
</file>