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2"/>
  </p:notesMasterIdLst>
  <p:sldIdLst>
    <p:sldId id="256" r:id="rId2"/>
    <p:sldId id="273" r:id="rId3"/>
    <p:sldId id="274" r:id="rId4"/>
    <p:sldId id="258" r:id="rId5"/>
    <p:sldId id="259" r:id="rId6"/>
    <p:sldId id="270" r:id="rId7"/>
    <p:sldId id="275" r:id="rId8"/>
    <p:sldId id="269" r:id="rId9"/>
    <p:sldId id="271" r:id="rId10"/>
    <p:sldId id="267" r:id="rId1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92EE5-C40C-4DE8-8772-C2628B4547D7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E2138-9830-4767-A43C-B0D94F81C6A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057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EB13914-A7A8-4819-9746-D27C1B051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lv-LV" dirty="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62375D0-6BC0-4F09-AD29-70CA555EA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5AF816D-A991-4C35-9D25-46BBA2ED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1B30F56D-FF97-47AF-B758-E39DE41F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9C81BBA-B921-46E1-87A3-FEA5070C9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47915924-F392-4E87-833F-5AF4AB21EA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349875"/>
            <a:ext cx="10668000" cy="747999"/>
          </a:xfrm>
          <a:prstGeom prst="rect">
            <a:avLst/>
          </a:prstGeom>
        </p:spPr>
      </p:pic>
      <p:pic>
        <p:nvPicPr>
          <p:cNvPr id="1026" name="Picture 2" descr="Jūras Zeme - Home | Facebook">
            <a:extLst>
              <a:ext uri="{FF2B5EF4-FFF2-40B4-BE49-F238E27FC236}">
                <a16:creationId xmlns:a16="http://schemas.microsoft.com/office/drawing/2014/main" id="{9A36A955-6E37-44B2-A608-A08179D9F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36" y="42451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5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C276FF0-E530-4628-9DB5-DEDD387B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54B8C0F8-F67A-4759-9C3F-0F5089CA9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D901DFF-9C7F-485B-8C03-7BAEDE6E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65E4EFD-7748-48B8-B316-80C947DC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5876125-1D52-444E-9C6B-EB81037B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861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15F091F4-949F-49BB-9F1D-CC8070DDB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87EF686D-A190-4EED-945C-ACCB063AC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EA251E4D-C2DF-48F1-A104-D63BFC22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26D1185-27B7-47C1-8BC3-10A1FF6E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871419F-6C26-4116-846F-F3DDCFE8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948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BC3C5E4-83B6-45E5-8B8B-6AD44CFA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59" y="365125"/>
            <a:ext cx="11353800" cy="944691"/>
          </a:xfrm>
        </p:spPr>
        <p:txBody>
          <a:bodyPr>
            <a:normAutofit/>
          </a:bodyPr>
          <a:lstStyle>
            <a:lvl1pPr>
              <a:defRPr sz="3600" b="1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AE95C9B-4095-4E26-A9BC-0D8C11961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59" y="1532238"/>
            <a:ext cx="11353800" cy="4644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E3932E8-487D-4970-8F22-B3895AD0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27"/>
            <a:ext cx="2743200" cy="322090"/>
          </a:xfrm>
        </p:spPr>
        <p:txBody>
          <a:bodyPr/>
          <a:lstStyle>
            <a:lvl1pPr>
              <a:defRPr/>
            </a:lvl1pPr>
          </a:lstStyle>
          <a:p>
            <a:r>
              <a:rPr lang="lv-LV" dirty="0"/>
              <a:t>26.01.2021.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C8D35CC-2D30-4DEF-9F1A-95875F0F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27"/>
            <a:ext cx="4114800" cy="346804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C906E92-C3CC-43FA-A289-57AD1BA6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27"/>
            <a:ext cx="2743200" cy="346804"/>
          </a:xfrm>
        </p:spPr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72390746-0C52-421D-90B1-9C1C6DBDA3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08098"/>
            <a:ext cx="11353800" cy="701514"/>
          </a:xfrm>
          <a:prstGeom prst="rect">
            <a:avLst/>
          </a:prstGeom>
        </p:spPr>
      </p:pic>
      <p:pic>
        <p:nvPicPr>
          <p:cNvPr id="2050" name="Picture 2" descr="Jūras Zeme - Home | Facebook">
            <a:extLst>
              <a:ext uri="{FF2B5EF4-FFF2-40B4-BE49-F238E27FC236}">
                <a16:creationId xmlns:a16="http://schemas.microsoft.com/office/drawing/2014/main" id="{3BD2906A-8E2F-48E3-B426-7B6C18BCA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286" y="5807863"/>
            <a:ext cx="682487" cy="68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6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A762E96-A7B2-4287-BAB2-99AA7F96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28CAEB9-64B1-43BE-9179-1CB6BE6C0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A48A82F-19BF-4C51-AB1E-5E9B4CA1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607667B-BDAD-4C6D-B9A6-AAA7307E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636208B-D638-443A-8FEC-59544900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898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547FE49-91E7-4D7D-9789-7DFF412A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7337FA2-85AD-4A68-BDCF-790C83D43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6B94506-0C3B-40D0-A2A2-451599F40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E66170D9-C0A1-44E0-9211-EB7BD352A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FC8DC3A7-E3E0-466F-A3C6-0E12BA997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A914AECF-F93F-4B95-9B80-5DC652A1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190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803E16C-B73F-42F0-8903-4E31610A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45FC3415-25FC-43EB-98ED-E8AABC77E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DA6380B0-88C4-4582-9FD9-1126E02D8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34905396-97B1-4BDD-A0D3-550E0E24E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874A80FA-1CF4-464E-ABBB-0BB38C1B7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59075774-0A4B-4820-9EC1-D00788A0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9AAD8FD3-FA71-4C11-9E6A-2CC29CB5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8F4C4E26-FDE9-43AF-83A1-7A63B759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730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E4CEC3E-B1EE-4392-8091-AD3FEB2F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4FE38D2F-190A-4D3C-9A38-893514C0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533F5EBF-C819-46C9-8DAA-38741F19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CC80E33-E446-427C-88F9-7E8555AF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619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72422551-4FE1-4563-81DF-D48522A06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A8B7910F-B7FC-43F5-A1E8-D4C015D4F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C2C7013F-44BB-4E35-8CEC-DCF5B553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805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2D345A0-6FB8-4879-B2F8-62C4118F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8B1F322-6F3D-41A5-AA48-C2696FCFB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4FCE8A52-C5F1-42F2-A689-8ECA0D857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D6C16FC0-B25C-41AF-947A-CD9D06918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8F2E054E-EBB7-479A-81A2-B233B4AF7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82D687A3-EC26-4760-BDAB-2B3192CE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373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169538C-0C68-496A-A4B3-667A1617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D09B4658-AFDE-41CC-B22E-3C261B882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8169501F-C815-4D20-B3FA-EEBC71DBB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E977C5A8-B33A-4DF8-B8E4-9DAC5216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889B3A35-2F53-46D6-9B34-7DB048CDE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8B524CA4-2E6A-4A2E-B41D-61A91F5D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528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0CD27F0B-E42E-4709-8F9D-D4E46C57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215DD7B-F538-4492-A473-EADD81915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7A90AD4-9765-45CC-B1A4-144FE77DC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7CD8D-E2FF-483A-AF8D-C7E5F7CB5CF3}" type="datetimeFigureOut">
              <a:rPr lang="lv-LV" smtClean="0"/>
              <a:t>14.07.2025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84E9F45-F7D7-4AAC-8D53-5AD25674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81F9131-5615-4741-949A-F60110054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ACF40-F2CD-42C0-968C-3898D642462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3562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62F0079-36EF-405D-89A1-1CF4E9721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022" y="1041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lv-LV" dirty="0"/>
              <a:t>Par biedrības «Jūras Zeme» darbību (2025.gada 1.pusgadā)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840B1BC7-35B4-4AA1-864A-DB4D1FCA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022" y="3602038"/>
            <a:ext cx="9144000" cy="1655762"/>
          </a:xfrm>
        </p:spPr>
        <p:txBody>
          <a:bodyPr/>
          <a:lstStyle/>
          <a:p>
            <a:r>
              <a:rPr lang="lv-LV" dirty="0"/>
              <a:t>03.07.2025.</a:t>
            </a:r>
          </a:p>
          <a:p>
            <a:r>
              <a:rPr lang="lv-LV" dirty="0"/>
              <a:t>Kristīne Zaķe, Inga Pērkone</a:t>
            </a:r>
          </a:p>
        </p:txBody>
      </p:sp>
    </p:spTree>
    <p:extLst>
      <p:ext uri="{BB962C8B-B14F-4D97-AF65-F5344CB8AC3E}">
        <p14:creationId xmlns:p14="http://schemas.microsoft.com/office/powerpoint/2010/main" val="340783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id="{13E8813D-5BAE-4985-B005-AEFDDCD64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345" y="1619478"/>
            <a:ext cx="9144000" cy="1470956"/>
          </a:xfrm>
        </p:spPr>
        <p:txBody>
          <a:bodyPr/>
          <a:lstStyle/>
          <a:p>
            <a:pPr algn="ctr"/>
            <a:r>
              <a:rPr lang="lv-LV" b="1" dirty="0"/>
              <a:t>Paldies par uzmanību!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78A7EAD-F24D-4FA4-A042-AFB070353529}"/>
              </a:ext>
            </a:extLst>
          </p:cNvPr>
          <p:cNvSpPr txBox="1">
            <a:spLocks/>
          </p:cNvSpPr>
          <p:nvPr/>
        </p:nvSpPr>
        <p:spPr>
          <a:xfrm>
            <a:off x="3454707" y="3595816"/>
            <a:ext cx="4701320" cy="15542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>
                <a:solidFill>
                  <a:schemeClr val="bg1"/>
                </a:solidFill>
              </a:rPr>
              <a:t>Biedrība «Jūras Zeme»</a:t>
            </a:r>
          </a:p>
          <a:p>
            <a:r>
              <a:rPr lang="lv-LV" sz="2000" dirty="0">
                <a:solidFill>
                  <a:schemeClr val="bg1"/>
                </a:solidFill>
              </a:rPr>
              <a:t>Valdes priekšsēdētāja</a:t>
            </a:r>
          </a:p>
          <a:p>
            <a:r>
              <a:rPr lang="lv-LV" sz="2000" dirty="0">
                <a:solidFill>
                  <a:schemeClr val="bg1"/>
                </a:solidFill>
              </a:rPr>
              <a:t>Kristīne Zaķe</a:t>
            </a:r>
          </a:p>
          <a:p>
            <a:r>
              <a:rPr lang="lv-LV" sz="2000" dirty="0">
                <a:solidFill>
                  <a:schemeClr val="bg1"/>
                </a:solidFill>
              </a:rPr>
              <a:t>26100933, pasts.juraszeme@gmail.com</a:t>
            </a:r>
          </a:p>
        </p:txBody>
      </p:sp>
    </p:spTree>
    <p:extLst>
      <p:ext uri="{BB962C8B-B14F-4D97-AF65-F5344CB8AC3E}">
        <p14:creationId xmlns:p14="http://schemas.microsoft.com/office/powerpoint/2010/main" val="268083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DE7D20-01E7-421B-A896-F5D032405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r="27124" b="12321"/>
          <a:stretch/>
        </p:blipFill>
        <p:spPr>
          <a:xfrm>
            <a:off x="4954772" y="667976"/>
            <a:ext cx="7230047" cy="5680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AF7FC9A5-B5B2-4331-AF86-CE8EEDCB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Par biedrību «Jūras Zeme»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00C63A1-4656-4FB3-AE52-12657A425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59" y="1289329"/>
            <a:ext cx="4825122" cy="857551"/>
          </a:xfrm>
        </p:spPr>
        <p:txBody>
          <a:bodyPr>
            <a:normAutofit lnSpcReduction="10000"/>
          </a:bodyPr>
          <a:lstStyle/>
          <a:p>
            <a:r>
              <a:rPr lang="lv-LV" sz="2800" dirty="0"/>
              <a:t>Biedrība reģistrēta 07.09.2009.</a:t>
            </a:r>
          </a:p>
        </p:txBody>
      </p:sp>
      <p:sp>
        <p:nvSpPr>
          <p:cNvPr id="5" name="Satura vietturis 2">
            <a:extLst>
              <a:ext uri="{FF2B5EF4-FFF2-40B4-BE49-F238E27FC236}">
                <a16:creationId xmlns:a16="http://schemas.microsoft.com/office/drawing/2014/main" id="{83A27D2F-C2FA-4F43-9AB1-EDE80099D781}"/>
              </a:ext>
            </a:extLst>
          </p:cNvPr>
          <p:cNvSpPr txBox="1">
            <a:spLocks/>
          </p:cNvSpPr>
          <p:nvPr/>
        </p:nvSpPr>
        <p:spPr>
          <a:xfrm>
            <a:off x="459257" y="3091571"/>
            <a:ext cx="4495513" cy="2311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/>
              <a:t>Biedru skaits uz 01.07.2024. – 36 t.sk. 2 pašvaldības, 7 biedrības, 1 kooperatīvs, 13 uzņēmēji (5 juridiskas personas un 9 fiziskas personas), 6 zvejnieki un 6 fiziskas personas.</a:t>
            </a:r>
          </a:p>
        </p:txBody>
      </p:sp>
      <p:sp>
        <p:nvSpPr>
          <p:cNvPr id="6" name="Satura vietturis 2">
            <a:extLst>
              <a:ext uri="{FF2B5EF4-FFF2-40B4-BE49-F238E27FC236}">
                <a16:creationId xmlns:a16="http://schemas.microsoft.com/office/drawing/2014/main" id="{0D840D94-ED90-49B6-951A-6BDCB122A95C}"/>
              </a:ext>
            </a:extLst>
          </p:cNvPr>
          <p:cNvSpPr txBox="1">
            <a:spLocks/>
          </p:cNvSpPr>
          <p:nvPr/>
        </p:nvSpPr>
        <p:spPr>
          <a:xfrm>
            <a:off x="459258" y="2146880"/>
            <a:ext cx="4601839" cy="94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/>
              <a:t>Darbības teritorija – Ādažu novads un Saulkrastu novads</a:t>
            </a:r>
          </a:p>
        </p:txBody>
      </p:sp>
    </p:spTree>
    <p:extLst>
      <p:ext uri="{BB962C8B-B14F-4D97-AF65-F5344CB8AC3E}">
        <p14:creationId xmlns:p14="http://schemas.microsoft.com/office/powerpoint/2010/main" val="401291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AFAAE-8330-42E9-8667-D8D243460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96" y="276446"/>
            <a:ext cx="8387500" cy="5459819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AF7FC9A5-B5B2-4331-AF86-CE8EEDCB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Par biedrību «Jūras Zeme»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00C63A1-4656-4FB3-AE52-12657A425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60" y="1396551"/>
            <a:ext cx="7897932" cy="3345570"/>
          </a:xfrm>
        </p:spPr>
        <p:txBody>
          <a:bodyPr>
            <a:normAutofit/>
          </a:bodyPr>
          <a:lstStyle/>
          <a:p>
            <a:r>
              <a:rPr lang="lv-LV" altLang="lv-LV" sz="2800" dirty="0"/>
              <a:t>Jau trešais plānošanas periods, kura laikā tiek apgūts ELFLA un EJZAF finansējums</a:t>
            </a:r>
          </a:p>
          <a:p>
            <a:r>
              <a:rPr lang="lv-LV" altLang="lv-LV" sz="2800" dirty="0"/>
              <a:t>Trešajā periodā pieejamais finansējums:</a:t>
            </a:r>
          </a:p>
          <a:p>
            <a:pPr marL="0" indent="0">
              <a:buNone/>
            </a:pPr>
            <a:endParaRPr lang="lv-LV" altLang="lv-LV" sz="1000" dirty="0"/>
          </a:p>
          <a:p>
            <a:r>
              <a:rPr lang="lv-LV" altLang="lv-LV" sz="2000" dirty="0"/>
              <a:t>ELFLA 306 510.90 EUR</a:t>
            </a:r>
          </a:p>
          <a:p>
            <a:r>
              <a:rPr lang="lv-LV" altLang="lv-LV" sz="2000" dirty="0"/>
              <a:t>EJZAF 2 921 330.30 EUR,</a:t>
            </a:r>
          </a:p>
          <a:p>
            <a:pPr marL="0" indent="0">
              <a:buNone/>
            </a:pPr>
            <a:r>
              <a:rPr lang="lv-LV" altLang="lv-LV" sz="2000" dirty="0"/>
              <a:t>    t.sk.Ostu finansējums 1 481 262.18 EUR</a:t>
            </a:r>
          </a:p>
        </p:txBody>
      </p:sp>
    </p:spTree>
    <p:extLst>
      <p:ext uri="{BB962C8B-B14F-4D97-AF65-F5344CB8AC3E}">
        <p14:creationId xmlns:p14="http://schemas.microsoft.com/office/powerpoint/2010/main" val="150555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C3DE9AB-5F69-443C-A1BA-40FDECC1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Par biedrību «Jūras Zeme»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77F4FE4-27B7-4A5D-8F11-FF7E6EB4B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59" y="1062682"/>
            <a:ext cx="11353800" cy="5114282"/>
          </a:xfrm>
        </p:spPr>
        <p:txBody>
          <a:bodyPr/>
          <a:lstStyle/>
          <a:p>
            <a:pPr marL="0" indent="0">
              <a:buNone/>
            </a:pPr>
            <a:r>
              <a:rPr lang="lv-LV" b="1" dirty="0"/>
              <a:t>Darbības mērķi</a:t>
            </a:r>
            <a:r>
              <a:rPr lang="lv-LV" dirty="0"/>
              <a:t>:</a:t>
            </a:r>
          </a:p>
          <a:p>
            <a:r>
              <a:rPr lang="lv-LV" dirty="0"/>
              <a:t>Veicināt un atbalstīt sabiedrības iesaistīšanos lauku un zivsaimniecībai nozīmīgas teritorijas attīstībā;</a:t>
            </a:r>
          </a:p>
          <a:p>
            <a:r>
              <a:rPr lang="lv-LV" dirty="0"/>
              <a:t>Izstrādāt un īstenot stratēģiju ilgtspējīgai lauku un zivsaimniecībai nozīmīgas teritorijas attīstībai, izmantojot sabiedrības līdzdalības principus;</a:t>
            </a:r>
          </a:p>
          <a:p>
            <a:r>
              <a:rPr lang="lv-LV" dirty="0"/>
              <a:t>Attīstīt sadarbību ar valsts, pašvaldību un nevalstiskajām organizācijām, uzņēmumiem un citām institūcijām Latvijā un ārvalstīs, veicinot Biedrības darbības teritorijas attīstību;</a:t>
            </a:r>
          </a:p>
          <a:p>
            <a:r>
              <a:rPr lang="lv-LV" dirty="0"/>
              <a:t>Veicināt kopienu sadarbības tīkla veidošanos;</a:t>
            </a:r>
          </a:p>
          <a:p>
            <a:r>
              <a:rPr lang="lv-LV" dirty="0"/>
              <a:t>Koordinēt un piesaistīt finansiālos, materiālos, intelektuālos un cita veida resursus Biedrības mērķu sasniegšanai.</a:t>
            </a:r>
          </a:p>
          <a:p>
            <a:r>
              <a:rPr lang="lv-LV" dirty="0"/>
              <a:t>Pārstāvēt Biedrības darbības teritorijas lauku iedzīvotāju un zivsaimniecībai nozīmīgu nozaru pārstāvju intereses nacionālā un starptautiskā līmenī.</a:t>
            </a: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B5374CF7-78CD-4C3C-B5ED-9091A2E1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CF40-F2CD-42C0-968C-3898D6424621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2974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0CF09B7-9882-4523-9CE4-19521D5F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Biedrības veiktās aktivitātes 2025.gada 1.pusgadā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2FD3D52-F928-43E9-877E-35FA5B161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59" y="1309816"/>
            <a:ext cx="11353800" cy="46447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lv-LV" sz="2800" dirty="0"/>
              <a:t>Biedrības «Jūras Zeme» Sabiedrības virzītas vietējās attīstības stratēģija 2023.-2027.gada plānošanas periodā (ELFLA un EJZAF)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800" dirty="0"/>
              <a:t>Sadarbības projekts «River Networks»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800" dirty="0"/>
              <a:t>Citas aktualitātes</a:t>
            </a:r>
          </a:p>
        </p:txBody>
      </p:sp>
    </p:spTree>
    <p:extLst>
      <p:ext uri="{BB962C8B-B14F-4D97-AF65-F5344CB8AC3E}">
        <p14:creationId xmlns:p14="http://schemas.microsoft.com/office/powerpoint/2010/main" val="167089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CD7DA1B-7872-4F9D-A82C-2E63868B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58" y="365125"/>
            <a:ext cx="11595113" cy="944691"/>
          </a:xfrm>
        </p:spPr>
        <p:txBody>
          <a:bodyPr>
            <a:normAutofit fontScale="90000"/>
          </a:bodyPr>
          <a:lstStyle/>
          <a:p>
            <a:r>
              <a:rPr lang="lv-LV" dirty="0"/>
              <a:t>1. Biedrības «Jūras Zeme» Sabiedrības virzītas vietējās attīstības stratēģija 2023.-2027.gadam – Stratēģija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79D5B98-FD71-4D6E-9913-15491BF27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800" dirty="0"/>
              <a:t>2025.gada martā izsludināta projektu konkura 2. kārta ELFLA un EJZAF</a:t>
            </a:r>
          </a:p>
          <a:p>
            <a:r>
              <a:rPr lang="lv-LV" sz="2800" dirty="0"/>
              <a:t>Kopā 2. kārtā iesniegts 21 projektu pieteikums</a:t>
            </a:r>
          </a:p>
          <a:p>
            <a:r>
              <a:rPr lang="lv-LV" sz="2800" dirty="0"/>
              <a:t>Projektu vērtēšanas procesa organizēšana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B7284-4422-4053-A6A4-EBAC80B89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90" y="3226433"/>
            <a:ext cx="5015245" cy="3266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0687D-7A3B-4D83-B3DC-ABEB8529B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8" y="3332611"/>
            <a:ext cx="5190706" cy="31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CD7DA1B-7872-4F9D-A82C-2E63868B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2.</a:t>
            </a:r>
            <a:r>
              <a:rPr lang="lv-LV" sz="3600" dirty="0"/>
              <a:t> Sadarbības projekts «River Networks»</a:t>
            </a:r>
            <a:br>
              <a:rPr lang="lv-LV" sz="3600" dirty="0"/>
            </a:b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79D5B98-FD71-4D6E-9913-15491BF27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202</a:t>
            </a:r>
            <a:r>
              <a:rPr lang="lv-LV" sz="2800" dirty="0"/>
              <a:t>5</a:t>
            </a:r>
            <a:r>
              <a:rPr lang="en-GB" sz="2800" dirty="0"/>
              <a:t>. </a:t>
            </a:r>
            <a:r>
              <a:rPr lang="en-GB" sz="2800" dirty="0" err="1"/>
              <a:t>gada</a:t>
            </a:r>
            <a:r>
              <a:rPr lang="en-GB" sz="2800" dirty="0"/>
              <a:t> </a:t>
            </a:r>
            <a:r>
              <a:rPr lang="lv-LV" sz="2800" dirty="0"/>
              <a:t>februārī izsludināts iepirkums Igaunijā Stratēģijas izstrādei Gaujas un Emajogi upes attīstībai</a:t>
            </a:r>
          </a:p>
          <a:p>
            <a:r>
              <a:rPr lang="lv-LV" sz="2800" dirty="0"/>
              <a:t>2025. gada </a:t>
            </a:r>
            <a:r>
              <a:rPr lang="lv-LV" sz="2800"/>
              <a:t>martā parakstīts </a:t>
            </a:r>
            <a:r>
              <a:rPr lang="lv-LV" sz="2800" dirty="0"/>
              <a:t>līgums par Startēģijas izstrādi un organizētas darba grupas</a:t>
            </a:r>
          </a:p>
          <a:p>
            <a:r>
              <a:rPr lang="lv-LV" sz="2800" dirty="0"/>
              <a:t>2025.gada maijā pieredzes apmaiņas vizīte Somijā Ālandos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30034-AA54-4BAD-B393-5BA3E0D28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/>
          <a:stretch/>
        </p:blipFill>
        <p:spPr>
          <a:xfrm>
            <a:off x="845375" y="3895683"/>
            <a:ext cx="4238847" cy="2860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A620E-DDD6-4457-837D-BB6EFEAF7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37" y="4125430"/>
            <a:ext cx="2932700" cy="2199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520AA0-3D17-479D-86BE-BF3BF153D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r="13798"/>
          <a:stretch/>
        </p:blipFill>
        <p:spPr>
          <a:xfrm rot="5400000">
            <a:off x="8704860" y="4035015"/>
            <a:ext cx="2199525" cy="2380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8E7F68-D30E-4C46-A77F-DD66DEF40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622" y="2955377"/>
            <a:ext cx="2219844" cy="14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2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547C1B4-3EC6-41DE-A517-90A884B2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3.Citas aktualitātes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78A7EAD-F24D-4FA4-A042-AFB070353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59" y="1330076"/>
            <a:ext cx="11228244" cy="4166834"/>
          </a:xfrm>
        </p:spPr>
        <p:txBody>
          <a:bodyPr>
            <a:normAutofit lnSpcReduction="10000"/>
          </a:bodyPr>
          <a:lstStyle/>
          <a:p>
            <a:r>
              <a:rPr lang="lv-LV" dirty="0"/>
              <a:t>Biedru kopsapulce - martā</a:t>
            </a:r>
          </a:p>
          <a:p>
            <a:r>
              <a:rPr lang="lv-LV" dirty="0"/>
              <a:t>Padomes sēde – janvārī</a:t>
            </a:r>
          </a:p>
          <a:p>
            <a:r>
              <a:rPr lang="lv-LV" dirty="0"/>
              <a:t>PIASAK (Projektu iesniegumu atbilstības startēģijai apstiprināšanas komisija) – aprīlī</a:t>
            </a:r>
          </a:p>
          <a:p>
            <a:r>
              <a:rPr lang="lv-LV" dirty="0"/>
              <a:t>Latvijas Lauku foruma iknedēļas sanāksmes</a:t>
            </a:r>
          </a:p>
          <a:p>
            <a:r>
              <a:rPr lang="lv-LV" dirty="0"/>
              <a:t>Tīklošanās pasākumi ar Pierīgas un Vidzemes vietējām rīcības grupām</a:t>
            </a:r>
          </a:p>
          <a:p>
            <a:r>
              <a:rPr lang="lv-LV" dirty="0"/>
              <a:t>Informatīvo semināru organizēšana</a:t>
            </a:r>
          </a:p>
          <a:p>
            <a:r>
              <a:rPr lang="lv-LV" dirty="0"/>
              <a:t>Ideju foruma organizēšana sadarbības projektu ideju identificēšanai</a:t>
            </a:r>
          </a:p>
          <a:p>
            <a:r>
              <a:rPr lang="lv-LV" dirty="0"/>
              <a:t>Projektu prezentēšanas pasākums konkursa 2.kārtai</a:t>
            </a:r>
          </a:p>
          <a:p>
            <a:r>
              <a:rPr lang="lv-LV" dirty="0"/>
              <a:t>Īstenoto projektu atklāšanas pasākumi</a:t>
            </a:r>
          </a:p>
          <a:p>
            <a:r>
              <a:rPr lang="lv-LV" dirty="0"/>
              <a:t>Latvijas Lauku kopienu parlaments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4022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3BD1D4-430E-4CC3-B774-D4EFF7DC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143" y="3813025"/>
            <a:ext cx="2881767" cy="2378445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47C1B4-3EC6-41DE-A517-90A884B2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3.Citas aktualitātes</a:t>
            </a:r>
            <a:r>
              <a:rPr lang="en-GB" dirty="0"/>
              <a:t> - fotogrāfijās</a:t>
            </a: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786EC-EAE5-48AC-B306-9F1BDF1A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882" y="125844"/>
            <a:ext cx="3358992" cy="2797249"/>
          </a:xfrm>
          <a:prstGeom prst="rect">
            <a:avLst/>
          </a:prstGeom>
        </p:spPr>
      </p:pic>
      <p:pic>
        <p:nvPicPr>
          <p:cNvPr id="1026" name="Picture 2" descr="Fotoattēlā varētu būt 8 cilvēki">
            <a:extLst>
              <a:ext uri="{FF2B5EF4-FFF2-40B4-BE49-F238E27FC236}">
                <a16:creationId xmlns:a16="http://schemas.microsoft.com/office/drawing/2014/main" id="{E55E05D4-0DB7-4A5E-8218-78A92635F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5" b="12983"/>
          <a:stretch/>
        </p:blipFill>
        <p:spPr bwMode="auto">
          <a:xfrm>
            <a:off x="9560661" y="4353711"/>
            <a:ext cx="2419350" cy="23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68117-1E71-4222-A577-3E68AA8F6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590" y="2971581"/>
            <a:ext cx="1819491" cy="1333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1D1580-68E8-4915-8B04-8F026829B4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5" r="5949"/>
          <a:stretch/>
        </p:blipFill>
        <p:spPr>
          <a:xfrm rot="5400000">
            <a:off x="7523893" y="1667092"/>
            <a:ext cx="2115878" cy="2419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C468C2-7AFE-48F7-8451-9F4944558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935" y="5274831"/>
            <a:ext cx="1885950" cy="1457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DD1805-4561-4B48-A044-1FB649F86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791" y="1499326"/>
            <a:ext cx="2881767" cy="21241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75434D-4A31-4F3B-ABF8-EF8B12E567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3115" y="4302397"/>
            <a:ext cx="2419754" cy="23131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422B6D-9FCD-427E-87EB-0C2CA221E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054" y="5002247"/>
            <a:ext cx="2462324" cy="17210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49512E-421C-47AB-A843-575609F642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444" y="1180700"/>
            <a:ext cx="2801396" cy="2248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886DF0-39E3-48B0-AB58-10A487B1AA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369" y="3623050"/>
            <a:ext cx="2299893" cy="13643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FB98871-7797-48A5-A154-65903BDB31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2557" y="4120859"/>
            <a:ext cx="1406614" cy="9680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6E21B5-E942-4769-88C4-6D0192B48C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7685" y="2705733"/>
            <a:ext cx="1760693" cy="14907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1EFC6D-CB77-47F2-9A4C-4D9CD5F18C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7109" y="1238522"/>
            <a:ext cx="1595408" cy="116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3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4210</TotalTime>
  <Words>444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 dizains</vt:lpstr>
      <vt:lpstr>Par biedrības «Jūras Zeme» darbību (2025.gada 1.pusgadā)</vt:lpstr>
      <vt:lpstr>Par biedrību «Jūras Zeme»</vt:lpstr>
      <vt:lpstr>Par biedrību «Jūras Zeme»</vt:lpstr>
      <vt:lpstr>Par biedrību «Jūras Zeme» </vt:lpstr>
      <vt:lpstr>Biedrības veiktās aktivitātes 2025.gada 1.pusgadā</vt:lpstr>
      <vt:lpstr>1. Biedrības «Jūras Zeme» Sabiedrības virzītas vietējās attīstības stratēģija 2023.-2027.gadam – Stratēģija</vt:lpstr>
      <vt:lpstr>2. Sadarbības projekts «River Networks» </vt:lpstr>
      <vt:lpstr>3.Citas aktualitātes</vt:lpstr>
      <vt:lpstr>3.Citas aktualitātes - fotogrāfijās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 biedrības «Jūras Zeme» darbību</dc:title>
  <dc:creator>Inga Pērkone</dc:creator>
  <cp:lastModifiedBy>Sintija Tenisa</cp:lastModifiedBy>
  <cp:revision>55</cp:revision>
  <dcterms:created xsi:type="dcterms:W3CDTF">2022-01-24T06:43:58Z</dcterms:created>
  <dcterms:modified xsi:type="dcterms:W3CDTF">2025-07-14T13:37:20Z</dcterms:modified>
</cp:coreProperties>
</file>