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8" r:id="rId5"/>
    <p:sldId id="267" r:id="rId6"/>
    <p:sldId id="269" r:id="rId7"/>
    <p:sldId id="260" r:id="rId8"/>
    <p:sldId id="265" r:id="rId9"/>
    <p:sldId id="264" r:id="rId10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39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6/16/2025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6/16/2025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6/16/2025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6/16/2025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6/16/2025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6/16/2025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6/16/2025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6/16/2025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6/16/2025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6/16/2025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6/16/2025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6/16/2025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6/16/2025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6/16/2025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6/16/2025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6/16/2025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6/16/2025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6/16/2025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4C50E-1C35-675B-E1A9-AFA8099635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b="1" dirty="0"/>
              <a:t>ĀDAŽU NOVADS</a:t>
            </a:r>
            <a:br>
              <a:rPr lang="lv-LV" b="1" dirty="0"/>
            </a:br>
            <a:r>
              <a:rPr lang="lv-LV" sz="3200" b="1" dirty="0"/>
              <a:t>(Carnikavas pagasts)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7CEAC6-05EA-8AC6-D6C2-3B314A9D15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lv-LV" sz="4400" b="1" dirty="0"/>
              <a:t>SKEITPARKS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5C3B98-4DDC-3B16-047E-1242E20A2F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6122" y="648929"/>
            <a:ext cx="1140542" cy="114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780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00C03-74B5-C008-1767-9DD191B95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VĒSTURE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DFD002-7552-8F10-C110-CB2FFCF73E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lv-LV" dirty="0"/>
              <a:t>Sākotnējais </a:t>
            </a:r>
            <a:r>
              <a:rPr lang="lv-LV" dirty="0" err="1"/>
              <a:t>skeitparks</a:t>
            </a:r>
            <a:r>
              <a:rPr lang="lv-LV" dirty="0"/>
              <a:t> (1 rampa) tika izvietots Carnikavas parkā;</a:t>
            </a:r>
          </a:p>
          <a:p>
            <a:r>
              <a:rPr lang="lv-LV" dirty="0"/>
              <a:t>Nedaudz papildinot ar maziem šķēršļiem, Carnikavas parkā tas atradās līdz 2011.gadam;</a:t>
            </a:r>
          </a:p>
          <a:p>
            <a:r>
              <a:rPr lang="lv-LV" dirty="0" err="1"/>
              <a:t>Skeitparks</a:t>
            </a:r>
            <a:r>
              <a:rPr lang="lv-LV" dirty="0"/>
              <a:t> līdz 2023.gadam jūlijam tika izvietots Liepu ielā 10A, Carnikavā; (neatbilstošu rampu stāvokļa dēļ slēgts);</a:t>
            </a:r>
          </a:p>
          <a:p>
            <a:r>
              <a:rPr lang="lv-LV" dirty="0"/>
              <a:t>2023. gada 28. septembrī ĀND (Lēmums nr.385) nolemj </a:t>
            </a:r>
            <a:r>
              <a:rPr lang="lv-LV" i="1" dirty="0"/>
              <a:t>Par pārvietojamā </a:t>
            </a:r>
            <a:r>
              <a:rPr lang="lv-LV" i="1" dirty="0" err="1"/>
              <a:t>skeitparka</a:t>
            </a:r>
            <a:r>
              <a:rPr lang="lv-LV" i="1" dirty="0"/>
              <a:t> elementu iegādi un izvietošanu  Carnikavā.</a:t>
            </a:r>
          </a:p>
          <a:p>
            <a:r>
              <a:rPr lang="lv-LV" dirty="0"/>
              <a:t>2024.gada budžetā līdzekļi netika atvēlēti projekta realizācijai.</a:t>
            </a:r>
          </a:p>
          <a:p>
            <a:r>
              <a:rPr lang="lv-LV" dirty="0"/>
              <a:t>2024. gada 9.oktobrī jautājums skatīts Attīstības komitejā.</a:t>
            </a:r>
          </a:p>
          <a:p>
            <a:r>
              <a:rPr lang="lv-LV" dirty="0"/>
              <a:t>2025.gada 22.maijā jautājums skatīts NĪ DG.</a:t>
            </a: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FC3E98-6D5F-12FA-08D9-A47D1BF2D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6257" y="666380"/>
            <a:ext cx="1140051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429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E3BBE-9815-60B5-EA01-C71E39D4A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SKEITPARKS Garā ielā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7ED38-A4BE-BE14-118B-7FE4A62581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458" y="2603500"/>
            <a:ext cx="6548284" cy="3416300"/>
          </a:xfrm>
        </p:spPr>
        <p:txBody>
          <a:bodyPr/>
          <a:lstStyle/>
          <a:p>
            <a:r>
              <a:rPr lang="lv-LV" dirty="0"/>
              <a:t>Tiešā tuvumā nav dzīvojamo māju;</a:t>
            </a:r>
          </a:p>
          <a:p>
            <a:r>
              <a:rPr lang="lv-LV" dirty="0"/>
              <a:t>Viegla nokļūšana pa dambi ;</a:t>
            </a:r>
          </a:p>
          <a:p>
            <a:r>
              <a:rPr lang="lv-LV" dirty="0"/>
              <a:t>Netālu Rožu ielas sporta laukums;</a:t>
            </a:r>
          </a:p>
          <a:p>
            <a:r>
              <a:rPr lang="lv-LV" dirty="0"/>
              <a:t>Ar laiku iespēja paplašināt, liela zemes platība;</a:t>
            </a:r>
          </a:p>
          <a:p>
            <a:r>
              <a:rPr lang="lv-LV" dirty="0"/>
              <a:t>Braucot ar velo no Ādažiem, viegla un droša piekļuve pa dambi;</a:t>
            </a:r>
          </a:p>
          <a:p>
            <a:r>
              <a:rPr lang="lv-LV" dirty="0"/>
              <a:t>Nav gatava pamatne.</a:t>
            </a:r>
          </a:p>
          <a:p>
            <a:r>
              <a:rPr lang="lv-LV" dirty="0"/>
              <a:t>2024.gada novembrī veikta ģeoloģija.</a:t>
            </a:r>
          </a:p>
          <a:p>
            <a:pPr marL="0" indent="0">
              <a:buNone/>
            </a:pPr>
            <a:endParaRPr lang="lv-LV" dirty="0"/>
          </a:p>
          <a:p>
            <a:endParaRPr lang="lv-LV" dirty="0"/>
          </a:p>
          <a:p>
            <a:endParaRPr lang="lv-LV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FE8CED-A085-C55A-A45A-00412A5B5D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4413" y="666381"/>
            <a:ext cx="1140051" cy="11400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C4CC92-85CC-7F31-B5C9-AD92063E95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1742" y="2603500"/>
            <a:ext cx="4596140" cy="3738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137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1EA04-0540-638D-4237-4D77D0E9C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3940B-0388-58A6-7BEE-A69B354FD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4619" y="983500"/>
            <a:ext cx="8761413" cy="706964"/>
          </a:xfrm>
        </p:spPr>
        <p:txBody>
          <a:bodyPr/>
          <a:lstStyle/>
          <a:p>
            <a:r>
              <a:rPr lang="lv-LV" dirty="0"/>
              <a:t>SKEITPARKS Garā ielā </a:t>
            </a:r>
            <a:br>
              <a:rPr lang="lv-LV" dirty="0"/>
            </a:br>
            <a:r>
              <a:rPr lang="lv-LV" sz="2000" dirty="0"/>
              <a:t>Izmaksas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CBC4C4-ADC8-FCF3-A06B-4F03AC109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458" y="2379406"/>
            <a:ext cx="6548284" cy="4395020"/>
          </a:xfrm>
        </p:spPr>
        <p:txBody>
          <a:bodyPr>
            <a:normAutofit fontScale="92500"/>
          </a:bodyPr>
          <a:lstStyle/>
          <a:p>
            <a:r>
              <a:rPr lang="lv-LV" sz="2100" dirty="0"/>
              <a:t>Pievedceļš ~ 30 000EUR</a:t>
            </a:r>
          </a:p>
          <a:p>
            <a:r>
              <a:rPr lang="lv-LV" sz="2100" dirty="0"/>
              <a:t>Monolīta koka/saplākšņa  </a:t>
            </a:r>
            <a:r>
              <a:rPr lang="lv-LV" sz="2100" dirty="0" err="1"/>
              <a:t>skeitparks</a:t>
            </a:r>
            <a:r>
              <a:rPr lang="lv-LV" sz="2100" dirty="0"/>
              <a:t> (pamatne + rampas)-155 000EUR</a:t>
            </a:r>
          </a:p>
          <a:p>
            <a:r>
              <a:rPr lang="lv-LV" sz="2100" dirty="0"/>
              <a:t>Betona </a:t>
            </a:r>
            <a:r>
              <a:rPr lang="lv-LV" sz="2100" dirty="0" err="1"/>
              <a:t>skeitparks</a:t>
            </a:r>
            <a:r>
              <a:rPr lang="lv-LV" sz="2100" dirty="0"/>
              <a:t>- 180 000EUR</a:t>
            </a:r>
          </a:p>
          <a:p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dirty="0"/>
              <a:t>Monolīts koka/saplākšņa </a:t>
            </a:r>
            <a:r>
              <a:rPr lang="lv-LV" dirty="0" err="1"/>
              <a:t>skeitparks</a:t>
            </a:r>
            <a:r>
              <a:rPr lang="lv-LV" dirty="0"/>
              <a:t>, lai tā ekspluatācija būtu bez remontiem vismaz 5 gadus, izmaksā diezgan dārgi. Ar monolītu </a:t>
            </a:r>
            <a:r>
              <a:rPr lang="lv-LV" dirty="0" err="1"/>
              <a:t>skeitparku</a:t>
            </a:r>
            <a:r>
              <a:rPr lang="lv-LV" dirty="0"/>
              <a:t> Carnikavā jau ir sava pieredze. </a:t>
            </a:r>
          </a:p>
          <a:p>
            <a:pPr marL="0" indent="0">
              <a:buNone/>
            </a:pPr>
            <a:r>
              <a:rPr lang="lv-LV" dirty="0"/>
              <a:t>Pēdējo 10 gadu ietvaros kokmateriālu un saplākšņa izmaksas ir stipri augušas, savukārt betona </a:t>
            </a:r>
            <a:r>
              <a:rPr lang="lv-LV" dirty="0" err="1"/>
              <a:t>skeitparku</a:t>
            </a:r>
            <a:r>
              <a:rPr lang="lv-LV" dirty="0"/>
              <a:t> izbūves tehnoloģijas ir progresējušas un kļuvušas efektīvākas.</a:t>
            </a:r>
          </a:p>
          <a:p>
            <a:endParaRPr lang="lv-LV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98A949-DBF3-055C-8670-F568E9E21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4413" y="666381"/>
            <a:ext cx="1140051" cy="11400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72B2DCC-B820-CFC6-A1E0-C533837D65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1742" y="2603500"/>
            <a:ext cx="4596140" cy="3738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057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28A859-2EEE-C983-8B89-DB91B63D7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71ADB-E457-20D9-8145-6F7D29A8E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SKEITPARKS Stacijas ielā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56C78-08C5-93F8-1B03-9118FB144A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458" y="2603500"/>
            <a:ext cx="6548284" cy="3416300"/>
          </a:xfrm>
        </p:spPr>
        <p:txBody>
          <a:bodyPr/>
          <a:lstStyle/>
          <a:p>
            <a:r>
              <a:rPr lang="lv-LV" dirty="0"/>
              <a:t>Tiešā tuvumā nav dzīvojamo māju;</a:t>
            </a:r>
          </a:p>
          <a:p>
            <a:r>
              <a:rPr lang="lv-LV" dirty="0"/>
              <a:t>Netālu Rožu ielas sporta laukums;</a:t>
            </a:r>
          </a:p>
          <a:p>
            <a:r>
              <a:rPr lang="lv-LV" dirty="0"/>
              <a:t>Ierobežota zemes platība;</a:t>
            </a:r>
          </a:p>
          <a:p>
            <a:r>
              <a:rPr lang="lv-LV" dirty="0"/>
              <a:t>Tiešā tuvumā dzelzceļš;</a:t>
            </a:r>
          </a:p>
          <a:p>
            <a:r>
              <a:rPr lang="lv-LV" dirty="0"/>
              <a:t>Netālu Laivu māja un Svētku laukums;</a:t>
            </a:r>
          </a:p>
          <a:p>
            <a:r>
              <a:rPr lang="lv-LV" dirty="0"/>
              <a:t>Nav gatava pamatne;</a:t>
            </a:r>
          </a:p>
          <a:p>
            <a:r>
              <a:rPr lang="lv-LV" dirty="0"/>
              <a:t>Viegla piekļuve pa dambi;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endParaRPr lang="lv-LV" dirty="0"/>
          </a:p>
          <a:p>
            <a:endParaRPr lang="lv-LV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8D329D-6BA3-691C-5D82-6829A9A5B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4413" y="666381"/>
            <a:ext cx="1140051" cy="11400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C9CB83-64CE-C877-417A-3D406EFBC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8326" y="2603500"/>
            <a:ext cx="6867533" cy="293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609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E9B7C-5CE8-5674-D6B9-7F28F6CD7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4F6B5-975F-CF3C-1AEA-14FF12887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SKEITPARKS Stacijas ielā </a:t>
            </a:r>
            <a:br>
              <a:rPr lang="lv-LV" dirty="0"/>
            </a:br>
            <a:r>
              <a:rPr lang="lv-LV" sz="2000" dirty="0"/>
              <a:t>Izmaksas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BDA5B-21E5-78D7-0F6E-0AF9BAF36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458" y="2603500"/>
            <a:ext cx="6548284" cy="3416300"/>
          </a:xfrm>
        </p:spPr>
        <p:txBody>
          <a:bodyPr/>
          <a:lstStyle/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endParaRPr lang="lv-LV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EB4EBF-3C50-57B5-F38C-7538F05E2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4413" y="666381"/>
            <a:ext cx="1140051" cy="11400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122E9A7-708E-EDCB-E422-B0FEEC0C66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8326" y="2603500"/>
            <a:ext cx="6867533" cy="293451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F46321B-92E9-9335-24E1-8CFC7C5D5ABE}"/>
              </a:ext>
            </a:extLst>
          </p:cNvPr>
          <p:cNvSpPr txBox="1"/>
          <p:nvPr/>
        </p:nvSpPr>
        <p:spPr>
          <a:xfrm>
            <a:off x="609600" y="2729300"/>
            <a:ext cx="4218039" cy="1328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3116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lv-LV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Monolīta koka/saplākšņa  </a:t>
            </a:r>
            <a:r>
              <a:rPr kumimoji="0" lang="lv-LV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skeitparks</a:t>
            </a:r>
            <a:r>
              <a:rPr kumimoji="0" lang="lv-LV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(pamatne + rampas)- 155 000EUR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B3116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lv-LV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Betona </a:t>
            </a:r>
            <a:r>
              <a:rPr kumimoji="0" lang="lv-LV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skeitparks</a:t>
            </a:r>
            <a:r>
              <a:rPr kumimoji="0" lang="lv-LV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– 180 000EUR</a:t>
            </a:r>
          </a:p>
        </p:txBody>
      </p:sp>
    </p:spTree>
    <p:extLst>
      <p:ext uri="{BB962C8B-B14F-4D97-AF65-F5344CB8AC3E}">
        <p14:creationId xmlns:p14="http://schemas.microsoft.com/office/powerpoint/2010/main" val="3995425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42311-07B7-CD6D-D357-864B6383F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SKEITPARKA </a:t>
            </a:r>
            <a:r>
              <a:rPr lang="lv-LV" dirty="0" err="1"/>
              <a:t>vizualizācija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EF55A-3529-1CFE-9242-EA68E1AC85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203" y="2387190"/>
            <a:ext cx="4955457" cy="3416300"/>
          </a:xfrm>
        </p:spPr>
        <p:txBody>
          <a:bodyPr/>
          <a:lstStyle/>
          <a:p>
            <a:pPr marL="0" indent="0">
              <a:buNone/>
            </a:pPr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6741B2-0DB7-33F4-EA0F-FA56F6461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5084" y="646716"/>
            <a:ext cx="1140051" cy="11400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C17B66-D27C-DE5D-C77B-562445A9F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203" y="2322178"/>
            <a:ext cx="9654931" cy="4167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514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D418D-4F2E-FB14-7AB9-315330EFD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7205B-F46F-D732-8E4C-CBAEB7EA3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SKEITPARKA (betona konstrukcijas) </a:t>
            </a:r>
            <a:r>
              <a:rPr lang="lv-LV" sz="2000" dirty="0" err="1"/>
              <a:t>vizualizācija</a:t>
            </a:r>
            <a:r>
              <a:rPr lang="lv-LV" sz="2000" dirty="0"/>
              <a:t> no Vecmīlgrāvja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D13E92-0C40-BEAA-6124-76B62A9B9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5084" y="646716"/>
            <a:ext cx="1140051" cy="1140051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6634C7F-F880-D4EE-DD4D-323F7A0208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21240" y="2603499"/>
            <a:ext cx="6963534" cy="4178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821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AE704-86CB-5978-2C22-2679529AA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PUMPU TRASES </a:t>
            </a:r>
            <a:r>
              <a:rPr lang="lv-LV" dirty="0" err="1"/>
              <a:t>vizualizācija</a:t>
            </a:r>
            <a:r>
              <a:rPr lang="lv-LV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5B20585-35F9-33C5-E70E-A91383336A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2675" y="2397022"/>
            <a:ext cx="4084459" cy="4084459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A1EA31-5D94-AA3B-7DDB-AA71964E1A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4333" y="3429000"/>
            <a:ext cx="5401157" cy="30246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28631B0-11CA-2191-225B-6E2DC0EFD71C}"/>
              </a:ext>
            </a:extLst>
          </p:cNvPr>
          <p:cNvSpPr txBox="1"/>
          <p:nvPr/>
        </p:nvSpPr>
        <p:spPr>
          <a:xfrm>
            <a:off x="5299588" y="2329110"/>
            <a:ext cx="611973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v-LV" sz="1600" dirty="0"/>
              <a:t>Ekvivalents Ādažu velo trasei- trase ar ~800-850m2 asfalta segumu un kopējo apbūves laukumu ~1200-1500m2. Provizoriskās izmaksas projektēšanai un izbūvei ~150 000 - 200 000 eiro.</a:t>
            </a:r>
          </a:p>
        </p:txBody>
      </p:sp>
    </p:spTree>
    <p:extLst>
      <p:ext uri="{BB962C8B-B14F-4D97-AF65-F5344CB8AC3E}">
        <p14:creationId xmlns:p14="http://schemas.microsoft.com/office/powerpoint/2010/main" val="34662017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{B14370AD-CA98-44FC-ADE3-B4A63EB2D6F7}tf02900722</Template>
  <TotalTime>180</TotalTime>
  <Words>345</Words>
  <Application>Microsoft Office PowerPoint</Application>
  <PresentationFormat>Widescreen</PresentationFormat>
  <Paragraphs>46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Ion Boardroom</vt:lpstr>
      <vt:lpstr>ĀDAŽU NOVADS (Carnikavas pagasts)</vt:lpstr>
      <vt:lpstr>VĒSTURE</vt:lpstr>
      <vt:lpstr>SKEITPARKS Garā ielā </vt:lpstr>
      <vt:lpstr>SKEITPARKS Garā ielā  Izmaksas</vt:lpstr>
      <vt:lpstr>SKEITPARKS Stacijas ielā </vt:lpstr>
      <vt:lpstr>SKEITPARKS Stacijas ielā  Izmaksas</vt:lpstr>
      <vt:lpstr>SKEITPARKA vizualizācija</vt:lpstr>
      <vt:lpstr>SKEITPARKA (betona konstrukcijas) vizualizācija no Vecmīlgrāvja </vt:lpstr>
      <vt:lpstr>PUMPU TRASES vizualizācija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Edvins Krums</dc:creator>
  <cp:lastModifiedBy>Sintija Tenisa</cp:lastModifiedBy>
  <cp:revision>16</cp:revision>
  <cp:lastPrinted>2024-10-01T05:29:35Z</cp:lastPrinted>
  <dcterms:created xsi:type="dcterms:W3CDTF">2024-09-10T05:31:55Z</dcterms:created>
  <dcterms:modified xsi:type="dcterms:W3CDTF">2025-06-16T10:47:47Z</dcterms:modified>
</cp:coreProperties>
</file>