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9" r:id="rId7"/>
    <p:sldId id="260" r:id="rId8"/>
    <p:sldId id="265" r:id="rId9"/>
    <p:sldId id="264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C50E-1C35-675B-E1A9-AFA809963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ĀDAŽU NOVADS</a:t>
            </a:r>
            <a:br>
              <a:rPr lang="lv-LV" b="1" dirty="0"/>
            </a:br>
            <a:r>
              <a:rPr lang="lv-LV" sz="3200" b="1" dirty="0"/>
              <a:t>(Carnikavas pagasts)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CEAC6-05EA-8AC6-D6C2-3B314A9D1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4400" b="1" dirty="0"/>
              <a:t>SKEITPARKS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C3B98-4DDC-3B16-047E-1242E20A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122" y="648929"/>
            <a:ext cx="1140542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0C03-74B5-C008-1767-9DD191B9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VĒSTURE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D002-7552-8F10-C110-CB2FFCF7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Sākotnējais </a:t>
            </a:r>
            <a:r>
              <a:rPr lang="lv-LV" dirty="0" err="1"/>
              <a:t>skeitparks</a:t>
            </a:r>
            <a:r>
              <a:rPr lang="lv-LV" dirty="0"/>
              <a:t> (1 rampa) tika izvietots Carnikavas parkā;</a:t>
            </a:r>
          </a:p>
          <a:p>
            <a:r>
              <a:rPr lang="lv-LV" dirty="0"/>
              <a:t>Nedaudz papildinot ar maziem šķēršļiem, Carnikavas parkā tas atradās līdz 2011.gadam;</a:t>
            </a:r>
          </a:p>
          <a:p>
            <a:r>
              <a:rPr lang="lv-LV" dirty="0" err="1"/>
              <a:t>Skeitparks</a:t>
            </a:r>
            <a:r>
              <a:rPr lang="lv-LV" dirty="0"/>
              <a:t> līdz 2023.gadam jūlijam tika izvietots Liepu ielā 10A, Carnikavā; (neatbilstošu rampu stāvokļa dēļ slēgts);</a:t>
            </a:r>
          </a:p>
          <a:p>
            <a:r>
              <a:rPr lang="lv-LV" dirty="0"/>
              <a:t>2023. gada 28. septembrī ĀND (Lēmums nr.385) nolemj </a:t>
            </a:r>
            <a:r>
              <a:rPr lang="lv-LV" i="1" dirty="0"/>
              <a:t>Par pārvietojamā </a:t>
            </a:r>
            <a:r>
              <a:rPr lang="lv-LV" i="1" dirty="0" err="1"/>
              <a:t>skeitparka</a:t>
            </a:r>
            <a:r>
              <a:rPr lang="lv-LV" i="1" dirty="0"/>
              <a:t> elementu iegādi un izvietošanu  Carnikavā.</a:t>
            </a:r>
          </a:p>
          <a:p>
            <a:r>
              <a:rPr lang="lv-LV" dirty="0"/>
              <a:t>2024.gada budžetā līdzekļi netika atvēlēti projekta realizācijai.</a:t>
            </a:r>
          </a:p>
          <a:p>
            <a:r>
              <a:rPr lang="lv-LV" dirty="0"/>
              <a:t>2024. gada 9.oktobrī jautājums skatīts Attīstības komitejā.</a:t>
            </a:r>
          </a:p>
          <a:p>
            <a:r>
              <a:rPr lang="lv-LV" dirty="0"/>
              <a:t>2025.gada 22.maijā jautājums skatīts NĪ DG.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C3E98-6D5F-12FA-08D9-A47D1BF2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57" y="666380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3BBE-9815-60B5-EA01-C71E39D4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Garā ielā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ED38-A4BE-BE14-118B-7FE4A62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603500"/>
            <a:ext cx="6548284" cy="3416300"/>
          </a:xfrm>
        </p:spPr>
        <p:txBody>
          <a:bodyPr/>
          <a:lstStyle/>
          <a:p>
            <a:r>
              <a:rPr lang="lv-LV" dirty="0"/>
              <a:t>Tiešā tuvumā nav dzīvojamo māju;</a:t>
            </a:r>
          </a:p>
          <a:p>
            <a:r>
              <a:rPr lang="lv-LV" dirty="0"/>
              <a:t>Viegla nokļūšana pa dambi ;</a:t>
            </a:r>
          </a:p>
          <a:p>
            <a:r>
              <a:rPr lang="lv-LV" dirty="0"/>
              <a:t>Netālu Rožu ielas sporta laukums;</a:t>
            </a:r>
          </a:p>
          <a:p>
            <a:r>
              <a:rPr lang="lv-LV" dirty="0"/>
              <a:t>Ar laiku iespēja paplašināt, liela zemes platība;</a:t>
            </a:r>
          </a:p>
          <a:p>
            <a:r>
              <a:rPr lang="lv-LV" dirty="0"/>
              <a:t>Braucot ar velo no Ādažiem, viegla un droša piekļuve pa dambi;</a:t>
            </a:r>
          </a:p>
          <a:p>
            <a:r>
              <a:rPr lang="lv-LV" dirty="0"/>
              <a:t>Nav gatava pamatne.</a:t>
            </a:r>
          </a:p>
          <a:p>
            <a:r>
              <a:rPr lang="lv-LV" dirty="0"/>
              <a:t>2024.gada novembrī veikta ģeoloģija.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E8CED-A085-C55A-A45A-00412A5B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4CC92-85CC-7F31-B5C9-AD92063E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2" y="2603500"/>
            <a:ext cx="4596140" cy="37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EA04-0540-638D-4237-4D77D0E9C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940B-0388-58A6-7BEE-A69B354F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619" y="983500"/>
            <a:ext cx="8761413" cy="706964"/>
          </a:xfrm>
        </p:spPr>
        <p:txBody>
          <a:bodyPr/>
          <a:lstStyle/>
          <a:p>
            <a:r>
              <a:rPr lang="lv-LV" dirty="0"/>
              <a:t>SKEITPARKS Garā ielā </a:t>
            </a:r>
            <a:br>
              <a:rPr lang="lv-LV" dirty="0"/>
            </a:br>
            <a:r>
              <a:rPr lang="lv-LV" sz="2000" dirty="0"/>
              <a:t>Izmaksas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C4C4-ADC8-FCF3-A06B-4F03AC10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379406"/>
            <a:ext cx="6548284" cy="4395020"/>
          </a:xfrm>
        </p:spPr>
        <p:txBody>
          <a:bodyPr>
            <a:normAutofit fontScale="92500"/>
          </a:bodyPr>
          <a:lstStyle/>
          <a:p>
            <a:r>
              <a:rPr lang="lv-LV" sz="2100" dirty="0"/>
              <a:t>Pievedceļš ~ 30 000EUR</a:t>
            </a:r>
          </a:p>
          <a:p>
            <a:r>
              <a:rPr lang="lv-LV" sz="2100" dirty="0"/>
              <a:t>Monolīta koka/saplākšņa  </a:t>
            </a:r>
            <a:r>
              <a:rPr lang="lv-LV" sz="2100" dirty="0" err="1"/>
              <a:t>skeitparks</a:t>
            </a:r>
            <a:r>
              <a:rPr lang="lv-LV" sz="2100" dirty="0"/>
              <a:t> (pamatne + rampas)-155 000EUR</a:t>
            </a:r>
          </a:p>
          <a:p>
            <a:r>
              <a:rPr lang="lv-LV" sz="2100" dirty="0"/>
              <a:t>Betona </a:t>
            </a:r>
            <a:r>
              <a:rPr lang="lv-LV" sz="2100" dirty="0" err="1"/>
              <a:t>skeitparks</a:t>
            </a:r>
            <a:r>
              <a:rPr lang="lv-LV" sz="2100" dirty="0"/>
              <a:t>- 180 000EUR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Monolīts koka/saplākšņa </a:t>
            </a:r>
            <a:r>
              <a:rPr lang="lv-LV" dirty="0" err="1"/>
              <a:t>skeitparks</a:t>
            </a:r>
            <a:r>
              <a:rPr lang="lv-LV" dirty="0"/>
              <a:t>, lai tā ekspluatācija būtu bez remontiem vismaz 5 gadus, izmaksā diezgan dārgi. Ar monolītu </a:t>
            </a:r>
            <a:r>
              <a:rPr lang="lv-LV" dirty="0" err="1"/>
              <a:t>skeitparku</a:t>
            </a:r>
            <a:r>
              <a:rPr lang="lv-LV" dirty="0"/>
              <a:t> Carnikavā jau ir sava pieredze. </a:t>
            </a:r>
          </a:p>
          <a:p>
            <a:pPr marL="0" indent="0">
              <a:buNone/>
            </a:pPr>
            <a:r>
              <a:rPr lang="lv-LV" dirty="0"/>
              <a:t>Pēdējo 10 gadu ietvaros kokmateriālu un saplākšņa izmaksas ir stipri augušas, savukārt betona </a:t>
            </a:r>
            <a:r>
              <a:rPr lang="lv-LV" dirty="0" err="1"/>
              <a:t>skeitparku</a:t>
            </a:r>
            <a:r>
              <a:rPr lang="lv-LV" dirty="0"/>
              <a:t> izbūves tehnoloģijas ir progresējušas un kļuvušas efektīvākas.</a:t>
            </a: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8A949-DBF3-055C-8670-F568E9E2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B2DCC-B820-CFC6-A1E0-C533837D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2" y="2603500"/>
            <a:ext cx="4596140" cy="37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A859-2EEE-C983-8B89-DB91B63D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1ADB-E457-20D9-8145-6F7D29A8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Stacijas ielā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6C78-08C5-93F8-1B03-9118FB14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603500"/>
            <a:ext cx="6548284" cy="3416300"/>
          </a:xfrm>
        </p:spPr>
        <p:txBody>
          <a:bodyPr/>
          <a:lstStyle/>
          <a:p>
            <a:r>
              <a:rPr lang="lv-LV" dirty="0"/>
              <a:t>Tiešā tuvumā nav dzīvojamo māju;</a:t>
            </a:r>
          </a:p>
          <a:p>
            <a:r>
              <a:rPr lang="lv-LV" dirty="0"/>
              <a:t>Netālu Rožu ielas sporta laukums;</a:t>
            </a:r>
          </a:p>
          <a:p>
            <a:r>
              <a:rPr lang="lv-LV" dirty="0"/>
              <a:t>Ierobežota zemes platība;</a:t>
            </a:r>
          </a:p>
          <a:p>
            <a:r>
              <a:rPr lang="lv-LV" dirty="0"/>
              <a:t>Tiešā tuvumā dzelzceļš;</a:t>
            </a:r>
          </a:p>
          <a:p>
            <a:r>
              <a:rPr lang="lv-LV" dirty="0"/>
              <a:t>Netālu Laivu māja un Svētku laukums;</a:t>
            </a:r>
          </a:p>
          <a:p>
            <a:r>
              <a:rPr lang="lv-LV" dirty="0"/>
              <a:t>Nav gatava pamatne;</a:t>
            </a:r>
          </a:p>
          <a:p>
            <a:r>
              <a:rPr lang="lv-LV" dirty="0"/>
              <a:t>Viegla piekļuve pa dambi;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D329D-6BA3-691C-5D82-6829A9A5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9CB83-64CE-C877-417A-3D406EFB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26" y="2603500"/>
            <a:ext cx="6867533" cy="29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0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E9B7C-5CE8-5674-D6B9-7F28F6CD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F6B5-975F-CF3C-1AEA-14FF1288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Stacijas ielā </a:t>
            </a:r>
            <a:br>
              <a:rPr lang="lv-LV" dirty="0"/>
            </a:br>
            <a:r>
              <a:rPr lang="lv-LV" sz="2000" dirty="0"/>
              <a:t>Izmaksas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DA5B-21E5-78D7-0F6E-0AF9BAF3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603500"/>
            <a:ext cx="6548284" cy="3416300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B4EBF-3C50-57B5-F38C-7538F05E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2E9A7-708E-EDCB-E422-B0FEEC0C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26" y="2603500"/>
            <a:ext cx="6867533" cy="2934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6321B-92E9-9335-24E1-8CFC7C5D5ABE}"/>
              </a:ext>
            </a:extLst>
          </p:cNvPr>
          <p:cNvSpPr txBox="1"/>
          <p:nvPr/>
        </p:nvSpPr>
        <p:spPr>
          <a:xfrm>
            <a:off x="609600" y="2729300"/>
            <a:ext cx="4218039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Monolīta koka/saplākšņa  </a:t>
            </a:r>
            <a:r>
              <a:rPr kumimoji="0" lang="lv-LV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skeitparks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(pamatne + rampas)- 155 000EUR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Betona </a:t>
            </a:r>
            <a:r>
              <a:rPr kumimoji="0" lang="lv-LV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skeitparks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180 000EUR</a:t>
            </a:r>
          </a:p>
        </p:txBody>
      </p:sp>
    </p:spTree>
    <p:extLst>
      <p:ext uri="{BB962C8B-B14F-4D97-AF65-F5344CB8AC3E}">
        <p14:creationId xmlns:p14="http://schemas.microsoft.com/office/powerpoint/2010/main" val="399542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311-07B7-CD6D-D357-864B6383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</a:t>
            </a:r>
            <a:r>
              <a:rPr lang="lv-LV" dirty="0" err="1"/>
              <a:t>vizualizācija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F55A-3529-1CFE-9242-EA68E1AC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3" y="2387190"/>
            <a:ext cx="4955457" cy="3416300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741B2-0DB7-33F4-EA0F-FA56F646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84" y="646716"/>
            <a:ext cx="1140051" cy="114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17B66-D27C-DE5D-C77B-562445A9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3" y="2322178"/>
            <a:ext cx="9654931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D418D-4F2E-FB14-7AB9-315330EF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205B-F46F-D732-8E4C-CBAEB7EA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(betona konstrukcijas) </a:t>
            </a:r>
            <a:r>
              <a:rPr lang="lv-LV" sz="2000" dirty="0" err="1"/>
              <a:t>vizualizācija</a:t>
            </a:r>
            <a:r>
              <a:rPr lang="lv-LV" sz="2000" dirty="0"/>
              <a:t> no Vecmīlgrāvja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13E92-0C40-BEAA-6124-76B62A9B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84" y="646716"/>
            <a:ext cx="1140051" cy="114005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634C7F-F880-D4EE-DD4D-323F7A020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1240" y="2603499"/>
            <a:ext cx="6963534" cy="41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E704-86CB-5978-2C22-2679529A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PUMPU TRASES </a:t>
            </a:r>
            <a:r>
              <a:rPr lang="lv-LV" dirty="0" err="1"/>
              <a:t>vizualizācija</a:t>
            </a:r>
            <a:r>
              <a:rPr lang="lv-LV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20585-35F9-33C5-E70E-A91383336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675" y="2397022"/>
            <a:ext cx="4084459" cy="40844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1EA31-5D94-AA3B-7DDB-AA71964E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33" y="3429000"/>
            <a:ext cx="5401157" cy="3024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631B0-11CA-2191-225B-6E2DC0EFD71C}"/>
              </a:ext>
            </a:extLst>
          </p:cNvPr>
          <p:cNvSpPr txBox="1"/>
          <p:nvPr/>
        </p:nvSpPr>
        <p:spPr>
          <a:xfrm>
            <a:off x="5299588" y="2329110"/>
            <a:ext cx="6119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600" dirty="0"/>
              <a:t>Ekvivalents Ādažu velo trasei- trase ar ~800-850m2 asfalta segumu un kopējo apbūves laukumu ~1200-1500m2. Provizoriskās izmaksas projektēšanai un izbūvei ~150 000 - 200 000 eiro.</a:t>
            </a:r>
          </a:p>
        </p:txBody>
      </p:sp>
    </p:spTree>
    <p:extLst>
      <p:ext uri="{BB962C8B-B14F-4D97-AF65-F5344CB8AC3E}">
        <p14:creationId xmlns:p14="http://schemas.microsoft.com/office/powerpoint/2010/main" val="3466201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{B14370AD-CA98-44FC-ADE3-B4A63EB2D6F7}tf02900722</Template>
  <TotalTime>180</TotalTime>
  <Words>345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ĀDAŽU NOVADS (Carnikavas pagasts)</vt:lpstr>
      <vt:lpstr>VĒSTURE</vt:lpstr>
      <vt:lpstr>SKEITPARKS Garā ielā </vt:lpstr>
      <vt:lpstr>SKEITPARKS Garā ielā  Izmaksas</vt:lpstr>
      <vt:lpstr>SKEITPARKS Stacijas ielā </vt:lpstr>
      <vt:lpstr>SKEITPARKS Stacijas ielā  Izmaksas</vt:lpstr>
      <vt:lpstr>SKEITPARKA vizualizācija</vt:lpstr>
      <vt:lpstr>SKEITPARKA (betona konstrukcijas) vizualizācija no Vecmīlgrāvja </vt:lpstr>
      <vt:lpstr>PUMPU TRASES vizualizācija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Edvins Krums</dc:creator>
  <cp:lastModifiedBy>Sintija Tenisa</cp:lastModifiedBy>
  <cp:revision>16</cp:revision>
  <cp:lastPrinted>2024-10-01T05:29:35Z</cp:lastPrinted>
  <dcterms:created xsi:type="dcterms:W3CDTF">2024-09-10T05:31:55Z</dcterms:created>
  <dcterms:modified xsi:type="dcterms:W3CDTF">2025-06-16T10:47:47Z</dcterms:modified>
</cp:coreProperties>
</file>