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85" r:id="rId4"/>
  </p:sldMasterIdLst>
  <p:sldIdLst>
    <p:sldId id="431" r:id="rId5"/>
    <p:sldId id="455" r:id="rId6"/>
    <p:sldId id="459" r:id="rId7"/>
    <p:sldId id="456" r:id="rId8"/>
    <p:sldId id="457" r:id="rId9"/>
    <p:sldId id="458" r:id="rId10"/>
    <p:sldId id="441" r:id="rId1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66FF33"/>
    <a:srgbClr val="FF0000"/>
    <a:srgbClr val="77A4BE"/>
    <a:srgbClr val="993300"/>
    <a:srgbClr val="AA4839"/>
    <a:srgbClr val="CDC847"/>
    <a:srgbClr val="F3DEA0"/>
    <a:srgbClr val="99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34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7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04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3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2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9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3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6/16/2025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7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6/16/2025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6/16/2025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7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7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5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-64140" y="4521200"/>
            <a:ext cx="12195180" cy="623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280"/>
              </a:lnSpc>
            </a:pPr>
            <a:r>
              <a:rPr lang="lv-LV" sz="3600" b="1" cap="all" dirty="0">
                <a:solidFill>
                  <a:srgbClr val="FFFFFF"/>
                </a:solidFill>
                <a:latin typeface="Montserrat" panose="00000500000000000000" pitchFamily="2" charset="-70"/>
              </a:rPr>
              <a:t>Baltezera kapsētas paplašināšana</a:t>
            </a:r>
            <a:endParaRPr lang="en-US" sz="3600" b="1" cap="all" dirty="0">
              <a:solidFill>
                <a:srgbClr val="FFFFFF"/>
              </a:solidFill>
              <a:latin typeface="Montserrat" panose="00000500000000000000" pitchFamily="2" charset="-70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38DEB83C-A5E3-EA35-A943-63321E881E1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CARNIKAVAS KOMUNĀLSERVISS   </a:t>
            </a:r>
            <a:r>
              <a:rPr lang="en-US" sz="1000" dirty="0">
                <a:solidFill>
                  <a:srgbClr val="FFFFFF"/>
                </a:solidFill>
                <a:latin typeface="Montserrat" pitchFamily="2" charset="77"/>
              </a:rPr>
              <a:t>I   202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5</a:t>
            </a:r>
            <a:r>
              <a:rPr lang="en-US" sz="1000" dirty="0">
                <a:solidFill>
                  <a:srgbClr val="FFFFFF"/>
                </a:solidFill>
                <a:latin typeface="Montserrat" pitchFamily="2" charset="77"/>
              </a:rPr>
              <a:t>. gad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a jūnijs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5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jūnijs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8685D6-1E60-2C4C-81BB-61A5BE0E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1" y="0"/>
            <a:ext cx="7840133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20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Darba uzdevums</a:t>
            </a:r>
            <a:endParaRPr lang="en-US" sz="20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49A5A3-CE79-0FC9-617E-03045F039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4620" y="1076432"/>
            <a:ext cx="8788894" cy="4705136"/>
          </a:xfrm>
          <a:noFill/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12.03.2025. Attīstības komitejas sēdē p/a Carnikavas </a:t>
            </a:r>
            <a:r>
              <a:rPr lang="lv-LV" sz="1600" b="1" dirty="0" err="1">
                <a:solidFill>
                  <a:srgbClr val="595959"/>
                </a:solidFill>
                <a:latin typeface="Montserrat" panose="00000500000000000000" pitchFamily="2" charset="-70"/>
              </a:rPr>
              <a:t>komunālserviss</a:t>
            </a: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 ziņoja par Baltezera kapu attīstības līdzšinējo gaitu un turpmākās attīstības iespējām.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Sēdē izskatīja ziņojumu un konceptuāli atbalstīja: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Veikt izmaiņas būvprojektā BIS-BL-761631-10149 “Baltezera kapu paplašināšanas shēma atmežotā daļā ar </a:t>
            </a:r>
            <a:r>
              <a:rPr lang="lv-LV" sz="1600" b="1" dirty="0" err="1">
                <a:solidFill>
                  <a:srgbClr val="595959"/>
                </a:solidFill>
                <a:latin typeface="Montserrat" panose="00000500000000000000" pitchFamily="2" charset="-70"/>
              </a:rPr>
              <a:t>ceļiņu</a:t>
            </a: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 tīklu Baltezera iela 2, Baltezers, Ādažu pagasts, Ādažu novads, LV-2164”.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Iespēju izvērtēt jaunu kapu sektoru ierīkošanu ziemeļu virzienā gar Tallinas šoseju un iesnieguma iesniegšanu Valsts vides dienestā paredzētās darbības (Baltezera kapsētas jaunu kapu sektoru ierīkošana) veikšanai.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Uzdots p/a Carnikavas </a:t>
            </a:r>
            <a:r>
              <a:rPr lang="lv-LV" sz="1600" b="1" dirty="0" err="1">
                <a:solidFill>
                  <a:srgbClr val="595959"/>
                </a:solidFill>
                <a:latin typeface="Montserrat" panose="00000500000000000000" pitchFamily="2" charset="-70"/>
              </a:rPr>
              <a:t>komunālserviss</a:t>
            </a: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 sniegt pārskatu par procesa virzību šā gada 11. jūnija Attīstības komitejas sēdē.</a:t>
            </a:r>
          </a:p>
        </p:txBody>
      </p:sp>
    </p:spTree>
    <p:extLst>
      <p:ext uri="{BB962C8B-B14F-4D97-AF65-F5344CB8AC3E}">
        <p14:creationId xmlns:p14="http://schemas.microsoft.com/office/powerpoint/2010/main" val="1960438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68C1BB-0934-B655-9DE7-F30523571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CE8AA3E5-2659-3D96-41DC-5BE940653E3F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FC4CAF03-8E74-9CC7-A36C-5C6DD40048E6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5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jūnijs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F6E68D-B5A1-6E43-028B-3D3E4558B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3667" y="365126"/>
            <a:ext cx="7840133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20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Baltezera kapsētas paplašināšana </a:t>
            </a:r>
            <a:br>
              <a:rPr lang="lv-LV" sz="20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</a:br>
            <a:r>
              <a:rPr lang="lv-LV" sz="20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atmežotajā kapu daļā</a:t>
            </a:r>
            <a:endParaRPr lang="en-US" sz="20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900781-2554-3A93-5DFE-96CF44C0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3324" y="1561043"/>
            <a:ext cx="8788894" cy="4705136"/>
          </a:xfrm>
          <a:noFill/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06.05.2025. p/a Carnikavas </a:t>
            </a:r>
            <a:r>
              <a:rPr lang="lv-LV" sz="1600" b="1" dirty="0" err="1">
                <a:solidFill>
                  <a:srgbClr val="595959"/>
                </a:solidFill>
                <a:latin typeface="Montserrat" panose="00000500000000000000" pitchFamily="2" charset="-70"/>
              </a:rPr>
              <a:t>komunālserviss</a:t>
            </a: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 noslēdza līgumu par paskaidrojuma raksta izstrādi atmežotās Baltezera kapu daļas labiekārtošanai un ievadi Būvniecības informācijas sistēmā.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Paskaidrojuma raksts būvvaldē saskaņots 02.06.2025.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Būvdarbu iepirkumu paredzēts izsludināt šā gada jūnija mēnesī.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lv-LV" sz="1600" b="1" dirty="0">
                <a:solidFill>
                  <a:srgbClr val="595959"/>
                </a:solidFill>
                <a:latin typeface="Montserrat" panose="00000500000000000000" pitchFamily="2" charset="-70"/>
              </a:rPr>
              <a:t>Būvdarbu pabeigšanas termiņš paredzēts oktobra mēnesī. </a:t>
            </a:r>
          </a:p>
        </p:txBody>
      </p:sp>
    </p:spTree>
    <p:extLst>
      <p:ext uri="{BB962C8B-B14F-4D97-AF65-F5344CB8AC3E}">
        <p14:creationId xmlns:p14="http://schemas.microsoft.com/office/powerpoint/2010/main" val="2118848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97028A-0064-569B-018A-D4854A99C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3BAAC72B-E1B3-EFB2-0F29-0573625C1641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A75E3393-2B4A-0B5B-84FB-760204965729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5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jūnijs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CF4F02-D5CA-DA35-E7DC-837D7FDB9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867" y="-15661"/>
            <a:ext cx="7806267" cy="667807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20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atmežotās kapu daļas plāns</a:t>
            </a:r>
            <a:endParaRPr lang="en-US" sz="20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D1F71308-F765-71D5-E19C-6300AE47C2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11235" y="652463"/>
            <a:ext cx="4477529" cy="5613400"/>
          </a:xfrm>
        </p:spPr>
      </p:pic>
    </p:spTree>
    <p:extLst>
      <p:ext uri="{BB962C8B-B14F-4D97-AF65-F5344CB8AC3E}">
        <p14:creationId xmlns:p14="http://schemas.microsoft.com/office/powerpoint/2010/main" val="1694433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AFFD73-8A7C-FDDB-2D1A-4AC017B68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BFB2926D-5D9C-D361-B0D2-24B2FA500811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167EE98E-23FF-C655-D821-9C418939971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5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jūnijs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D40948C-6BB1-2075-0BA4-FBAC9E034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4438" y="0"/>
            <a:ext cx="8331200" cy="1325563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20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Baltezera kapsētas paplašināšana </a:t>
            </a:r>
            <a:br>
              <a:rPr lang="lv-LV" sz="20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</a:br>
            <a:r>
              <a:rPr lang="lv-LV" sz="20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zemes gabalā </a:t>
            </a:r>
            <a:r>
              <a:rPr lang="lv-LV" sz="2000" b="1" cap="all" dirty="0" err="1">
                <a:solidFill>
                  <a:srgbClr val="595959"/>
                </a:solidFill>
                <a:latin typeface="Montserrat" panose="00000500000000000000" pitchFamily="2" charset="-70"/>
              </a:rPr>
              <a:t>tallinas</a:t>
            </a:r>
            <a:r>
              <a:rPr lang="lv-LV" sz="20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 šoseja 83, Baltezers</a:t>
            </a:r>
            <a:br>
              <a:rPr lang="lv-LV" sz="24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</a:br>
            <a:endParaRPr lang="en-US" sz="24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D87B36-CB20-7071-2B43-F0EC37DA8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7857" y="880058"/>
            <a:ext cx="8788894" cy="5354372"/>
          </a:xfrm>
          <a:noFill/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300" dirty="0">
                <a:latin typeface="Montserrat" panose="00000500000000000000" pitchFamily="2" charset="-70"/>
              </a:rPr>
              <a:t>15.05.2025. p/a Carnikavas </a:t>
            </a:r>
            <a:r>
              <a:rPr lang="lv-LV" sz="1300" dirty="0" err="1">
                <a:latin typeface="Montserrat" panose="00000500000000000000" pitchFamily="2" charset="-70"/>
              </a:rPr>
              <a:t>komunālserviss</a:t>
            </a:r>
            <a:r>
              <a:rPr lang="lv-LV" sz="1300" dirty="0">
                <a:latin typeface="Montserrat" panose="00000500000000000000" pitchFamily="2" charset="-70"/>
              </a:rPr>
              <a:t> sagatavoja un nosūtīja iesniegumu  ietekmes sākotnējam </a:t>
            </a:r>
            <a:r>
              <a:rPr lang="lv-LV" sz="1300" dirty="0" err="1">
                <a:latin typeface="Montserrat" panose="00000500000000000000" pitchFamily="2" charset="-70"/>
              </a:rPr>
              <a:t>izvērtējumam</a:t>
            </a:r>
            <a:r>
              <a:rPr lang="lv-LV" sz="1300" dirty="0">
                <a:latin typeface="Montserrat" panose="00000500000000000000" pitchFamily="2" charset="-70"/>
              </a:rPr>
              <a:t> Baltezera kapsētas paplašināšanai zemes vienībā ar kadastra apzīmējumu 80440130540 (Tallinas šoseja 83), Baltezerā, Ādažu novadā.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300" dirty="0">
                <a:latin typeface="Montserrat" panose="00000500000000000000" pitchFamily="2" charset="-70"/>
              </a:rPr>
              <a:t>27.05.2025. saņemta Valsts vides dienesta atbildes vēstule par ietekmes sākotnējo izvērtējamu pieteiktajai paredzētajai darbībai.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300" dirty="0">
                <a:latin typeface="Montserrat" panose="00000500000000000000" pitchFamily="2" charset="-70"/>
              </a:rPr>
              <a:t>VVD ir konstatējis, ka zemes vienība atrodas ārpus aizsargājamām dabas teritorijām, bet visā zemes vienības platībā ir reģistrēts Eiropas nozīmes aizsargājamais biotops 2180 - </a:t>
            </a:r>
            <a:r>
              <a:rPr lang="lv-LV" sz="1300" i="1" dirty="0">
                <a:latin typeface="Montserrat" panose="00000500000000000000" pitchFamily="2" charset="-70"/>
              </a:rPr>
              <a:t>Mežainas piejūras kāpas.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300" dirty="0">
                <a:latin typeface="Montserrat" panose="00000500000000000000" pitchFamily="2" charset="-70"/>
              </a:rPr>
              <a:t>VVD secina, ka Baltezera kapsētas paplašināšanai ir nepieciešams ietekmes sākotnējais </a:t>
            </a:r>
            <a:r>
              <a:rPr lang="lv-LV" sz="1300" dirty="0" err="1">
                <a:latin typeface="Montserrat" panose="00000500000000000000" pitchFamily="2" charset="-70"/>
              </a:rPr>
              <a:t>izvērtējums</a:t>
            </a:r>
            <a:r>
              <a:rPr lang="lv-LV" sz="1300" dirty="0">
                <a:latin typeface="Montserrat" panose="00000500000000000000" pitchFamily="2" charset="-7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300" dirty="0">
                <a:latin typeface="Montserrat" panose="00000500000000000000" pitchFamily="2" charset="-70"/>
              </a:rPr>
              <a:t>Lai varētu veikt ietekmes sākotnējo </a:t>
            </a:r>
            <a:r>
              <a:rPr lang="lv-LV" sz="1300" dirty="0" err="1">
                <a:latin typeface="Montserrat" panose="00000500000000000000" pitchFamily="2" charset="-70"/>
              </a:rPr>
              <a:t>izvērtējumu</a:t>
            </a:r>
            <a:r>
              <a:rPr lang="lv-LV" sz="1300" dirty="0">
                <a:latin typeface="Montserrat" panose="00000500000000000000" pitchFamily="2" charset="-70"/>
              </a:rPr>
              <a:t> </a:t>
            </a:r>
            <a:r>
              <a:rPr lang="lv-LV" sz="1300" dirty="0" err="1">
                <a:latin typeface="Montserrat" panose="00000500000000000000" pitchFamily="2" charset="-70"/>
              </a:rPr>
              <a:t>Aģentūŗai</a:t>
            </a:r>
            <a:r>
              <a:rPr lang="lv-LV" sz="1300" dirty="0">
                <a:latin typeface="Montserrat" panose="00000500000000000000" pitchFamily="2" charset="-70"/>
              </a:rPr>
              <a:t> līdz </a:t>
            </a:r>
            <a:r>
              <a:rPr lang="lv-LV" sz="1300" b="1" dirty="0">
                <a:latin typeface="Montserrat" panose="00000500000000000000" pitchFamily="2" charset="-70"/>
              </a:rPr>
              <a:t>27.07.2025.</a:t>
            </a:r>
            <a:r>
              <a:rPr lang="lv-LV" sz="1300" dirty="0">
                <a:latin typeface="Montserrat" panose="00000500000000000000" pitchFamily="2" charset="-70"/>
              </a:rPr>
              <a:t> jāiesniedz VVD šāda papildus informācija: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sz="1300" dirty="0">
                <a:latin typeface="Montserrat" panose="00000500000000000000" pitchFamily="2" charset="-70"/>
              </a:rPr>
              <a:t>Precizēt informāciju par kapsētas platības un atbilstošas infrastruktūras un apbedījumu izvietojumu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1300" dirty="0">
                <a:latin typeface="Montserrat" panose="00000500000000000000" pitchFamily="2" charset="-70"/>
              </a:rPr>
              <a:t>Izvērtēt nepieciešamību kapsētas platību atmežot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1300" dirty="0">
                <a:latin typeface="Montserrat" panose="00000500000000000000" pitchFamily="2" charset="-70"/>
              </a:rPr>
              <a:t>Sniegt aprakstu par savstarpējo un kopējo ietekmi  ar citām esošām un akceptētām darbībām, t.sk. esošās kapsētas darbību un apsaimniekošanu (teritorijas platība, ūdensapgāde, atkritumu apsaimniekošana, teritorijas hidroģeoloģiskie apstākļi)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lv-LV" sz="1300" dirty="0">
                <a:latin typeface="Montserrat" panose="00000500000000000000" pitchFamily="2" charset="-70"/>
              </a:rPr>
              <a:t>Pievienot sugu un biotopu aizsardzības jomas eksperta atzinumu par paredzēto darbību, un speciālista – hidroģeologa atzinumu par iespēju paplašināt esošo Baltezera kapsētu.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lv-LV" sz="1300" dirty="0">
                <a:latin typeface="Montserrat" panose="00000500000000000000" pitchFamily="2" charset="-70"/>
              </a:rPr>
              <a:t>Pie pirmā punkta VVD norāda arī, ka atbilstoši Ādažu novada teritorijas plānojuma Teritorijas izmantošanas un apbūves noteikumu prasībām, jāparedz automašīnu novietošanas risinājums pie jaunās kapsētas daļas.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lv-LV" sz="1300" b="1" dirty="0">
                <a:latin typeface="Montserrat" panose="00000500000000000000" pitchFamily="2" charset="-70"/>
              </a:rPr>
              <a:t>VVD ietekmes sākotnējo </a:t>
            </a:r>
            <a:r>
              <a:rPr lang="lv-LV" sz="1300" b="1" dirty="0" err="1">
                <a:latin typeface="Montserrat" panose="00000500000000000000" pitchFamily="2" charset="-70"/>
              </a:rPr>
              <a:t>izvērtējumu</a:t>
            </a:r>
            <a:r>
              <a:rPr lang="lv-LV" sz="1300" b="1" dirty="0">
                <a:latin typeface="Montserrat" panose="00000500000000000000" pitchFamily="2" charset="-70"/>
              </a:rPr>
              <a:t> sagatavo līdz 6 nedēļām.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lv-LV" sz="1300" b="1" dirty="0">
                <a:latin typeface="Montserrat" panose="00000500000000000000" pitchFamily="2" charset="-70"/>
              </a:rPr>
              <a:t>Novada iedzīvotāji priekšlikumus par paredzēto darbību varēja VVD iesniegt līdz šā gada 7.jūnijam.</a:t>
            </a:r>
            <a:endParaRPr lang="lv-LV" sz="1400" b="1" dirty="0">
              <a:latin typeface="Montserrat" panose="000005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1203958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086FC3-F219-049E-CF82-4340167FB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DC4F2A75-15F5-C35F-3BD9-5D10E919344F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EEF8F1E3-3B48-A228-6F76-B316D0103396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     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I   202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5</a:t>
            </a: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. gada </a:t>
            </a: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jūnijs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12D5D0C-8482-D51A-9BD6-79E009196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5534" y="15347"/>
            <a:ext cx="7806267" cy="667807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lv-LV" sz="20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grafiskā daļa</a:t>
            </a:r>
            <a:endParaRPr lang="en-US" sz="2000" b="1" cap="all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B1187B1-3AA1-35AA-B204-9FC68CC887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24727" y="606425"/>
            <a:ext cx="7272821" cy="5551488"/>
          </a:xfrm>
        </p:spPr>
      </p:pic>
    </p:spTree>
    <p:extLst>
      <p:ext uri="{BB962C8B-B14F-4D97-AF65-F5344CB8AC3E}">
        <p14:creationId xmlns:p14="http://schemas.microsoft.com/office/powerpoint/2010/main" val="312390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lv-LV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Montserrat" pitchFamily="2" charset="77"/>
              </a:rPr>
              <a:t>CARNIKAVAS KOMUNĀLSERVISS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  <a:latin typeface="Montserrat" pitchFamily="2" charset="77"/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CFCB85BE-8443-54E6-377B-0D2895F60974}"/>
              </a:ext>
            </a:extLst>
          </p:cNvPr>
          <p:cNvSpPr txBox="1"/>
          <p:nvPr/>
        </p:nvSpPr>
        <p:spPr>
          <a:xfrm>
            <a:off x="1574800" y="2449957"/>
            <a:ext cx="8893177" cy="7434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ct val="150000"/>
              </a:lnSpc>
            </a:pPr>
            <a:r>
              <a:rPr lang="lv-LV" sz="3600" b="1" cap="all" dirty="0">
                <a:solidFill>
                  <a:srgbClr val="595959"/>
                </a:solidFill>
              </a:rPr>
              <a:t>Paldies par uzmanību!</a:t>
            </a:r>
            <a:endParaRPr lang="en-US" altLang="x-none" sz="3334" b="1" i="1" cap="all" dirty="0">
              <a:solidFill>
                <a:srgbClr val="595959"/>
              </a:solidFill>
              <a:latin typeface="Montserrat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0D9C60C813EB46BBE1E60110B66861" ma:contentTypeVersion="0" ma:contentTypeDescription="Create a new document." ma:contentTypeScope="" ma:versionID="163c06e50924a046c8042680f44ce54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6844c0d118ff8ded165e2b3180cbe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5E24B9D-5AC3-47BF-8984-DF5B96A056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6404388-E8D1-49A5-893B-E0BB1C4FF7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FE4A25-CD11-48C2-9E01-67275D5F21C4}">
  <ds:schemaRefs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15882</TotalTime>
  <Words>475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Montserrat</vt:lpstr>
      <vt:lpstr>Montserrat Medium</vt:lpstr>
      <vt:lpstr>Office Theme</vt:lpstr>
      <vt:lpstr>PowerPoint Presentation</vt:lpstr>
      <vt:lpstr>Darba uzdevums</vt:lpstr>
      <vt:lpstr>Baltezera kapsētas paplašināšana  atmežotajā kapu daļā</vt:lpstr>
      <vt:lpstr>atmežotās kapu daļas plāns</vt:lpstr>
      <vt:lpstr>Baltezera kapsētas paplašināšana  zemes gabalā tallinas šoseja 83, Baltezers </vt:lpstr>
      <vt:lpstr>grafiskā daļa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Siltumapgādes tarifs</dc:title>
  <dc:creator>CND Office10</dc:creator>
  <cp:lastModifiedBy>Sintija Tenisa</cp:lastModifiedBy>
  <cp:revision>275</cp:revision>
  <cp:lastPrinted>2023-05-10T06:23:10Z</cp:lastPrinted>
  <dcterms:created xsi:type="dcterms:W3CDTF">2016-05-19T10:18:40Z</dcterms:created>
  <dcterms:modified xsi:type="dcterms:W3CDTF">2025-06-16T10:48:54Z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0x0101001A0D9C60C813EB46BBE1E60110B66861</vt:lpwstr>
  </property>
</Properties>
</file>