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6B684-CB8B-4EAE-81F6-F88E0CADCBF8}" v="1" dt="2025-03-12T08:20:19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102E4C3-761A-83CD-9EF8-D205DDB0F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D5BBCD6B-CB44-0428-A20B-E5FC3EDEF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B1303D4-0F35-662E-562E-4ED8F0E1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1A21FB1-B8A1-30F5-F33D-9DB64DE6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16E59A8-384F-CBA8-8354-9FEB567C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C5F3B3A-8080-942E-9EDE-430B053A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5C91AAE6-94D5-8413-3FC9-EA4932B44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1C9CE4C-C95E-7621-990D-DAE87E5F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A7BE0C0-BCE9-6401-F2EB-E37C96CF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EE0C167-620F-7555-820E-E8FDD508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2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93FA0369-2A17-F280-B4A0-431F3268F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03A52A70-D0F5-79B9-1017-BD40DEC3C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6F34BC1-6476-EBB2-AE5B-DD6D3D45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1D0103D-390E-B3C7-DA73-17D75FA7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6EC7AE4-8315-E7B9-61B8-02BB732C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9F5E3A4-18A2-685A-E111-87626862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737C6FA-BF08-E4D5-A23F-57B2B0C24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62D7615-7B18-3C1A-14F6-2E8A5337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CADC15B-FA37-9614-688F-4DD254B8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E62F860-7CDB-3888-803F-E9ACBEFE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0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F9796B2-5CFA-304C-FC68-7CD1EB69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B47D806-827A-48D8-7716-BBD356887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274B59A-433B-8A21-D596-6F4B8C6E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099A170-5B68-1B6F-4CAE-6E31566E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7E0B210-0C8D-F4C1-09C5-86EC7DE7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4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B6CB457-DC4D-1299-3829-DBE2A2DE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10FAEA3-D090-96CE-0DD6-311B693D7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9200D68F-34D9-BF01-003B-E10018924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83E8A32-FC97-713B-9F66-2B6A3F3C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D9C19F3-0E12-FA60-E248-81594985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4CB31330-4A93-CA3C-F0B1-0C34E81D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5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D9443D0-4942-ACF6-7F43-1F7F98F5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82FF82B-9A0D-C626-C24D-4D894449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BA43CBF7-462A-28D7-6484-AE61C69F0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D78715A9-E366-F50E-A74F-C8ECBADBD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21B30EAA-6032-239D-E61E-14E03C619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953ACA28-E1C8-1A96-F451-3247A2A3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EDE97112-2F79-BB5A-1A8E-40CB1153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C8EFEE54-EBC2-3462-61DE-7D286F78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1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8A529C-8321-7F14-965A-43AA2667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80E79EC9-8C30-CE9D-CC72-051E4F3E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3E6AD5C-8E96-D5B7-FDED-AE3BCBA1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4BA37121-E48E-BE3B-65D9-41AAC95A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4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88C0522C-B36E-F458-1F1F-F0463251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CBF6D136-9690-5953-D799-3585E40E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303EF86-2875-FDDA-6A07-DC85D9DA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7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4D47F59-2BAD-95AA-CF10-011D571C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09C058F-A649-09A9-1362-E898DECA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CDA90C6-B960-A7E1-20DC-E075AC4B2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FA7F9AE5-D80C-388C-5800-EADEF2F4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6F04400-16B4-8433-DE33-0C1F071E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A5EE93A-B89F-722D-01BC-496C467B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5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6CC9BD7-1A3E-1208-3C12-49EAEBE5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4482DCFC-31B6-621F-993E-0073A0477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189E4A8-BE38-E410-972E-0FFC87976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65F0AAC-9150-AA36-87B5-F284DCB2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09F2CF-3CBA-2F09-B51E-64DE132B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1488C2E6-7884-ADE4-6DBB-75FA815F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3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301D7A0-AEB9-8952-FCEF-0263D34F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62B963B-37D9-86CE-38E6-F97B04C01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5AC9B86-E182-2523-6032-5501BB384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5F9A69-5472-46B6-9914-67BF0705606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0CC564E-1A67-D901-BD3C-A28AFB672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859A578-3415-0E3A-A7E5-70F386870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3E8F74-8F5B-4F62-B71D-90164FE0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7A60BF3-E38E-24E4-730D-18EA4A0F8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5400" dirty="0"/>
              <a:t>Vēlēšanu komisijas </a:t>
            </a:r>
            <a:br>
              <a:rPr lang="lv-LV" sz="5400" dirty="0"/>
            </a:br>
            <a:r>
              <a:rPr lang="lv-LV" sz="5400" dirty="0"/>
              <a:t>informatīvais ziņojums</a:t>
            </a:r>
            <a:endParaRPr lang="en-GB" sz="5400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AA61AB3-4026-8064-BA97-573CB804D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2748" y="4424516"/>
            <a:ext cx="3795252" cy="833283"/>
          </a:xfrm>
        </p:spPr>
        <p:txBody>
          <a:bodyPr>
            <a:normAutofit lnSpcReduction="10000"/>
          </a:bodyPr>
          <a:lstStyle/>
          <a:p>
            <a:r>
              <a:rPr lang="lv-LV" dirty="0"/>
              <a:t>Finanšu komitejas sēde</a:t>
            </a:r>
          </a:p>
          <a:p>
            <a:r>
              <a:rPr lang="lv-LV" dirty="0"/>
              <a:t>19.03.2025.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32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1C5E4-97BE-8E72-B7D5-798D3E46B6F3}"/>
              </a:ext>
            </a:extLst>
          </p:cNvPr>
          <p:cNvSpPr txBox="1"/>
          <p:nvPr/>
        </p:nvSpPr>
        <p:spPr>
          <a:xfrm>
            <a:off x="919911" y="428298"/>
            <a:ext cx="601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/>
              <a:t>EIROPAS PARLAMENTA VĒLĒŠANAS 2024.G.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034D7-42C4-C144-FF6F-8AFB589A7FF4}"/>
              </a:ext>
            </a:extLst>
          </p:cNvPr>
          <p:cNvSpPr txBox="1"/>
          <p:nvPr/>
        </p:nvSpPr>
        <p:spPr>
          <a:xfrm>
            <a:off x="360332" y="979341"/>
            <a:ext cx="31225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v-LV" dirty="0"/>
              <a:t>Novadā 8 vēlēšanu iecirkņi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lv-LV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lv-LV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lv-LV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lv-LV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lv-LV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lv-LV" dirty="0"/>
          </a:p>
          <a:p>
            <a:endParaRPr lang="en-GB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7D1E340F-CBC7-B49C-B11C-2383AE66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451" y="1380827"/>
            <a:ext cx="9086850" cy="5019675"/>
          </a:xfrm>
          <a:prstGeom prst="rect">
            <a:avLst/>
          </a:prstGeom>
        </p:spPr>
      </p:pic>
      <p:sp>
        <p:nvSpPr>
          <p:cNvPr id="6" name="Taisnstūris 5">
            <a:extLst>
              <a:ext uri="{FF2B5EF4-FFF2-40B4-BE49-F238E27FC236}">
                <a16:creationId xmlns:a16="http://schemas.microsoft.com/office/drawing/2014/main" id="{769661BA-1120-2402-73E3-5BD389BF144B}"/>
              </a:ext>
            </a:extLst>
          </p:cNvPr>
          <p:cNvSpPr/>
          <p:nvPr/>
        </p:nvSpPr>
        <p:spPr>
          <a:xfrm>
            <a:off x="919911" y="2279077"/>
            <a:ext cx="388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FDD0A005-8D98-75C8-4BA0-F346B1408567}"/>
              </a:ext>
            </a:extLst>
          </p:cNvPr>
          <p:cNvSpPr/>
          <p:nvPr/>
        </p:nvSpPr>
        <p:spPr>
          <a:xfrm>
            <a:off x="919910" y="2817446"/>
            <a:ext cx="388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36CFCB41-F9EA-02B4-32A6-FF6CBCB8DE2C}"/>
              </a:ext>
            </a:extLst>
          </p:cNvPr>
          <p:cNvSpPr/>
          <p:nvPr/>
        </p:nvSpPr>
        <p:spPr>
          <a:xfrm>
            <a:off x="9852518" y="2330642"/>
            <a:ext cx="388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71971DC5-F595-3F62-F598-DDEB6D684D3F}"/>
              </a:ext>
            </a:extLst>
          </p:cNvPr>
          <p:cNvSpPr/>
          <p:nvPr/>
        </p:nvSpPr>
        <p:spPr>
          <a:xfrm>
            <a:off x="9852517" y="2869011"/>
            <a:ext cx="388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68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 descr="Attēls, kurā ir teksts, kaste, iepakošana un marķēšana, kartons&#10;&#10;Mākslīgā intelekta ģenerētais saturs var būt nepareizs.">
            <a:extLst>
              <a:ext uri="{FF2B5EF4-FFF2-40B4-BE49-F238E27FC236}">
                <a16:creationId xmlns:a16="http://schemas.microsoft.com/office/drawing/2014/main" id="{0ACF41F5-C18C-429D-1285-EB6247EC3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393290"/>
            <a:ext cx="5254951" cy="5756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611841-07CC-2589-6A2B-184ACE51C001}"/>
              </a:ext>
            </a:extLst>
          </p:cNvPr>
          <p:cNvSpPr txBox="1"/>
          <p:nvPr/>
        </p:nvSpPr>
        <p:spPr>
          <a:xfrm>
            <a:off x="6681019" y="825909"/>
            <a:ext cx="484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2025. GADA PAŠVALDĪBU VĒLĒŠANAS</a:t>
            </a:r>
            <a:endParaRPr lang="en-GB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CB5B7-0F3D-D4BD-F0CF-EBAC30E123EB}"/>
              </a:ext>
            </a:extLst>
          </p:cNvPr>
          <p:cNvSpPr txBox="1"/>
          <p:nvPr/>
        </p:nvSpPr>
        <p:spPr>
          <a:xfrm>
            <a:off x="6582827" y="1446385"/>
            <a:ext cx="50436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u="sng" dirty="0"/>
              <a:t>Vēlēšanu formas: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/>
              <a:t>Balsošana iecirknī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/>
              <a:t>Balsošana vēlētāja atrašanās vietā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400" dirty="0"/>
              <a:t>Izbraukuma iecirknis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B30AF-A8F5-8C07-B8BC-28E35BB9E1D3}"/>
              </a:ext>
            </a:extLst>
          </p:cNvPr>
          <p:cNvSpPr txBox="1"/>
          <p:nvPr/>
        </p:nvSpPr>
        <p:spPr>
          <a:xfrm>
            <a:off x="6681019" y="3380289"/>
            <a:ext cx="4847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u="sng" dirty="0"/>
              <a:t>Kandidātu sarakstu iesniegšana</a:t>
            </a:r>
          </a:p>
          <a:p>
            <a:r>
              <a:rPr lang="lv-LV" dirty="0"/>
              <a:t>19.03.2025. – 08.04.2025.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tel.27870070</a:t>
            </a:r>
            <a:endParaRPr lang="lv-LV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DA3AA-FEB2-B719-B252-732484E25484}"/>
              </a:ext>
            </a:extLst>
          </p:cNvPr>
          <p:cNvSpPr txBox="1"/>
          <p:nvPr/>
        </p:nvSpPr>
        <p:spPr>
          <a:xfrm>
            <a:off x="6681019" y="4938422"/>
            <a:ext cx="5254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300" u="sng" dirty="0"/>
              <a:t>Pieteikšanās darbam vēlēšanu iecirknī</a:t>
            </a:r>
          </a:p>
          <a:p>
            <a:r>
              <a:rPr lang="lv-LV" dirty="0"/>
              <a:t>Līdz 31.03.2025.</a:t>
            </a:r>
          </a:p>
        </p:txBody>
      </p:sp>
    </p:spTree>
    <p:extLst>
      <p:ext uri="{BB962C8B-B14F-4D97-AF65-F5344CB8AC3E}">
        <p14:creationId xmlns:p14="http://schemas.microsoft.com/office/powerpoint/2010/main" val="182862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Wingdings</vt:lpstr>
      <vt:lpstr>Office dizains</vt:lpstr>
      <vt:lpstr>Vēlēšanu komisijas  informatīvais ziņojums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Agita Berkmane</dc:creator>
  <cp:lastModifiedBy>Jevgēnija Sviridenkova</cp:lastModifiedBy>
  <cp:revision>2</cp:revision>
  <dcterms:created xsi:type="dcterms:W3CDTF">2025-03-12T07:41:04Z</dcterms:created>
  <dcterms:modified xsi:type="dcterms:W3CDTF">2025-03-26T06:45:41Z</dcterms:modified>
</cp:coreProperties>
</file>