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75" r:id="rId2"/>
  </p:sldMasterIdLst>
  <p:notesMasterIdLst>
    <p:notesMasterId r:id="rId10"/>
  </p:notesMasterIdLst>
  <p:sldIdLst>
    <p:sldId id="473" r:id="rId3"/>
    <p:sldId id="468" r:id="rId4"/>
    <p:sldId id="450" r:id="rId5"/>
    <p:sldId id="470" r:id="rId6"/>
    <p:sldId id="469" r:id="rId7"/>
    <p:sldId id="471" r:id="rId8"/>
    <p:sldId id="474" r:id="rId9"/>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85B"/>
    <a:srgbClr val="7395AD"/>
    <a:srgbClr val="C95B46"/>
    <a:srgbClr val="828847"/>
    <a:srgbClr val="ECD9C8"/>
    <a:srgbClr val="F0F0F0"/>
    <a:srgbClr val="595959"/>
    <a:srgbClr val="E6E6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6374" autoAdjust="0"/>
  </p:normalViewPr>
  <p:slideViewPr>
    <p:cSldViewPr snapToGrid="0">
      <p:cViewPr varScale="1">
        <p:scale>
          <a:sx n="91" d="100"/>
          <a:sy n="91" d="100"/>
        </p:scale>
        <p:origin x="235" y="72"/>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A450BD-68D1-40F9-8570-F2E67B80A823}" type="datetimeFigureOut">
              <a:rPr lang="lv-LV" smtClean="0"/>
              <a:t>25.03.2025</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D23CE6-85A1-4374-B09E-1FDCEE7367C4}" type="slidenum">
              <a:rPr lang="lv-LV" smtClean="0"/>
              <a:t>‹#›</a:t>
            </a:fld>
            <a:endParaRPr lang="lv-LV"/>
          </a:p>
        </p:txBody>
      </p:sp>
    </p:spTree>
    <p:extLst>
      <p:ext uri="{BB962C8B-B14F-4D97-AF65-F5344CB8AC3E}">
        <p14:creationId xmlns:p14="http://schemas.microsoft.com/office/powerpoint/2010/main" val="63224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14834-17F8-E33B-7ED5-0FE0F256C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FA3BA-E339-D290-071D-3C8F2692EE9F}"/>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F1C70037-26A8-5AA0-A9B7-B34548718E42}"/>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3D31E28F-E794-9489-EDCA-5AADB1AEFE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23CE6-85A1-4374-B09E-1FDCEE7367C4}"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91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0B74-42FE-00AF-29AB-44AD5B29B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43D83FBF-9187-3E83-28C7-877AADC370A5}"/>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99C4B0B-38CA-2ECE-7939-842C4AB3DD86}"/>
              </a:ext>
            </a:extLst>
          </p:cNvPr>
          <p:cNvSpPr>
            <a:spLocks noGrp="1"/>
          </p:cNvSpPr>
          <p:nvPr>
            <p:ph type="dt" sz="half" idx="10"/>
          </p:nvPr>
        </p:nvSpPr>
        <p:spPr/>
        <p:txBody>
          <a:bodyPr/>
          <a:lstStyle/>
          <a:p>
            <a:fld id="{41D16D81-8DF6-410F-AAE0-C963E3396CA2}" type="datetime1">
              <a:rPr lang="lv-LV" smtClean="0"/>
              <a:t>25.03.2025</a:t>
            </a:fld>
            <a:endParaRPr lang="lv-LV"/>
          </a:p>
        </p:txBody>
      </p:sp>
      <p:sp>
        <p:nvSpPr>
          <p:cNvPr id="5" name="Footer Placeholder 4">
            <a:extLst>
              <a:ext uri="{FF2B5EF4-FFF2-40B4-BE49-F238E27FC236}">
                <a16:creationId xmlns:a16="http://schemas.microsoft.com/office/drawing/2014/main" id="{E94348B7-3AA4-7D33-7079-56654C36633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A807D0B-0957-8825-75B5-3684355DE4C3}"/>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50706488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586-EDE3-FB9E-EF7F-4546B4645BD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DE87A7E-2DD1-4E27-7978-CEB92BF5A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3842F14-2939-346F-37A4-F4CFF5E89201}"/>
              </a:ext>
            </a:extLst>
          </p:cNvPr>
          <p:cNvSpPr>
            <a:spLocks noGrp="1"/>
          </p:cNvSpPr>
          <p:nvPr>
            <p:ph type="dt" sz="half" idx="10"/>
          </p:nvPr>
        </p:nvSpPr>
        <p:spPr/>
        <p:txBody>
          <a:bodyPr/>
          <a:lstStyle/>
          <a:p>
            <a:fld id="{BD8905ED-80CB-4131-AF6A-18CE0C023BE6}" type="datetime1">
              <a:rPr lang="lv-LV" smtClean="0"/>
              <a:t>25.03.2025</a:t>
            </a:fld>
            <a:endParaRPr lang="lv-LV"/>
          </a:p>
        </p:txBody>
      </p:sp>
      <p:sp>
        <p:nvSpPr>
          <p:cNvPr id="5" name="Footer Placeholder 4">
            <a:extLst>
              <a:ext uri="{FF2B5EF4-FFF2-40B4-BE49-F238E27FC236}">
                <a16:creationId xmlns:a16="http://schemas.microsoft.com/office/drawing/2014/main" id="{2B6C94D7-61FB-C664-FCDC-53B2289F995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C00C153-9A0A-B471-069F-F3850FB1CB6E}"/>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44201895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C0F67-6693-E3C1-4A92-C2580CA77518}"/>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3EC0FB9-2444-62F7-E4F7-8DCA6739B79C}"/>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36687DF-B808-98AE-1556-DC8B62F2BD25}"/>
              </a:ext>
            </a:extLst>
          </p:cNvPr>
          <p:cNvSpPr>
            <a:spLocks noGrp="1"/>
          </p:cNvSpPr>
          <p:nvPr>
            <p:ph type="dt" sz="half" idx="10"/>
          </p:nvPr>
        </p:nvSpPr>
        <p:spPr/>
        <p:txBody>
          <a:bodyPr/>
          <a:lstStyle/>
          <a:p>
            <a:fld id="{67971B6D-CBB8-47F6-8F4E-9C7C848E8D70}" type="datetime1">
              <a:rPr lang="lv-LV" smtClean="0"/>
              <a:t>25.03.2025</a:t>
            </a:fld>
            <a:endParaRPr lang="lv-LV"/>
          </a:p>
        </p:txBody>
      </p:sp>
      <p:sp>
        <p:nvSpPr>
          <p:cNvPr id="5" name="Footer Placeholder 4">
            <a:extLst>
              <a:ext uri="{FF2B5EF4-FFF2-40B4-BE49-F238E27FC236}">
                <a16:creationId xmlns:a16="http://schemas.microsoft.com/office/drawing/2014/main" id="{6D9273EA-9A4A-27DF-56DD-B73F36493E1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B02F604-233E-B639-B224-5D5DCC378314}"/>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302644490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1524000" y="3602038"/>
            <a:ext cx="9144000" cy="1655762"/>
          </a:xfrm>
        </p:spPr>
        <p:txBody>
          <a:bodyPr/>
          <a:lstStyle>
            <a:lvl1pPr marL="0" indent="0" algn="ctr">
              <a:buNone/>
              <a:defRPr sz="2400"/>
            </a:lvl1pPr>
            <a:lvl2pPr marL="457229" indent="0" algn="ctr">
              <a:buNone/>
              <a:defRPr sz="2000"/>
            </a:lvl2pPr>
            <a:lvl3pPr marL="914458" indent="0" algn="ctr">
              <a:buNone/>
              <a:defRPr sz="1801"/>
            </a:lvl3pPr>
            <a:lvl4pPr marL="1371686" indent="0" algn="ctr">
              <a:buNone/>
              <a:defRPr sz="1600"/>
            </a:lvl4pPr>
            <a:lvl5pPr marL="1828914" indent="0" algn="ctr">
              <a:buNone/>
              <a:defRPr sz="1600"/>
            </a:lvl5pPr>
            <a:lvl6pPr marL="2286142" indent="0" algn="ctr">
              <a:buNone/>
              <a:defRPr sz="1600"/>
            </a:lvl6pPr>
            <a:lvl7pPr marL="2743371" indent="0" algn="ctr">
              <a:buNone/>
              <a:defRPr sz="1600"/>
            </a:lvl7pPr>
            <a:lvl8pPr marL="3200600" indent="0" algn="ctr">
              <a:buNone/>
              <a:defRPr sz="1600"/>
            </a:lvl8pPr>
            <a:lvl9pPr marL="3657829"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3/25/2025</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7411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3/25/2025</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710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831853" y="1709739"/>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229" indent="0">
              <a:buNone/>
              <a:defRPr sz="2000">
                <a:solidFill>
                  <a:schemeClr val="tx1">
                    <a:tint val="75000"/>
                  </a:schemeClr>
                </a:solidFill>
              </a:defRPr>
            </a:lvl2pPr>
            <a:lvl3pPr marL="914458" indent="0">
              <a:buNone/>
              <a:defRPr sz="1801">
                <a:solidFill>
                  <a:schemeClr val="tx1">
                    <a:tint val="75000"/>
                  </a:schemeClr>
                </a:solidFill>
              </a:defRPr>
            </a:lvl3pPr>
            <a:lvl4pPr marL="1371686" indent="0">
              <a:buNone/>
              <a:defRPr sz="1600">
                <a:solidFill>
                  <a:schemeClr val="tx1">
                    <a:tint val="75000"/>
                  </a:schemeClr>
                </a:solidFill>
              </a:defRPr>
            </a:lvl4pPr>
            <a:lvl5pPr marL="1828914" indent="0">
              <a:buNone/>
              <a:defRPr sz="1600">
                <a:solidFill>
                  <a:schemeClr val="tx1">
                    <a:tint val="75000"/>
                  </a:schemeClr>
                </a:solidFill>
              </a:defRPr>
            </a:lvl5pPr>
            <a:lvl6pPr marL="2286142" indent="0">
              <a:buNone/>
              <a:defRPr sz="1600">
                <a:solidFill>
                  <a:schemeClr val="tx1">
                    <a:tint val="75000"/>
                  </a:schemeClr>
                </a:solidFill>
              </a:defRPr>
            </a:lvl6pPr>
            <a:lvl7pPr marL="2743371" indent="0">
              <a:buNone/>
              <a:defRPr sz="1600">
                <a:solidFill>
                  <a:schemeClr val="tx1">
                    <a:tint val="75000"/>
                  </a:schemeClr>
                </a:solidFill>
              </a:defRPr>
            </a:lvl7pPr>
            <a:lvl8pPr marL="3200600" indent="0">
              <a:buNone/>
              <a:defRPr sz="1600">
                <a:solidFill>
                  <a:schemeClr val="tx1">
                    <a:tint val="75000"/>
                  </a:schemeClr>
                </a:solidFill>
              </a:defRPr>
            </a:lvl8pPr>
            <a:lvl9pPr marL="365782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3/25/2025</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48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838201"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6172201"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3/25/2025</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5764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839789" y="365128"/>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839793" y="1681163"/>
            <a:ext cx="5157787" cy="823912"/>
          </a:xfrm>
        </p:spPr>
        <p:txBody>
          <a:bodyPr anchor="b"/>
          <a:lstStyle>
            <a:lvl1pPr marL="0" indent="0">
              <a:buNone/>
              <a:defRPr sz="2400" b="1"/>
            </a:lvl1pPr>
            <a:lvl2pPr marL="457229" indent="0">
              <a:buNone/>
              <a:defRPr sz="2000" b="1"/>
            </a:lvl2pPr>
            <a:lvl3pPr marL="914458" indent="0">
              <a:buNone/>
              <a:defRPr sz="1801" b="1"/>
            </a:lvl3pPr>
            <a:lvl4pPr marL="1371686" indent="0">
              <a:buNone/>
              <a:defRPr sz="1600" b="1"/>
            </a:lvl4pPr>
            <a:lvl5pPr marL="1828914" indent="0">
              <a:buNone/>
              <a:defRPr sz="1600" b="1"/>
            </a:lvl5pPr>
            <a:lvl6pPr marL="2286142" indent="0">
              <a:buNone/>
              <a:defRPr sz="1600" b="1"/>
            </a:lvl6pPr>
            <a:lvl7pPr marL="2743371" indent="0">
              <a:buNone/>
              <a:defRPr sz="1600" b="1"/>
            </a:lvl7pPr>
            <a:lvl8pPr marL="3200600" indent="0">
              <a:buNone/>
              <a:defRPr sz="1600" b="1"/>
            </a:lvl8pPr>
            <a:lvl9pPr marL="365782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839793"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29" indent="0">
              <a:buNone/>
              <a:defRPr sz="2000" b="1"/>
            </a:lvl2pPr>
            <a:lvl3pPr marL="914458" indent="0">
              <a:buNone/>
              <a:defRPr sz="1801" b="1"/>
            </a:lvl3pPr>
            <a:lvl4pPr marL="1371686" indent="0">
              <a:buNone/>
              <a:defRPr sz="1600" b="1"/>
            </a:lvl4pPr>
            <a:lvl5pPr marL="1828914" indent="0">
              <a:buNone/>
              <a:defRPr sz="1600" b="1"/>
            </a:lvl5pPr>
            <a:lvl6pPr marL="2286142" indent="0">
              <a:buNone/>
              <a:defRPr sz="1600" b="1"/>
            </a:lvl6pPr>
            <a:lvl7pPr marL="2743371" indent="0">
              <a:buNone/>
              <a:defRPr sz="1600" b="1"/>
            </a:lvl7pPr>
            <a:lvl8pPr marL="3200600" indent="0">
              <a:buNone/>
              <a:defRPr sz="1600" b="1"/>
            </a:lvl8pPr>
            <a:lvl9pPr marL="365782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6172203"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3/25/2025</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5830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3/25/2025</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264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3/25/2025</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6868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839791" y="457200"/>
            <a:ext cx="3932236"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5183190"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839791" y="2057400"/>
            <a:ext cx="3932236" cy="3811588"/>
          </a:xfrm>
        </p:spPr>
        <p:txBody>
          <a:bodyPr/>
          <a:lstStyle>
            <a:lvl1pPr marL="0" indent="0">
              <a:buNone/>
              <a:defRPr sz="1600"/>
            </a:lvl1pPr>
            <a:lvl2pPr marL="457229" indent="0">
              <a:buNone/>
              <a:defRPr sz="1401"/>
            </a:lvl2pPr>
            <a:lvl3pPr marL="914458" indent="0">
              <a:buNone/>
              <a:defRPr sz="1200"/>
            </a:lvl3pPr>
            <a:lvl4pPr marL="1371686" indent="0">
              <a:buNone/>
              <a:defRPr sz="1001"/>
            </a:lvl4pPr>
            <a:lvl5pPr marL="1828914" indent="0">
              <a:buNone/>
              <a:defRPr sz="1001"/>
            </a:lvl5pPr>
            <a:lvl6pPr marL="2286142" indent="0">
              <a:buNone/>
              <a:defRPr sz="1001"/>
            </a:lvl6pPr>
            <a:lvl7pPr marL="2743371" indent="0">
              <a:buNone/>
              <a:defRPr sz="1001"/>
            </a:lvl7pPr>
            <a:lvl8pPr marL="3200600" indent="0">
              <a:buNone/>
              <a:defRPr sz="1001"/>
            </a:lvl8pPr>
            <a:lvl9pPr marL="3657829"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3/25/2025</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70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6314-E403-AFC0-1A46-E422809C919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CA37EE6-FB5F-41CF-42C4-432E05025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BED0677-CA8C-B2FA-39B2-900F9B2F4E4D}"/>
              </a:ext>
            </a:extLst>
          </p:cNvPr>
          <p:cNvSpPr>
            <a:spLocks noGrp="1"/>
          </p:cNvSpPr>
          <p:nvPr>
            <p:ph type="dt" sz="half" idx="10"/>
          </p:nvPr>
        </p:nvSpPr>
        <p:spPr/>
        <p:txBody>
          <a:bodyPr/>
          <a:lstStyle/>
          <a:p>
            <a:fld id="{6E6F3EF7-E8DF-4E52-B6AD-253C52C52CA8}" type="datetime1">
              <a:rPr lang="lv-LV" smtClean="0"/>
              <a:t>25.03.2025</a:t>
            </a:fld>
            <a:endParaRPr lang="lv-LV"/>
          </a:p>
        </p:txBody>
      </p:sp>
      <p:sp>
        <p:nvSpPr>
          <p:cNvPr id="5" name="Footer Placeholder 4">
            <a:extLst>
              <a:ext uri="{FF2B5EF4-FFF2-40B4-BE49-F238E27FC236}">
                <a16:creationId xmlns:a16="http://schemas.microsoft.com/office/drawing/2014/main" id="{00C73EE2-F365-3491-DBB8-308173BC650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47D289E-FEC5-7A12-9ADE-C8E5E92F7820}"/>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372313822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839791" y="457200"/>
            <a:ext cx="3932236"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5183190" y="987428"/>
            <a:ext cx="6172201" cy="4873625"/>
          </a:xfrm>
        </p:spPr>
        <p:txBody>
          <a:bodyPr/>
          <a:lstStyle>
            <a:lvl1pPr marL="0" indent="0">
              <a:buNone/>
              <a:defRPr sz="3200"/>
            </a:lvl1pPr>
            <a:lvl2pPr marL="457229" indent="0">
              <a:buNone/>
              <a:defRPr sz="2800"/>
            </a:lvl2pPr>
            <a:lvl3pPr marL="914458" indent="0">
              <a:buNone/>
              <a:defRPr sz="2400"/>
            </a:lvl3pPr>
            <a:lvl4pPr marL="1371686" indent="0">
              <a:buNone/>
              <a:defRPr sz="2000"/>
            </a:lvl4pPr>
            <a:lvl5pPr marL="1828914" indent="0">
              <a:buNone/>
              <a:defRPr sz="2000"/>
            </a:lvl5pPr>
            <a:lvl6pPr marL="2286142" indent="0">
              <a:buNone/>
              <a:defRPr sz="2000"/>
            </a:lvl6pPr>
            <a:lvl7pPr marL="2743371" indent="0">
              <a:buNone/>
              <a:defRPr sz="2000"/>
            </a:lvl7pPr>
            <a:lvl8pPr marL="3200600" indent="0">
              <a:buNone/>
              <a:defRPr sz="2000"/>
            </a:lvl8pPr>
            <a:lvl9pPr marL="3657829" indent="0">
              <a:buNone/>
              <a:defRPr sz="2000"/>
            </a:lvl9pPr>
          </a:lstStyle>
          <a:p>
            <a:endParaRPr lang="x-none"/>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839791" y="2057400"/>
            <a:ext cx="3932236" cy="3811588"/>
          </a:xfrm>
        </p:spPr>
        <p:txBody>
          <a:bodyPr/>
          <a:lstStyle>
            <a:lvl1pPr marL="0" indent="0">
              <a:buNone/>
              <a:defRPr sz="1600"/>
            </a:lvl1pPr>
            <a:lvl2pPr marL="457229" indent="0">
              <a:buNone/>
              <a:defRPr sz="1401"/>
            </a:lvl2pPr>
            <a:lvl3pPr marL="914458" indent="0">
              <a:buNone/>
              <a:defRPr sz="1200"/>
            </a:lvl3pPr>
            <a:lvl4pPr marL="1371686" indent="0">
              <a:buNone/>
              <a:defRPr sz="1001"/>
            </a:lvl4pPr>
            <a:lvl5pPr marL="1828914" indent="0">
              <a:buNone/>
              <a:defRPr sz="1001"/>
            </a:lvl5pPr>
            <a:lvl6pPr marL="2286142" indent="0">
              <a:buNone/>
              <a:defRPr sz="1001"/>
            </a:lvl6pPr>
            <a:lvl7pPr marL="2743371" indent="0">
              <a:buNone/>
              <a:defRPr sz="1001"/>
            </a:lvl7pPr>
            <a:lvl8pPr marL="3200600" indent="0">
              <a:buNone/>
              <a:defRPr sz="1001"/>
            </a:lvl8pPr>
            <a:lvl9pPr marL="3657829"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3/25/2025</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505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3/25/2025</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796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8724899" y="365126"/>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838199"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3/25/2025</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608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75F0-D03F-7D4C-8920-B75381E3ABB4}"/>
              </a:ext>
            </a:extLst>
          </p:cNvPr>
          <p:cNvSpPr>
            <a:spLocks noGrp="1"/>
          </p:cNvSpPr>
          <p:nvPr>
            <p:ph type="title"/>
          </p:nvPr>
        </p:nvSpPr>
        <p:spPr>
          <a:xfrm>
            <a:off x="831853"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AA9ED87A-6B2E-A384-BB0A-DC7B1AB5E478}"/>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27EED9-6EA9-6B1D-AC62-B2FA28A2147D}"/>
              </a:ext>
            </a:extLst>
          </p:cNvPr>
          <p:cNvSpPr>
            <a:spLocks noGrp="1"/>
          </p:cNvSpPr>
          <p:nvPr>
            <p:ph type="dt" sz="half" idx="10"/>
          </p:nvPr>
        </p:nvSpPr>
        <p:spPr/>
        <p:txBody>
          <a:bodyPr/>
          <a:lstStyle/>
          <a:p>
            <a:fld id="{3B487D45-E41D-4212-8A26-E3C173054877}" type="datetime1">
              <a:rPr lang="lv-LV" smtClean="0"/>
              <a:t>25.03.2025</a:t>
            </a:fld>
            <a:endParaRPr lang="lv-LV"/>
          </a:p>
        </p:txBody>
      </p:sp>
      <p:sp>
        <p:nvSpPr>
          <p:cNvPr id="5" name="Footer Placeholder 4">
            <a:extLst>
              <a:ext uri="{FF2B5EF4-FFF2-40B4-BE49-F238E27FC236}">
                <a16:creationId xmlns:a16="http://schemas.microsoft.com/office/drawing/2014/main" id="{2FD37290-706C-0ECC-6C0D-CECE87C2F75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DF73C53-BF5D-AC95-D18F-69F746998FB0}"/>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407767539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D109-BC65-8082-92AD-0BBBFA1AE5B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2D6393C-68CA-0190-914D-C7FCAE474249}"/>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06F2F66C-46ED-BF47-DAFE-240427C72BB2}"/>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2AF65CF9-9586-48D7-1F1C-DE1F43CFA4E1}"/>
              </a:ext>
            </a:extLst>
          </p:cNvPr>
          <p:cNvSpPr>
            <a:spLocks noGrp="1"/>
          </p:cNvSpPr>
          <p:nvPr>
            <p:ph type="dt" sz="half" idx="10"/>
          </p:nvPr>
        </p:nvSpPr>
        <p:spPr/>
        <p:txBody>
          <a:bodyPr/>
          <a:lstStyle/>
          <a:p>
            <a:fld id="{CD45B477-112D-4307-A93A-665A33B331BD}" type="datetime1">
              <a:rPr lang="lv-LV" smtClean="0"/>
              <a:t>25.03.2025</a:t>
            </a:fld>
            <a:endParaRPr lang="lv-LV"/>
          </a:p>
        </p:txBody>
      </p:sp>
      <p:sp>
        <p:nvSpPr>
          <p:cNvPr id="6" name="Footer Placeholder 5">
            <a:extLst>
              <a:ext uri="{FF2B5EF4-FFF2-40B4-BE49-F238E27FC236}">
                <a16:creationId xmlns:a16="http://schemas.microsoft.com/office/drawing/2014/main" id="{03FFEE6D-B7AE-08EE-B7D5-934F774FD3D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B61D4B1-821D-1AD9-5C56-5336DBE74639}"/>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77368005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BD99-046B-F283-0274-35597AC4D4A5}"/>
              </a:ext>
            </a:extLst>
          </p:cNvPr>
          <p:cNvSpPr>
            <a:spLocks noGrp="1"/>
          </p:cNvSpPr>
          <p:nvPr>
            <p:ph type="title"/>
          </p:nvPr>
        </p:nvSpPr>
        <p:spPr>
          <a:xfrm>
            <a:off x="839789"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36FE475-D2C2-F72A-B491-EE0030372DE8}"/>
              </a:ext>
            </a:extLst>
          </p:cNvPr>
          <p:cNvSpPr>
            <a:spLocks noGrp="1"/>
          </p:cNvSpPr>
          <p:nvPr>
            <p:ph type="body" idx="1"/>
          </p:nvPr>
        </p:nvSpPr>
        <p:spPr>
          <a:xfrm>
            <a:off x="839791"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DBBC9-2CD5-D0AB-C7EE-60062375A7D7}"/>
              </a:ext>
            </a:extLst>
          </p:cNvPr>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88B28232-B2A5-BBCF-BF2A-F7D734A3FDE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22D294-8D10-F9D2-C1C5-AC55AE31FF86}"/>
              </a:ext>
            </a:extLst>
          </p:cNvPr>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16382BEC-DC39-DC38-D907-F99A4B68A603}"/>
              </a:ext>
            </a:extLst>
          </p:cNvPr>
          <p:cNvSpPr>
            <a:spLocks noGrp="1"/>
          </p:cNvSpPr>
          <p:nvPr>
            <p:ph type="dt" sz="half" idx="10"/>
          </p:nvPr>
        </p:nvSpPr>
        <p:spPr/>
        <p:txBody>
          <a:bodyPr/>
          <a:lstStyle/>
          <a:p>
            <a:fld id="{92D66927-ED67-407D-AEE1-274E266042EF}" type="datetime1">
              <a:rPr lang="lv-LV" smtClean="0"/>
              <a:t>25.03.2025</a:t>
            </a:fld>
            <a:endParaRPr lang="lv-LV"/>
          </a:p>
        </p:txBody>
      </p:sp>
      <p:sp>
        <p:nvSpPr>
          <p:cNvPr id="8" name="Footer Placeholder 7">
            <a:extLst>
              <a:ext uri="{FF2B5EF4-FFF2-40B4-BE49-F238E27FC236}">
                <a16:creationId xmlns:a16="http://schemas.microsoft.com/office/drawing/2014/main" id="{B2C2AE56-7099-9C1D-A10B-A64857AAE6F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C9F0379A-692B-DA95-FD86-183585A0CF48}"/>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80513673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7BF3-D731-79DD-A036-17E0E3EA7A99}"/>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4E4DFAB8-E6DF-82BF-552B-BC9C92AB1E8D}"/>
              </a:ext>
            </a:extLst>
          </p:cNvPr>
          <p:cNvSpPr>
            <a:spLocks noGrp="1"/>
          </p:cNvSpPr>
          <p:nvPr>
            <p:ph type="dt" sz="half" idx="10"/>
          </p:nvPr>
        </p:nvSpPr>
        <p:spPr/>
        <p:txBody>
          <a:bodyPr/>
          <a:lstStyle/>
          <a:p>
            <a:fld id="{F34324D5-D005-4D1B-9A66-ACD77F9F9B5C}" type="datetime1">
              <a:rPr lang="lv-LV" smtClean="0"/>
              <a:t>25.03.2025</a:t>
            </a:fld>
            <a:endParaRPr lang="lv-LV"/>
          </a:p>
        </p:txBody>
      </p:sp>
      <p:sp>
        <p:nvSpPr>
          <p:cNvPr id="4" name="Footer Placeholder 3">
            <a:extLst>
              <a:ext uri="{FF2B5EF4-FFF2-40B4-BE49-F238E27FC236}">
                <a16:creationId xmlns:a16="http://schemas.microsoft.com/office/drawing/2014/main" id="{9A5EE640-674F-49BB-9BC9-33C15391527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1B459F49-7744-6378-BAC4-7E7FB7C9EEBD}"/>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706846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02B5D-7988-0ABF-FA2E-8B96707B07C4}"/>
              </a:ext>
            </a:extLst>
          </p:cNvPr>
          <p:cNvSpPr>
            <a:spLocks noGrp="1"/>
          </p:cNvSpPr>
          <p:nvPr>
            <p:ph type="dt" sz="half" idx="10"/>
          </p:nvPr>
        </p:nvSpPr>
        <p:spPr/>
        <p:txBody>
          <a:bodyPr/>
          <a:lstStyle/>
          <a:p>
            <a:fld id="{C7B7530C-B699-4AE7-BBA8-90C10021A480}" type="datetime1">
              <a:rPr lang="lv-LV" smtClean="0"/>
              <a:t>25.03.2025</a:t>
            </a:fld>
            <a:endParaRPr lang="lv-LV"/>
          </a:p>
        </p:txBody>
      </p:sp>
      <p:sp>
        <p:nvSpPr>
          <p:cNvPr id="3" name="Footer Placeholder 2">
            <a:extLst>
              <a:ext uri="{FF2B5EF4-FFF2-40B4-BE49-F238E27FC236}">
                <a16:creationId xmlns:a16="http://schemas.microsoft.com/office/drawing/2014/main" id="{04E4BB0A-06B3-BB94-9272-C64AF387392F}"/>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E56F7BB2-FF1C-370B-72B6-39DC2E1FB271}"/>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17925725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7FBC-D597-9E97-0501-61D29D95C00C}"/>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21B619E5-6BFE-0A8D-328C-1974AE1E6629}"/>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E8CBDC9E-9EAD-744A-D7AC-3CC7EB0FD3C9}"/>
              </a:ext>
            </a:extLst>
          </p:cNvPr>
          <p:cNvSpPr>
            <a:spLocks noGrp="1"/>
          </p:cNvSpPr>
          <p:nvPr>
            <p:ph type="body" sz="half" idx="2"/>
          </p:nvPr>
        </p:nvSpPr>
        <p:spPr>
          <a:xfrm>
            <a:off x="839791"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9B4B36F2-EA2D-2DE9-2EA7-08CAECFC89C5}"/>
              </a:ext>
            </a:extLst>
          </p:cNvPr>
          <p:cNvSpPr>
            <a:spLocks noGrp="1"/>
          </p:cNvSpPr>
          <p:nvPr>
            <p:ph type="dt" sz="half" idx="10"/>
          </p:nvPr>
        </p:nvSpPr>
        <p:spPr/>
        <p:txBody>
          <a:bodyPr/>
          <a:lstStyle/>
          <a:p>
            <a:fld id="{4BDAFDF4-A49F-44C9-98E7-6F170D8B2905}" type="datetime1">
              <a:rPr lang="lv-LV" smtClean="0"/>
              <a:t>25.03.2025</a:t>
            </a:fld>
            <a:endParaRPr lang="lv-LV"/>
          </a:p>
        </p:txBody>
      </p:sp>
      <p:sp>
        <p:nvSpPr>
          <p:cNvPr id="6" name="Footer Placeholder 5">
            <a:extLst>
              <a:ext uri="{FF2B5EF4-FFF2-40B4-BE49-F238E27FC236}">
                <a16:creationId xmlns:a16="http://schemas.microsoft.com/office/drawing/2014/main" id="{46856CA8-8871-76F2-CE0B-78C95A7CDDB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2DBE963-7499-E9F4-F980-7DD0708A99AA}"/>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99679866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DE7A-58EA-343D-0ADA-178933C5392C}"/>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DAD2F11A-201D-63A6-CACE-5B7543D42094}"/>
              </a:ext>
            </a:extLst>
          </p:cNvPr>
          <p:cNvSpPr>
            <a:spLocks noGrp="1"/>
          </p:cNvSpPr>
          <p:nvPr>
            <p:ph type="pic" idx="1"/>
          </p:nvPr>
        </p:nvSpPr>
        <p:spPr>
          <a:xfrm>
            <a:off x="5183190"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lv-LV"/>
          </a:p>
        </p:txBody>
      </p:sp>
      <p:sp>
        <p:nvSpPr>
          <p:cNvPr id="4" name="Text Placeholder 3">
            <a:extLst>
              <a:ext uri="{FF2B5EF4-FFF2-40B4-BE49-F238E27FC236}">
                <a16:creationId xmlns:a16="http://schemas.microsoft.com/office/drawing/2014/main" id="{96A2E388-0DE3-470C-08E2-ECC702389A90}"/>
              </a:ext>
            </a:extLst>
          </p:cNvPr>
          <p:cNvSpPr>
            <a:spLocks noGrp="1"/>
          </p:cNvSpPr>
          <p:nvPr>
            <p:ph type="body" sz="half" idx="2"/>
          </p:nvPr>
        </p:nvSpPr>
        <p:spPr>
          <a:xfrm>
            <a:off x="839791"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FB852D74-2B9B-118C-08D9-B4E3146FAC48}"/>
              </a:ext>
            </a:extLst>
          </p:cNvPr>
          <p:cNvSpPr>
            <a:spLocks noGrp="1"/>
          </p:cNvSpPr>
          <p:nvPr>
            <p:ph type="dt" sz="half" idx="10"/>
          </p:nvPr>
        </p:nvSpPr>
        <p:spPr/>
        <p:txBody>
          <a:bodyPr/>
          <a:lstStyle/>
          <a:p>
            <a:fld id="{8F2445E3-80CD-4080-B052-024292CF15BC}" type="datetime1">
              <a:rPr lang="lv-LV" smtClean="0"/>
              <a:t>25.03.2025</a:t>
            </a:fld>
            <a:endParaRPr lang="lv-LV"/>
          </a:p>
        </p:txBody>
      </p:sp>
      <p:sp>
        <p:nvSpPr>
          <p:cNvPr id="6" name="Footer Placeholder 5">
            <a:extLst>
              <a:ext uri="{FF2B5EF4-FFF2-40B4-BE49-F238E27FC236}">
                <a16:creationId xmlns:a16="http://schemas.microsoft.com/office/drawing/2014/main" id="{208D0BBA-8464-CBF5-79AC-00635F9158A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C4E383B-E8A5-7BCF-6B06-C7F4B0AFE27D}"/>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154426966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8E53C-282A-2B9F-BED9-440A07EED89A}"/>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285427F-D370-343D-8DF1-8741CBA52A8D}"/>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7EC96DC-B0D8-3E38-33D6-90DC9E0A4C93}"/>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D9554-4469-46EB-8880-1422571CEACE}" type="datetime1">
              <a:rPr lang="lv-LV" smtClean="0"/>
              <a:t>25.03.2025</a:t>
            </a:fld>
            <a:endParaRPr lang="lv-LV"/>
          </a:p>
        </p:txBody>
      </p:sp>
      <p:sp>
        <p:nvSpPr>
          <p:cNvPr id="5" name="Footer Placeholder 4">
            <a:extLst>
              <a:ext uri="{FF2B5EF4-FFF2-40B4-BE49-F238E27FC236}">
                <a16:creationId xmlns:a16="http://schemas.microsoft.com/office/drawing/2014/main" id="{4687327A-A985-9CBF-C38F-6E355821A904}"/>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38FADE1-E8C3-9C18-8A29-7A533E6C8A6B}"/>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F4D8E-CD65-4F35-8BD0-06266F968DF1}" type="slidenum">
              <a:rPr lang="lv-LV" smtClean="0"/>
              <a:t>‹#›</a:t>
            </a:fld>
            <a:endParaRPr lang="lv-LV"/>
          </a:p>
        </p:txBody>
      </p:sp>
    </p:spTree>
    <p:extLst>
      <p:ext uri="{BB962C8B-B14F-4D97-AF65-F5344CB8AC3E}">
        <p14:creationId xmlns:p14="http://schemas.microsoft.com/office/powerpoint/2010/main" val="418309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lv-LV"/>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838204" y="365128"/>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838204" y="1825626"/>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800B1-4C03-4D41-B773-165D95B0D0CA}" type="datetime1">
              <a:rPr lang="en-US" smtClean="0"/>
              <a:t>3/25/2025</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4038604"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5996939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sldNum="0" hdr="0" dt="0"/>
  <p:txStyles>
    <p:titleStyle>
      <a:lvl1pPr algn="l" defTabSz="9144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4" indent="-228614" algn="l" defTabSz="914458"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43" indent="-228614" algn="l" defTabSz="9144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72" indent="-228614" algn="l" defTabSz="9144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01" indent="-228614" algn="l" defTabSz="91445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528" indent="-228614" algn="l" defTabSz="91445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757" indent="-228614" algn="l" defTabSz="91445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86" indent="-228614" algn="l" defTabSz="91445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214" indent="-228614" algn="l" defTabSz="91445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443" indent="-228614" algn="l" defTabSz="91445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x-none"/>
      </a:defPPr>
      <a:lvl1pPr marL="0" algn="l" defTabSz="914458" rtl="0" eaLnBrk="1" latinLnBrk="0" hangingPunct="1">
        <a:defRPr sz="1801" kern="1200">
          <a:solidFill>
            <a:schemeClr val="tx1"/>
          </a:solidFill>
          <a:latin typeface="+mn-lt"/>
          <a:ea typeface="+mn-ea"/>
          <a:cs typeface="+mn-cs"/>
        </a:defRPr>
      </a:lvl1pPr>
      <a:lvl2pPr marL="457229" algn="l" defTabSz="914458" rtl="0" eaLnBrk="1" latinLnBrk="0" hangingPunct="1">
        <a:defRPr sz="1801" kern="1200">
          <a:solidFill>
            <a:schemeClr val="tx1"/>
          </a:solidFill>
          <a:latin typeface="+mn-lt"/>
          <a:ea typeface="+mn-ea"/>
          <a:cs typeface="+mn-cs"/>
        </a:defRPr>
      </a:lvl2pPr>
      <a:lvl3pPr marL="914458" algn="l" defTabSz="914458" rtl="0" eaLnBrk="1" latinLnBrk="0" hangingPunct="1">
        <a:defRPr sz="1801" kern="1200">
          <a:solidFill>
            <a:schemeClr val="tx1"/>
          </a:solidFill>
          <a:latin typeface="+mn-lt"/>
          <a:ea typeface="+mn-ea"/>
          <a:cs typeface="+mn-cs"/>
        </a:defRPr>
      </a:lvl3pPr>
      <a:lvl4pPr marL="1371686" algn="l" defTabSz="914458" rtl="0" eaLnBrk="1" latinLnBrk="0" hangingPunct="1">
        <a:defRPr sz="1801" kern="1200">
          <a:solidFill>
            <a:schemeClr val="tx1"/>
          </a:solidFill>
          <a:latin typeface="+mn-lt"/>
          <a:ea typeface="+mn-ea"/>
          <a:cs typeface="+mn-cs"/>
        </a:defRPr>
      </a:lvl4pPr>
      <a:lvl5pPr marL="1828914" algn="l" defTabSz="914458" rtl="0" eaLnBrk="1" latinLnBrk="0" hangingPunct="1">
        <a:defRPr sz="1801" kern="1200">
          <a:solidFill>
            <a:schemeClr val="tx1"/>
          </a:solidFill>
          <a:latin typeface="+mn-lt"/>
          <a:ea typeface="+mn-ea"/>
          <a:cs typeface="+mn-cs"/>
        </a:defRPr>
      </a:lvl5pPr>
      <a:lvl6pPr marL="2286142" algn="l" defTabSz="914458" rtl="0" eaLnBrk="1" latinLnBrk="0" hangingPunct="1">
        <a:defRPr sz="1801" kern="1200">
          <a:solidFill>
            <a:schemeClr val="tx1"/>
          </a:solidFill>
          <a:latin typeface="+mn-lt"/>
          <a:ea typeface="+mn-ea"/>
          <a:cs typeface="+mn-cs"/>
        </a:defRPr>
      </a:lvl6pPr>
      <a:lvl7pPr marL="2743371" algn="l" defTabSz="914458" rtl="0" eaLnBrk="1" latinLnBrk="0" hangingPunct="1">
        <a:defRPr sz="1801" kern="1200">
          <a:solidFill>
            <a:schemeClr val="tx1"/>
          </a:solidFill>
          <a:latin typeface="+mn-lt"/>
          <a:ea typeface="+mn-ea"/>
          <a:cs typeface="+mn-cs"/>
        </a:defRPr>
      </a:lvl7pPr>
      <a:lvl8pPr marL="3200600" algn="l" defTabSz="914458" rtl="0" eaLnBrk="1" latinLnBrk="0" hangingPunct="1">
        <a:defRPr sz="1801" kern="1200">
          <a:solidFill>
            <a:schemeClr val="tx1"/>
          </a:solidFill>
          <a:latin typeface="+mn-lt"/>
          <a:ea typeface="+mn-ea"/>
          <a:cs typeface="+mn-cs"/>
        </a:defRPr>
      </a:lvl8pPr>
      <a:lvl9pPr marL="3657829" algn="l" defTabSz="91445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a:extLst>
            <a:ext uri="{FF2B5EF4-FFF2-40B4-BE49-F238E27FC236}">
              <a16:creationId xmlns:a16="http://schemas.microsoft.com/office/drawing/2014/main" id="{7E39732D-0DA3-DA09-7310-5A62758F9B8B}"/>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4A49EE93-ED3D-FD43-F53C-BA09CEDCCD4A}"/>
              </a:ext>
            </a:extLst>
          </p:cNvPr>
          <p:cNvSpPr/>
          <p:nvPr/>
        </p:nvSpPr>
        <p:spPr>
          <a:xfrm rot="1789">
            <a:off x="-3175" y="6326506"/>
            <a:ext cx="12198350" cy="0"/>
          </a:xfrm>
          <a:prstGeom prst="line">
            <a:avLst/>
          </a:prstGeom>
          <a:ln w="9525"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4">
            <a:extLst>
              <a:ext uri="{FF2B5EF4-FFF2-40B4-BE49-F238E27FC236}">
                <a16:creationId xmlns:a16="http://schemas.microsoft.com/office/drawing/2014/main" id="{761A13C1-667E-A700-29A0-91C70B7224E7}"/>
              </a:ext>
            </a:extLst>
          </p:cNvPr>
          <p:cNvSpPr txBox="1"/>
          <p:nvPr/>
        </p:nvSpPr>
        <p:spPr>
          <a:xfrm>
            <a:off x="-3180" y="4191000"/>
            <a:ext cx="12195180" cy="1297919"/>
          </a:xfrm>
          <a:prstGeom prst="rect">
            <a:avLst/>
          </a:prstGeom>
        </p:spPr>
        <p:txBody>
          <a:bodyPr lIns="0" tIns="0" rIns="0" bIns="0" rtlCol="0" anchor="t">
            <a:spAutoFit/>
          </a:bodyPr>
          <a:lstStyle/>
          <a:p>
            <a:pPr marL="0" marR="0" lvl="0" indent="0" algn="ctr" defTabSz="609638" rtl="0" eaLnBrk="1" fontAlgn="auto" latinLnBrk="0" hangingPunct="1">
              <a:lnSpc>
                <a:spcPts val="5280"/>
              </a:lnSpc>
              <a:spcBef>
                <a:spcPts val="0"/>
              </a:spcBef>
              <a:spcAft>
                <a:spcPts val="0"/>
              </a:spcAft>
              <a:buClrTx/>
              <a:buSzTx/>
              <a:buFontTx/>
              <a:buNone/>
              <a:tabLst/>
              <a:defRPr/>
            </a:pPr>
            <a:r>
              <a:rPr kumimoji="0" lang="lv-LV" altLang="lv-LV" sz="3600" b="1" i="0" u="none" strike="noStrike" kern="1200" cap="none" spc="0" normalizeH="0" baseline="0" noProof="0" dirty="0">
                <a:ln>
                  <a:noFill/>
                </a:ln>
                <a:solidFill>
                  <a:prstClr val="white"/>
                </a:solidFill>
                <a:effectLst/>
                <a:uLnTx/>
                <a:uFillTx/>
                <a:latin typeface="Montserrat" panose="00000500000000000000" pitchFamily="2" charset="-70"/>
                <a:ea typeface="Calibri" panose="020F0502020204030204" pitchFamily="34" charset="0"/>
                <a:cs typeface="Times New Roman" panose="02020603050405020304" pitchFamily="18" charset="0"/>
              </a:rPr>
              <a:t>BALTEZERA KAPU ATTĪSTĪBA</a:t>
            </a:r>
            <a:br>
              <a:rPr kumimoji="0" lang="lv-LV" altLang="lv-LV" sz="3600" b="1" i="0" u="none" strike="noStrike" kern="1200" cap="none" spc="0" normalizeH="0" baseline="0" noProof="0" dirty="0">
                <a:ln>
                  <a:noFill/>
                </a:ln>
                <a:solidFill>
                  <a:prstClr val="white"/>
                </a:solidFill>
                <a:effectLst/>
                <a:uLnTx/>
                <a:uFillTx/>
                <a:latin typeface="Montserrat" panose="00000500000000000000" pitchFamily="2" charset="-70"/>
                <a:ea typeface="Calibri" panose="020F0502020204030204" pitchFamily="34" charset="0"/>
                <a:cs typeface="Times New Roman" panose="02020603050405020304" pitchFamily="18" charset="0"/>
              </a:rPr>
            </a:br>
            <a:endParaRPr kumimoji="0" lang="lv-LV" altLang="lv-LV" sz="3600" b="1" i="0" u="none" strike="noStrike" kern="1200" cap="none" spc="0" normalizeH="0" baseline="0" noProof="0" dirty="0">
              <a:ln>
                <a:noFill/>
              </a:ln>
              <a:solidFill>
                <a:prstClr val="white"/>
              </a:solidFill>
              <a:effectLst/>
              <a:uLnTx/>
              <a:uFillTx/>
              <a:latin typeface="Montserrat" panose="00000500000000000000" pitchFamily="2" charset="-70"/>
              <a:ea typeface="+mn-ea"/>
              <a:cs typeface="+mn-cs"/>
            </a:endParaRPr>
          </a:p>
        </p:txBody>
      </p:sp>
      <p:sp>
        <p:nvSpPr>
          <p:cNvPr id="12" name="TextBox 2">
            <a:extLst>
              <a:ext uri="{FF2B5EF4-FFF2-40B4-BE49-F238E27FC236}">
                <a16:creationId xmlns:a16="http://schemas.microsoft.com/office/drawing/2014/main" id="{D440723A-BB28-EA97-EE8F-D64FD53A71B9}"/>
              </a:ext>
            </a:extLst>
          </p:cNvPr>
          <p:cNvSpPr txBox="1"/>
          <p:nvPr/>
        </p:nvSpPr>
        <p:spPr>
          <a:xfrm>
            <a:off x="60960" y="6380479"/>
            <a:ext cx="12070080" cy="153888"/>
          </a:xfrm>
          <a:prstGeom prst="rect">
            <a:avLst/>
          </a:prstGeom>
        </p:spPr>
        <p:txBody>
          <a:bodyPr lIns="0" tIns="0" rIns="0" bIns="0" rtlCol="0" anchor="t">
            <a:spAutoFit/>
          </a:bodyPr>
          <a:lstStyle/>
          <a:p>
            <a:pPr marL="0" marR="0" lvl="0" indent="0" algn="ctr" defTabSz="609638" rtl="0" eaLnBrk="1" fontAlgn="auto" latinLnBrk="0" hangingPunct="1">
              <a:lnSpc>
                <a:spcPts val="1200"/>
              </a:lnSpc>
              <a:spcBef>
                <a:spcPts val="0"/>
              </a:spcBef>
              <a:spcAft>
                <a:spcPts val="0"/>
              </a:spcAft>
              <a:buClrTx/>
              <a:buSzTx/>
              <a:buFontTx/>
              <a:buNone/>
              <a:tabLst/>
              <a:defRPr/>
            </a:pPr>
            <a:r>
              <a:rPr kumimoji="0" lang="lv-LV" sz="1001" b="0" i="0" u="none" strike="noStrike" kern="1200" cap="none" spc="0" normalizeH="0" baseline="0" noProof="0" dirty="0">
                <a:ln>
                  <a:noFill/>
                </a:ln>
                <a:solidFill>
                  <a:srgbClr val="FFFFFF"/>
                </a:solidFill>
                <a:effectLst/>
                <a:uLnTx/>
                <a:uFillTx/>
                <a:latin typeface="Montserrat" pitchFamily="2" charset="77"/>
                <a:ea typeface="+mn-ea"/>
                <a:cs typeface="+mn-cs"/>
              </a:rPr>
              <a:t>CARNIKAVAS KOMUNĀLSERVISS  	12.03.2025.</a:t>
            </a:r>
            <a:endParaRPr kumimoji="0" lang="en-US" sz="1001" b="0" i="0" u="none" strike="noStrike" kern="1200" cap="none" spc="0" normalizeH="0" baseline="0" noProof="0" dirty="0">
              <a:ln>
                <a:noFill/>
              </a:ln>
              <a:solidFill>
                <a:srgbClr val="FFFFFF"/>
              </a:solidFill>
              <a:effectLst/>
              <a:uLnTx/>
              <a:uFillTx/>
              <a:latin typeface="Montserrat" pitchFamily="2" charset="77"/>
              <a:ea typeface="+mn-ea"/>
              <a:cs typeface="+mn-cs"/>
            </a:endParaRPr>
          </a:p>
        </p:txBody>
      </p:sp>
      <p:pic>
        <p:nvPicPr>
          <p:cNvPr id="2" name="Picture 1">
            <a:extLst>
              <a:ext uri="{FF2B5EF4-FFF2-40B4-BE49-F238E27FC236}">
                <a16:creationId xmlns:a16="http://schemas.microsoft.com/office/drawing/2014/main" id="{1691B002-7E25-3DEA-6C2B-9A5F6C35D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8376" y="380401"/>
            <a:ext cx="5160684" cy="2523467"/>
          </a:xfrm>
          <a:prstGeom prst="rect">
            <a:avLst/>
          </a:prstGeom>
        </p:spPr>
      </p:pic>
    </p:spTree>
    <p:extLst>
      <p:ext uri="{BB962C8B-B14F-4D97-AF65-F5344CB8AC3E}">
        <p14:creationId xmlns:p14="http://schemas.microsoft.com/office/powerpoint/2010/main" val="41391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ABB8D-C30C-10D9-B810-E78B30958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85ECB-A1F6-668C-3224-198B4B6CA87C}"/>
              </a:ext>
            </a:extLst>
          </p:cNvPr>
          <p:cNvSpPr>
            <a:spLocks noGrp="1"/>
          </p:cNvSpPr>
          <p:nvPr>
            <p:ph type="title"/>
          </p:nvPr>
        </p:nvSpPr>
        <p:spPr>
          <a:xfrm>
            <a:off x="838202" y="44704"/>
            <a:ext cx="10515600" cy="1325563"/>
          </a:xfrm>
        </p:spPr>
        <p:txBody>
          <a:bodyPr>
            <a:normAutofit/>
          </a:bodyPr>
          <a:lstStyle/>
          <a:p>
            <a:pPr algn="ctr"/>
            <a:r>
              <a:rPr lang="lv-LV" sz="3600" b="1" dirty="0">
                <a:solidFill>
                  <a:srgbClr val="58585B"/>
                </a:solidFill>
                <a:latin typeface="Montserrat" panose="00000500000000000000" pitchFamily="2" charset="-70"/>
              </a:rPr>
              <a:t>Vēsturiskais izklāsts</a:t>
            </a:r>
            <a:endParaRPr lang="lv-LV" sz="3600" dirty="0">
              <a:solidFill>
                <a:srgbClr val="58585B"/>
              </a:solidFill>
              <a:latin typeface="Montserrat" panose="00000500000000000000" pitchFamily="2" charset="-70"/>
            </a:endParaRPr>
          </a:p>
        </p:txBody>
      </p:sp>
      <p:sp>
        <p:nvSpPr>
          <p:cNvPr id="6" name="Slide Number Placeholder 5">
            <a:extLst>
              <a:ext uri="{FF2B5EF4-FFF2-40B4-BE49-F238E27FC236}">
                <a16:creationId xmlns:a16="http://schemas.microsoft.com/office/drawing/2014/main" id="{8DDA8046-06BF-F64C-BD6A-245B1FFF3EBB}"/>
              </a:ext>
            </a:extLst>
          </p:cNvPr>
          <p:cNvSpPr>
            <a:spLocks noGrp="1"/>
          </p:cNvSpPr>
          <p:nvPr>
            <p:ph type="sldNum" sz="quarter" idx="12"/>
          </p:nvPr>
        </p:nvSpPr>
        <p:spPr>
          <a:xfrm>
            <a:off x="9343307" y="6492878"/>
            <a:ext cx="2743200" cy="365125"/>
          </a:xfrm>
        </p:spPr>
        <p:txBody>
          <a:bodyPr/>
          <a:lstStyle/>
          <a:p>
            <a:fld id="{F27F4D8E-CD65-4F35-8BD0-06266F968DF1}" type="slidenum">
              <a:rPr lang="lv-LV" smtClean="0"/>
              <a:t>2</a:t>
            </a:fld>
            <a:endParaRPr lang="lv-LV" dirty="0"/>
          </a:p>
        </p:txBody>
      </p:sp>
      <p:sp>
        <p:nvSpPr>
          <p:cNvPr id="7" name="Content Placeholder 6">
            <a:extLst>
              <a:ext uri="{FF2B5EF4-FFF2-40B4-BE49-F238E27FC236}">
                <a16:creationId xmlns:a16="http://schemas.microsoft.com/office/drawing/2014/main" id="{D560C05F-73BA-BFBB-03D0-9405ED9D5370}"/>
              </a:ext>
            </a:extLst>
          </p:cNvPr>
          <p:cNvSpPr>
            <a:spLocks noGrp="1"/>
          </p:cNvSpPr>
          <p:nvPr>
            <p:ph idx="1"/>
          </p:nvPr>
        </p:nvSpPr>
        <p:spPr>
          <a:xfrm>
            <a:off x="838202" y="1382507"/>
            <a:ext cx="10515600" cy="4806700"/>
          </a:xfrm>
        </p:spPr>
        <p:txBody>
          <a:bodyPr>
            <a:normAutofit/>
          </a:bodyPr>
          <a:lstStyle/>
          <a:p>
            <a:pPr marL="0" indent="0">
              <a:spcBef>
                <a:spcPts val="1200"/>
              </a:spcBef>
              <a:buNone/>
            </a:pPr>
            <a:r>
              <a:rPr lang="lv-LV" dirty="0">
                <a:latin typeface="Montserrat" panose="00000500000000000000" pitchFamily="2" charset="-70"/>
              </a:rPr>
              <a:t> </a:t>
            </a:r>
          </a:p>
          <a:p>
            <a:pPr marL="0" indent="0">
              <a:spcBef>
                <a:spcPts val="1200"/>
              </a:spcBef>
              <a:buNone/>
            </a:pPr>
            <a:endParaRPr lang="lv-LV" dirty="0">
              <a:latin typeface="Montserrat" panose="00000500000000000000" pitchFamily="2" charset="-70"/>
            </a:endParaRPr>
          </a:p>
        </p:txBody>
      </p:sp>
      <p:pic>
        <p:nvPicPr>
          <p:cNvPr id="3" name="Picture 2">
            <a:extLst>
              <a:ext uri="{FF2B5EF4-FFF2-40B4-BE49-F238E27FC236}">
                <a16:creationId xmlns:a16="http://schemas.microsoft.com/office/drawing/2014/main" id="{2EDA2DD3-A2D5-9225-53C8-E18B301D7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67" y="881558"/>
            <a:ext cx="3793401" cy="61399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E32023-37C4-D65E-0F38-B2F2794FAD08}"/>
              </a:ext>
            </a:extLst>
          </p:cNvPr>
          <p:cNvSpPr txBox="1"/>
          <p:nvPr/>
        </p:nvSpPr>
        <p:spPr>
          <a:xfrm>
            <a:off x="4436202" y="1456520"/>
            <a:ext cx="7550586" cy="4616648"/>
          </a:xfrm>
          <a:prstGeom prst="rect">
            <a:avLst/>
          </a:prstGeom>
          <a:noFill/>
        </p:spPr>
        <p:txBody>
          <a:bodyPr wrap="square">
            <a:spAutoFit/>
          </a:bodyPr>
          <a:lstStyle/>
          <a:p>
            <a:pPr rtl="0">
              <a:buNone/>
            </a:pPr>
            <a:r>
              <a:rPr lang="lv-LV" sz="1400" dirty="0">
                <a:solidFill>
                  <a:srgbClr val="58585B"/>
                </a:solidFill>
                <a:latin typeface="Montserrat" panose="00000500000000000000" pitchFamily="2" charset="-70"/>
              </a:rPr>
              <a:t>2016. gada domes lēmums par Baltezera kapu vīzijas apstiprināšanu;</a:t>
            </a:r>
          </a:p>
          <a:p>
            <a:pPr rtl="0">
              <a:buNone/>
            </a:pPr>
            <a:endParaRPr lang="lv-LV" sz="1400" dirty="0">
              <a:solidFill>
                <a:srgbClr val="58585B"/>
              </a:solidFill>
              <a:latin typeface="Montserrat" panose="00000500000000000000" pitchFamily="2" charset="-70"/>
            </a:endParaRPr>
          </a:p>
          <a:p>
            <a:pPr rtl="0">
              <a:buNone/>
            </a:pPr>
            <a:r>
              <a:rPr lang="lv-LV" sz="1400" dirty="0">
                <a:solidFill>
                  <a:srgbClr val="58585B"/>
                </a:solidFill>
                <a:latin typeface="Montserrat" panose="00000500000000000000" pitchFamily="2" charset="-70"/>
              </a:rPr>
              <a:t>2020. gada domes lēmums par jaunu kapa vietu ierīkošanu nekustamā īpašuma “Baltezera kapi” zemes vienībā ar kadastra apzīmējumu 8044 013 0270 par 1,03 ha, nodrošinot meža zemes atmežošanu 1. un 3. kvartālos;</a:t>
            </a:r>
          </a:p>
          <a:p>
            <a:pPr rtl="0">
              <a:buNone/>
            </a:pPr>
            <a:endParaRPr lang="lv-LV" sz="1400" dirty="0">
              <a:solidFill>
                <a:srgbClr val="58585B"/>
              </a:solidFill>
              <a:latin typeface="Montserrat" panose="00000500000000000000" pitchFamily="2" charset="-70"/>
            </a:endParaRPr>
          </a:p>
          <a:p>
            <a:pPr rtl="0">
              <a:buNone/>
            </a:pPr>
            <a:r>
              <a:rPr lang="lv-LV" sz="1400" dirty="0">
                <a:solidFill>
                  <a:srgbClr val="58585B"/>
                </a:solidFill>
                <a:latin typeface="Montserrat" panose="00000500000000000000" pitchFamily="2" charset="-70"/>
              </a:rPr>
              <a:t>2020. gadā tika apstiprināta Ādažu novada Attīstības programmas; 2021.-2027. gadam, kur Investīciju plāna 5.27. punkts paredz attīstīt Baltezera kapsētas teritoriju;</a:t>
            </a:r>
          </a:p>
          <a:p>
            <a:pPr rtl="0">
              <a:buNone/>
            </a:pPr>
            <a:endParaRPr lang="lv-LV" sz="1400" dirty="0">
              <a:solidFill>
                <a:srgbClr val="58585B"/>
              </a:solidFill>
              <a:latin typeface="Montserrat" panose="00000500000000000000" pitchFamily="2" charset="-70"/>
            </a:endParaRPr>
          </a:p>
          <a:p>
            <a:pPr rtl="0">
              <a:buNone/>
            </a:pPr>
            <a:r>
              <a:rPr lang="lv-LV" sz="1400" dirty="0">
                <a:solidFill>
                  <a:srgbClr val="58585B"/>
                </a:solidFill>
                <a:latin typeface="Montserrat" panose="00000500000000000000" pitchFamily="2" charset="-70"/>
              </a:rPr>
              <a:t>2023. gadā tika izstrādāts Baltezera kapsētas atmežojamās teritorijas projekts;</a:t>
            </a:r>
          </a:p>
          <a:p>
            <a:pPr rtl="0">
              <a:buNone/>
            </a:pPr>
            <a:endParaRPr lang="lv-LV" sz="1400" dirty="0">
              <a:solidFill>
                <a:srgbClr val="58585B"/>
              </a:solidFill>
              <a:latin typeface="Montserrat" panose="00000500000000000000" pitchFamily="2" charset="-70"/>
            </a:endParaRPr>
          </a:p>
          <a:p>
            <a:pPr rtl="0">
              <a:buNone/>
            </a:pPr>
            <a:r>
              <a:rPr lang="lv-LV" sz="1400" dirty="0">
                <a:solidFill>
                  <a:srgbClr val="58585B"/>
                </a:solidFill>
                <a:latin typeface="Montserrat" panose="00000500000000000000" pitchFamily="2" charset="-70"/>
              </a:rPr>
              <a:t>2024. gadā saskaņojumu saņemšanas projekta īstenošanai;</a:t>
            </a:r>
          </a:p>
          <a:p>
            <a:pPr rtl="0">
              <a:buNone/>
            </a:pPr>
            <a:endParaRPr lang="lv-LV" sz="1400" dirty="0">
              <a:solidFill>
                <a:srgbClr val="58585B"/>
              </a:solidFill>
              <a:latin typeface="Montserrat" panose="00000500000000000000" pitchFamily="2" charset="-70"/>
            </a:endParaRPr>
          </a:p>
          <a:p>
            <a:pPr rtl="0">
              <a:buNone/>
            </a:pPr>
            <a:r>
              <a:rPr lang="lv-LV" sz="1400" dirty="0">
                <a:solidFill>
                  <a:srgbClr val="58585B"/>
                </a:solidFill>
                <a:latin typeface="Montserrat" panose="00000500000000000000" pitchFamily="2" charset="-70"/>
              </a:rPr>
              <a:t>2025. gadā saņemta ciršanas atļauja;</a:t>
            </a:r>
          </a:p>
          <a:p>
            <a:pPr rtl="0">
              <a:buNone/>
            </a:pPr>
            <a:endParaRPr lang="lv-LV" sz="1400" dirty="0">
              <a:solidFill>
                <a:srgbClr val="58585B"/>
              </a:solidFill>
              <a:latin typeface="Montserrat" panose="00000500000000000000" pitchFamily="2" charset="-70"/>
            </a:endParaRPr>
          </a:p>
          <a:p>
            <a:pPr rtl="0">
              <a:buNone/>
            </a:pPr>
            <a:r>
              <a:rPr lang="lv-LV" sz="1400" dirty="0">
                <a:solidFill>
                  <a:srgbClr val="58585B"/>
                </a:solidFill>
                <a:latin typeface="Montserrat" panose="00000500000000000000" pitchFamily="2" charset="-70"/>
              </a:rPr>
              <a:t>2025. gada budžetā paredzēti līdzekļi jaunu sektoru, celiņu izveidei un labiekārtošanai;</a:t>
            </a:r>
          </a:p>
          <a:p>
            <a:pPr rtl="0">
              <a:buNone/>
            </a:pPr>
            <a:endParaRPr lang="lv-LV" sz="1400" dirty="0">
              <a:solidFill>
                <a:srgbClr val="58585B"/>
              </a:solidFill>
              <a:latin typeface="Montserrat" panose="00000500000000000000" pitchFamily="2" charset="-70"/>
            </a:endParaRPr>
          </a:p>
          <a:p>
            <a:pPr rtl="0">
              <a:buNone/>
            </a:pPr>
            <a:r>
              <a:rPr lang="lv-LV" sz="1400" dirty="0">
                <a:solidFill>
                  <a:srgbClr val="58585B"/>
                </a:solidFill>
                <a:latin typeface="Montserrat" panose="00000500000000000000" pitchFamily="2" charset="-70"/>
              </a:rPr>
              <a:t>2025. gada februārī saņemti iedzīvotāju iesniegumu ar lūgumu veikt jauno kapu ierīkošanu citā virzienā.</a:t>
            </a:r>
          </a:p>
        </p:txBody>
      </p:sp>
      <p:pic>
        <p:nvPicPr>
          <p:cNvPr id="4" name="Picture 3">
            <a:extLst>
              <a:ext uri="{FF2B5EF4-FFF2-40B4-BE49-F238E27FC236}">
                <a16:creationId xmlns:a16="http://schemas.microsoft.com/office/drawing/2014/main" id="{6F44F877-9874-FE66-4128-7A9B08AE1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005" y="-75782"/>
            <a:ext cx="2086934" cy="2128058"/>
          </a:xfrm>
          <a:prstGeom prst="rect">
            <a:avLst/>
          </a:prstGeom>
        </p:spPr>
      </p:pic>
    </p:spTree>
    <p:extLst>
      <p:ext uri="{BB962C8B-B14F-4D97-AF65-F5344CB8AC3E}">
        <p14:creationId xmlns:p14="http://schemas.microsoft.com/office/powerpoint/2010/main" val="66299570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5FA20-6B17-7793-4E12-3731C870A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38BF3-F966-2237-7DEF-497F88B09D89}"/>
              </a:ext>
            </a:extLst>
          </p:cNvPr>
          <p:cNvSpPr>
            <a:spLocks noGrp="1"/>
          </p:cNvSpPr>
          <p:nvPr>
            <p:ph type="title"/>
          </p:nvPr>
        </p:nvSpPr>
        <p:spPr>
          <a:xfrm>
            <a:off x="838202" y="44704"/>
            <a:ext cx="10515600" cy="1325563"/>
          </a:xfrm>
        </p:spPr>
        <p:txBody>
          <a:bodyPr>
            <a:normAutofit/>
          </a:bodyPr>
          <a:lstStyle/>
          <a:p>
            <a:pPr algn="ctr"/>
            <a:r>
              <a:rPr lang="lv-LV" sz="3600" b="1" dirty="0">
                <a:solidFill>
                  <a:srgbClr val="58585B"/>
                </a:solidFill>
                <a:latin typeface="Montserrat" panose="00000500000000000000" pitchFamily="2" charset="-70"/>
              </a:rPr>
              <a:t>Secinājumi </a:t>
            </a:r>
            <a:endParaRPr lang="lv-LV" sz="3600" dirty="0">
              <a:solidFill>
                <a:srgbClr val="58585B"/>
              </a:solidFill>
              <a:latin typeface="Montserrat" panose="00000500000000000000" pitchFamily="2" charset="-70"/>
            </a:endParaRPr>
          </a:p>
        </p:txBody>
      </p:sp>
      <p:sp>
        <p:nvSpPr>
          <p:cNvPr id="6" name="Slide Number Placeholder 5">
            <a:extLst>
              <a:ext uri="{FF2B5EF4-FFF2-40B4-BE49-F238E27FC236}">
                <a16:creationId xmlns:a16="http://schemas.microsoft.com/office/drawing/2014/main" id="{1B7523B8-1A4A-EEC7-6F33-D3616EA4841C}"/>
              </a:ext>
            </a:extLst>
          </p:cNvPr>
          <p:cNvSpPr>
            <a:spLocks noGrp="1"/>
          </p:cNvSpPr>
          <p:nvPr>
            <p:ph type="sldNum" sz="quarter" idx="12"/>
          </p:nvPr>
        </p:nvSpPr>
        <p:spPr>
          <a:xfrm>
            <a:off x="9343307" y="6492878"/>
            <a:ext cx="2743200" cy="365125"/>
          </a:xfrm>
        </p:spPr>
        <p:txBody>
          <a:bodyPr/>
          <a:lstStyle/>
          <a:p>
            <a:fld id="{F27F4D8E-CD65-4F35-8BD0-06266F968DF1}" type="slidenum">
              <a:rPr lang="lv-LV" smtClean="0"/>
              <a:t>3</a:t>
            </a:fld>
            <a:endParaRPr lang="lv-LV" dirty="0"/>
          </a:p>
        </p:txBody>
      </p:sp>
      <p:sp>
        <p:nvSpPr>
          <p:cNvPr id="7" name="Content Placeholder 6">
            <a:extLst>
              <a:ext uri="{FF2B5EF4-FFF2-40B4-BE49-F238E27FC236}">
                <a16:creationId xmlns:a16="http://schemas.microsoft.com/office/drawing/2014/main" id="{2A7A92D5-BF9C-29A2-1898-1A7B1C31C894}"/>
              </a:ext>
            </a:extLst>
          </p:cNvPr>
          <p:cNvSpPr>
            <a:spLocks noGrp="1"/>
          </p:cNvSpPr>
          <p:nvPr>
            <p:ph idx="1"/>
          </p:nvPr>
        </p:nvSpPr>
        <p:spPr>
          <a:xfrm>
            <a:off x="838202" y="1382507"/>
            <a:ext cx="10515600" cy="4806700"/>
          </a:xfrm>
        </p:spPr>
        <p:txBody>
          <a:bodyPr>
            <a:normAutofit/>
          </a:bodyPr>
          <a:lstStyle/>
          <a:p>
            <a:pPr marL="0" indent="0">
              <a:spcBef>
                <a:spcPts val="1200"/>
              </a:spcBef>
              <a:buNone/>
            </a:pPr>
            <a:r>
              <a:rPr lang="lv-LV" dirty="0">
                <a:latin typeface="Montserrat" panose="00000500000000000000" pitchFamily="2" charset="-70"/>
              </a:rPr>
              <a:t> </a:t>
            </a:r>
          </a:p>
          <a:p>
            <a:pPr marL="0" indent="0">
              <a:spcBef>
                <a:spcPts val="1200"/>
              </a:spcBef>
              <a:buNone/>
            </a:pPr>
            <a:endParaRPr lang="lv-LV" dirty="0">
              <a:latin typeface="Montserrat" panose="00000500000000000000" pitchFamily="2" charset="-70"/>
            </a:endParaRPr>
          </a:p>
        </p:txBody>
      </p:sp>
      <p:sp>
        <p:nvSpPr>
          <p:cNvPr id="5" name="TextBox 4">
            <a:extLst>
              <a:ext uri="{FF2B5EF4-FFF2-40B4-BE49-F238E27FC236}">
                <a16:creationId xmlns:a16="http://schemas.microsoft.com/office/drawing/2014/main" id="{C0A72BEA-4D54-EA08-7CBF-84C498E1B4A6}"/>
              </a:ext>
            </a:extLst>
          </p:cNvPr>
          <p:cNvSpPr txBox="1"/>
          <p:nvPr/>
        </p:nvSpPr>
        <p:spPr>
          <a:xfrm>
            <a:off x="3505200" y="1370264"/>
            <a:ext cx="8409162" cy="2862322"/>
          </a:xfrm>
          <a:prstGeom prst="rect">
            <a:avLst/>
          </a:prstGeom>
          <a:noFill/>
        </p:spPr>
        <p:txBody>
          <a:bodyPr wrap="square">
            <a:spAutoFit/>
          </a:bodyPr>
          <a:lstStyle/>
          <a:p>
            <a:pPr marL="285750" indent="-285750" rtl="0">
              <a:buFont typeface="Arial" panose="020B0604020202020204" pitchFamily="34" charset="0"/>
              <a:buChar char="•"/>
            </a:pPr>
            <a:endParaRPr lang="lv-LV" sz="2000" dirty="0">
              <a:solidFill>
                <a:srgbClr val="58585B"/>
              </a:solidFill>
              <a:latin typeface="Montserrat" panose="00000500000000000000" pitchFamily="2" charset="-70"/>
            </a:endParaRPr>
          </a:p>
          <a:p>
            <a:pPr marL="285750" indent="-285750">
              <a:buFont typeface="Arial" panose="020B0604020202020204" pitchFamily="34" charset="0"/>
              <a:buChar char="•"/>
            </a:pPr>
            <a:r>
              <a:rPr lang="lv-LV" sz="2000" dirty="0">
                <a:solidFill>
                  <a:srgbClr val="58585B"/>
                </a:solidFill>
                <a:latin typeface="Montserrat" panose="00000500000000000000" pitchFamily="2" charset="-70"/>
              </a:rPr>
              <a:t>Baltezera kapu attīstība ir ilgtermiņa projekts, kas prasa pastāvīgu uzraudzību un pielāgošanos mainīgajām vajadzībām. Svarīgi ir regulāri izvērtēt projekta gaitu un nepieciešamības gadījumā veikt izmaiņas.</a:t>
            </a:r>
          </a:p>
          <a:p>
            <a:endParaRPr lang="lv-LV" sz="2000" dirty="0">
              <a:solidFill>
                <a:srgbClr val="58585B"/>
              </a:solidFill>
              <a:latin typeface="Montserrat" panose="00000500000000000000" pitchFamily="2" charset="-70"/>
            </a:endParaRPr>
          </a:p>
          <a:p>
            <a:pPr marL="285750" indent="-285750" rtl="0">
              <a:buFont typeface="Arial" panose="020B0604020202020204" pitchFamily="34" charset="0"/>
              <a:buChar char="•"/>
            </a:pPr>
            <a:r>
              <a:rPr lang="lv-LV" sz="2000" dirty="0">
                <a:solidFill>
                  <a:srgbClr val="58585B"/>
                </a:solidFill>
                <a:latin typeface="Montserrat" panose="00000500000000000000" pitchFamily="2" charset="-70"/>
              </a:rPr>
              <a:t>Mērķis ir īstenot projektu, kas veicina vides aizsardzību un ilgtspējīgu attīstību, kā arī atbilst gan vietējās kopienas vajadzībām, gan arī saglabā kultūrvēsturisko mantojumu.</a:t>
            </a:r>
          </a:p>
        </p:txBody>
      </p:sp>
      <p:pic>
        <p:nvPicPr>
          <p:cNvPr id="3" name="Picture 2">
            <a:extLst>
              <a:ext uri="{FF2B5EF4-FFF2-40B4-BE49-F238E27FC236}">
                <a16:creationId xmlns:a16="http://schemas.microsoft.com/office/drawing/2014/main" id="{BB3256BC-FA87-8818-F381-95D1148F0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005" y="-75782"/>
            <a:ext cx="2086934" cy="2128058"/>
          </a:xfrm>
          <a:prstGeom prst="rect">
            <a:avLst/>
          </a:prstGeom>
        </p:spPr>
      </p:pic>
    </p:spTree>
    <p:extLst>
      <p:ext uri="{BB962C8B-B14F-4D97-AF65-F5344CB8AC3E}">
        <p14:creationId xmlns:p14="http://schemas.microsoft.com/office/powerpoint/2010/main" val="271726951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521D8-6AAC-E4C2-2661-F78B84BAE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D4306-EB4A-6A50-30D2-248B1C09BAA7}"/>
              </a:ext>
            </a:extLst>
          </p:cNvPr>
          <p:cNvSpPr>
            <a:spLocks noGrp="1"/>
          </p:cNvSpPr>
          <p:nvPr>
            <p:ph type="title"/>
          </p:nvPr>
        </p:nvSpPr>
        <p:spPr>
          <a:xfrm>
            <a:off x="838202" y="44704"/>
            <a:ext cx="10515600" cy="1325563"/>
          </a:xfrm>
        </p:spPr>
        <p:txBody>
          <a:bodyPr>
            <a:normAutofit/>
          </a:bodyPr>
          <a:lstStyle/>
          <a:p>
            <a:pPr algn="ctr"/>
            <a:r>
              <a:rPr lang="lv-LV" sz="3600" b="1" dirty="0">
                <a:solidFill>
                  <a:srgbClr val="58585B"/>
                </a:solidFill>
                <a:latin typeface="Montserrat" panose="00000500000000000000" pitchFamily="2" charset="-70"/>
              </a:rPr>
              <a:t>Priekšlikumi </a:t>
            </a:r>
            <a:endParaRPr lang="lv-LV" sz="3600" dirty="0">
              <a:solidFill>
                <a:srgbClr val="58585B"/>
              </a:solidFill>
              <a:latin typeface="Montserrat" panose="00000500000000000000" pitchFamily="2" charset="-70"/>
            </a:endParaRPr>
          </a:p>
        </p:txBody>
      </p:sp>
      <p:sp>
        <p:nvSpPr>
          <p:cNvPr id="6" name="Slide Number Placeholder 5">
            <a:extLst>
              <a:ext uri="{FF2B5EF4-FFF2-40B4-BE49-F238E27FC236}">
                <a16:creationId xmlns:a16="http://schemas.microsoft.com/office/drawing/2014/main" id="{879EEB81-8304-D55C-9075-7E8E9E05D793}"/>
              </a:ext>
            </a:extLst>
          </p:cNvPr>
          <p:cNvSpPr>
            <a:spLocks noGrp="1"/>
          </p:cNvSpPr>
          <p:nvPr>
            <p:ph type="sldNum" sz="quarter" idx="12"/>
          </p:nvPr>
        </p:nvSpPr>
        <p:spPr>
          <a:xfrm>
            <a:off x="9343307" y="6492878"/>
            <a:ext cx="2743200" cy="365125"/>
          </a:xfrm>
        </p:spPr>
        <p:txBody>
          <a:bodyPr/>
          <a:lstStyle/>
          <a:p>
            <a:fld id="{F27F4D8E-CD65-4F35-8BD0-06266F968DF1}" type="slidenum">
              <a:rPr lang="lv-LV" smtClean="0"/>
              <a:t>4</a:t>
            </a:fld>
            <a:endParaRPr lang="lv-LV" dirty="0"/>
          </a:p>
        </p:txBody>
      </p:sp>
      <p:sp>
        <p:nvSpPr>
          <p:cNvPr id="7" name="Content Placeholder 6">
            <a:extLst>
              <a:ext uri="{FF2B5EF4-FFF2-40B4-BE49-F238E27FC236}">
                <a16:creationId xmlns:a16="http://schemas.microsoft.com/office/drawing/2014/main" id="{84FA8E72-C46F-A3E1-DE7A-90EB86CBBE54}"/>
              </a:ext>
            </a:extLst>
          </p:cNvPr>
          <p:cNvSpPr>
            <a:spLocks noGrp="1"/>
          </p:cNvSpPr>
          <p:nvPr>
            <p:ph idx="1"/>
          </p:nvPr>
        </p:nvSpPr>
        <p:spPr>
          <a:xfrm>
            <a:off x="2960482" y="1382508"/>
            <a:ext cx="8393319" cy="5110370"/>
          </a:xfrm>
        </p:spPr>
        <p:txBody>
          <a:bodyPr>
            <a:normAutofit/>
          </a:bodyPr>
          <a:lstStyle/>
          <a:p>
            <a:pPr marL="457200" indent="-457200">
              <a:spcBef>
                <a:spcPts val="1200"/>
              </a:spcBef>
              <a:buAutoNum type="arabicParenR"/>
            </a:pPr>
            <a:r>
              <a:rPr lang="lv-LV" sz="2200" dirty="0">
                <a:solidFill>
                  <a:srgbClr val="58585B"/>
                </a:solidFill>
                <a:latin typeface="Montserrat" panose="00000500000000000000" pitchFamily="50" charset="-70"/>
                <a:ea typeface="Calibri" panose="020F0502020204030204" pitchFamily="34" charset="0"/>
              </a:rPr>
              <a:t>Veikt izmaiņas</a:t>
            </a:r>
            <a:r>
              <a:rPr lang="lv-LV" sz="2200" dirty="0">
                <a:solidFill>
                  <a:srgbClr val="58585B"/>
                </a:solidFill>
                <a:effectLst/>
                <a:latin typeface="Montserrat" panose="00000500000000000000" pitchFamily="50" charset="-70"/>
                <a:ea typeface="Calibri" panose="020F0502020204030204" pitchFamily="34" charset="0"/>
              </a:rPr>
              <a:t> būvprojektā BIS-BL-761631-10149 “BALTEZERA KAPU PAPLAŠINĀŠANAS SHĒMA ATMEŽOŠANAI AR CELIŅU TĪKLU Baltezera iela 2, Baltezers, Ādažu pag., Ādažu nov., LV-2164”, īstenojot daļēju sektoru izvedi un celiņu būvniecību.</a:t>
            </a:r>
          </a:p>
          <a:p>
            <a:pPr marL="457200" indent="-457200">
              <a:spcBef>
                <a:spcPts val="1200"/>
              </a:spcBef>
              <a:buAutoNum type="arabicParenR"/>
            </a:pPr>
            <a:r>
              <a:rPr lang="lv-LV" sz="2200" dirty="0">
                <a:solidFill>
                  <a:srgbClr val="58585B"/>
                </a:solidFill>
                <a:effectLst/>
                <a:latin typeface="Montserrat" panose="00000500000000000000" pitchFamily="50" charset="-70"/>
                <a:ea typeface="Calibri" panose="020F0502020204030204" pitchFamily="34" charset="0"/>
              </a:rPr>
              <a:t>Aģentūrai izvērtēt iespēju veikt jaunu kapu sektoru ierīkošanu ziemeļu virzienā gar Tallinas šoseju, iesniegt iesniegumu Valsts vides dienestā paredzētās darbības (Baltezera kapsētas jaunu kapu sektoru ierīkošana) veikšanai.</a:t>
            </a:r>
          </a:p>
          <a:p>
            <a:pPr marL="457200" indent="-457200">
              <a:spcBef>
                <a:spcPts val="1200"/>
              </a:spcBef>
              <a:buAutoNum type="arabicParenR"/>
            </a:pPr>
            <a:r>
              <a:rPr lang="lv-LV" sz="2200" dirty="0">
                <a:solidFill>
                  <a:srgbClr val="58585B"/>
                </a:solidFill>
                <a:effectLst/>
                <a:latin typeface="Montserrat" panose="00000500000000000000" pitchFamily="50" charset="-70"/>
                <a:ea typeface="Calibri" panose="020F0502020204030204" pitchFamily="34" charset="0"/>
              </a:rPr>
              <a:t>Uzdot Aģentūrai sniegt jūnija Attīstības komitejas sēdē pārskatu par 2. punktā  noteiktā procesa virzību. </a:t>
            </a:r>
          </a:p>
        </p:txBody>
      </p:sp>
      <p:pic>
        <p:nvPicPr>
          <p:cNvPr id="3" name="Picture 2">
            <a:extLst>
              <a:ext uri="{FF2B5EF4-FFF2-40B4-BE49-F238E27FC236}">
                <a16:creationId xmlns:a16="http://schemas.microsoft.com/office/drawing/2014/main" id="{58723493-11F1-F26C-B1E4-B55075E07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005" y="-75782"/>
            <a:ext cx="2086934" cy="2128058"/>
          </a:xfrm>
          <a:prstGeom prst="rect">
            <a:avLst/>
          </a:prstGeom>
        </p:spPr>
      </p:pic>
    </p:spTree>
    <p:extLst>
      <p:ext uri="{BB962C8B-B14F-4D97-AF65-F5344CB8AC3E}">
        <p14:creationId xmlns:p14="http://schemas.microsoft.com/office/powerpoint/2010/main" val="97229090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D97201F-FCE5-1E4A-ED73-AF9BAB2A19C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A03B76-6C10-8085-0648-F437AA1A18D8}"/>
              </a:ext>
            </a:extLst>
          </p:cNvPr>
          <p:cNvSpPr>
            <a:spLocks noGrp="1"/>
          </p:cNvSpPr>
          <p:nvPr>
            <p:ph type="sldNum" sz="quarter" idx="12"/>
          </p:nvPr>
        </p:nvSpPr>
        <p:spPr>
          <a:xfrm>
            <a:off x="9343307" y="6492878"/>
            <a:ext cx="2743200" cy="365125"/>
          </a:xfrm>
        </p:spPr>
        <p:txBody>
          <a:bodyPr/>
          <a:lstStyle/>
          <a:p>
            <a:fld id="{F27F4D8E-CD65-4F35-8BD0-06266F968DF1}" type="slidenum">
              <a:rPr lang="lv-LV" smtClean="0"/>
              <a:t>5</a:t>
            </a:fld>
            <a:endParaRPr lang="lv-LV" dirty="0"/>
          </a:p>
        </p:txBody>
      </p:sp>
      <p:pic>
        <p:nvPicPr>
          <p:cNvPr id="8" name="Picture 7">
            <a:extLst>
              <a:ext uri="{FF2B5EF4-FFF2-40B4-BE49-F238E27FC236}">
                <a16:creationId xmlns:a16="http://schemas.microsoft.com/office/drawing/2014/main" id="{BBEF6B3C-AAD8-E12F-41DB-E503DA02A794}"/>
              </a:ext>
            </a:extLst>
          </p:cNvPr>
          <p:cNvPicPr>
            <a:picLocks noChangeAspect="1"/>
          </p:cNvPicPr>
          <p:nvPr/>
        </p:nvPicPr>
        <p:blipFill>
          <a:blip r:embed="rId2">
            <a:extLst>
              <a:ext uri="{28A0092B-C50C-407E-A947-70E740481C1C}">
                <a14:useLocalDpi xmlns:a14="http://schemas.microsoft.com/office/drawing/2010/main" val="0"/>
              </a:ext>
            </a:extLst>
          </a:blip>
          <a:srcRect l="4674" r="7028"/>
          <a:stretch/>
        </p:blipFill>
        <p:spPr>
          <a:xfrm>
            <a:off x="1656236" y="0"/>
            <a:ext cx="8562109" cy="6858000"/>
          </a:xfrm>
          <a:prstGeom prst="rect">
            <a:avLst/>
          </a:prstGeom>
        </p:spPr>
      </p:pic>
    </p:spTree>
    <p:extLst>
      <p:ext uri="{BB962C8B-B14F-4D97-AF65-F5344CB8AC3E}">
        <p14:creationId xmlns:p14="http://schemas.microsoft.com/office/powerpoint/2010/main" val="398950957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AE11725-CD4E-E64F-FF68-81EBFB27CC6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2C1A17-456E-9B0C-E195-46E69734C833}"/>
              </a:ext>
            </a:extLst>
          </p:cNvPr>
          <p:cNvSpPr>
            <a:spLocks noGrp="1"/>
          </p:cNvSpPr>
          <p:nvPr>
            <p:ph type="sldNum" sz="quarter" idx="12"/>
          </p:nvPr>
        </p:nvSpPr>
        <p:spPr>
          <a:xfrm>
            <a:off x="9343307" y="6492878"/>
            <a:ext cx="2743200" cy="365125"/>
          </a:xfrm>
        </p:spPr>
        <p:txBody>
          <a:bodyPr/>
          <a:lstStyle/>
          <a:p>
            <a:fld id="{F27F4D8E-CD65-4F35-8BD0-06266F968DF1}" type="slidenum">
              <a:rPr lang="lv-LV" smtClean="0"/>
              <a:t>6</a:t>
            </a:fld>
            <a:endParaRPr lang="lv-LV" dirty="0"/>
          </a:p>
        </p:txBody>
      </p:sp>
      <p:sp>
        <p:nvSpPr>
          <p:cNvPr id="7" name="Content Placeholder 6">
            <a:extLst>
              <a:ext uri="{FF2B5EF4-FFF2-40B4-BE49-F238E27FC236}">
                <a16:creationId xmlns:a16="http://schemas.microsoft.com/office/drawing/2014/main" id="{0EED21F7-C4D9-7ACE-29CD-D3B343AB1AA8}"/>
              </a:ext>
            </a:extLst>
          </p:cNvPr>
          <p:cNvSpPr>
            <a:spLocks noGrp="1"/>
          </p:cNvSpPr>
          <p:nvPr>
            <p:ph idx="1"/>
          </p:nvPr>
        </p:nvSpPr>
        <p:spPr>
          <a:xfrm>
            <a:off x="838202" y="1382508"/>
            <a:ext cx="10515600" cy="5110370"/>
          </a:xfrm>
        </p:spPr>
        <p:txBody>
          <a:bodyPr>
            <a:normAutofit/>
          </a:bodyPr>
          <a:lstStyle/>
          <a:p>
            <a:pPr marL="0" indent="0">
              <a:spcBef>
                <a:spcPts val="1200"/>
              </a:spcBef>
              <a:buNone/>
            </a:pPr>
            <a:r>
              <a:rPr lang="lv-LV" sz="2201" dirty="0">
                <a:solidFill>
                  <a:srgbClr val="000000"/>
                </a:solidFill>
                <a:latin typeface="Montserrat" panose="00000500000000000000" pitchFamily="2" charset="-70"/>
                <a:ea typeface="Calibri" panose="020F0502020204030204" pitchFamily="34" charset="0"/>
              </a:rPr>
              <a:t> </a:t>
            </a:r>
            <a:endParaRPr lang="lv-LV" sz="2201" dirty="0">
              <a:latin typeface="Montserrat" panose="00000500000000000000" pitchFamily="2" charset="-70"/>
            </a:endParaRPr>
          </a:p>
        </p:txBody>
      </p:sp>
      <p:pic>
        <p:nvPicPr>
          <p:cNvPr id="11" name="Picture 10">
            <a:extLst>
              <a:ext uri="{FF2B5EF4-FFF2-40B4-BE49-F238E27FC236}">
                <a16:creationId xmlns:a16="http://schemas.microsoft.com/office/drawing/2014/main" id="{D9A07AEC-23E4-FBC0-3988-755A310C2D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2776" y="0"/>
            <a:ext cx="11606447" cy="6857999"/>
          </a:xfrm>
          <a:prstGeom prst="rect">
            <a:avLst/>
          </a:prstGeom>
        </p:spPr>
      </p:pic>
    </p:spTree>
    <p:extLst>
      <p:ext uri="{BB962C8B-B14F-4D97-AF65-F5344CB8AC3E}">
        <p14:creationId xmlns:p14="http://schemas.microsoft.com/office/powerpoint/2010/main" val="367506340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AutoShape 3"/>
          <p:cNvSpPr/>
          <p:nvPr/>
        </p:nvSpPr>
        <p:spPr>
          <a:xfrm rot="1789">
            <a:off x="-3176" y="6326505"/>
            <a:ext cx="12198351" cy="0"/>
          </a:xfrm>
          <a:prstGeom prst="line">
            <a:avLst/>
          </a:prstGeom>
          <a:ln w="9525" cap="rnd">
            <a:solidFill>
              <a:schemeClr val="tx1">
                <a:lumMod val="65000"/>
                <a:lumOff val="35000"/>
              </a:schemeClr>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2">
            <a:extLst>
              <a:ext uri="{FF2B5EF4-FFF2-40B4-BE49-F238E27FC236}">
                <a16:creationId xmlns:a16="http://schemas.microsoft.com/office/drawing/2014/main" id="{CFCB85BE-8443-54E6-377B-0D2895F60974}"/>
              </a:ext>
            </a:extLst>
          </p:cNvPr>
          <p:cNvSpPr txBox="1"/>
          <p:nvPr/>
        </p:nvSpPr>
        <p:spPr>
          <a:xfrm>
            <a:off x="1574800" y="2449957"/>
            <a:ext cx="8893177" cy="743473"/>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lv-LV" sz="3600" b="1" i="0" u="none" strike="noStrike" kern="1200" cap="all" spc="0" normalizeH="0" baseline="0" noProof="0" dirty="0">
                <a:ln>
                  <a:noFill/>
                </a:ln>
                <a:solidFill>
                  <a:srgbClr val="595959"/>
                </a:solidFill>
                <a:effectLst/>
                <a:uLnTx/>
                <a:uFillTx/>
                <a:latin typeface="Calibri" panose="020F0502020204030204"/>
                <a:ea typeface="+mn-ea"/>
                <a:cs typeface="+mn-cs"/>
              </a:rPr>
              <a:t>Paldies par uzmanību!</a:t>
            </a:r>
            <a:endParaRPr kumimoji="0" lang="en-US" altLang="x-none" sz="3334" b="1" i="1" u="none" strike="noStrike" kern="1200" cap="all" spc="0" normalizeH="0" baseline="0" noProof="0" dirty="0">
              <a:ln>
                <a:noFill/>
              </a:ln>
              <a:solidFill>
                <a:srgbClr val="595959"/>
              </a:solidFill>
              <a:effectLst/>
              <a:uLnTx/>
              <a:uFillTx/>
              <a:latin typeface="Montserrat Medium" pitchFamily="2" charset="77"/>
              <a:ea typeface="+mn-ea"/>
              <a:cs typeface="+mn-cs"/>
            </a:endParaRPr>
          </a:p>
        </p:txBody>
      </p:sp>
      <p:sp>
        <p:nvSpPr>
          <p:cNvPr id="2" name="TextBox 1">
            <a:extLst>
              <a:ext uri="{FF2B5EF4-FFF2-40B4-BE49-F238E27FC236}">
                <a16:creationId xmlns:a16="http://schemas.microsoft.com/office/drawing/2014/main" id="{68CC2B34-072D-EC58-F50A-01C9280DCCCA}"/>
              </a:ext>
            </a:extLst>
          </p:cNvPr>
          <p:cNvSpPr txBox="1"/>
          <p:nvPr/>
        </p:nvSpPr>
        <p:spPr>
          <a:xfrm>
            <a:off x="2106613" y="4296715"/>
            <a:ext cx="782955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altLang="lv-LV" sz="1800" b="0" i="0" u="none" strike="noStrike" kern="1200" cap="none" spc="0" normalizeH="0" baseline="0" noProof="0" dirty="0">
                <a:ln>
                  <a:noFill/>
                </a:ln>
                <a:solidFill>
                  <a:srgbClr val="595959"/>
                </a:solidFill>
                <a:effectLst/>
                <a:uLnTx/>
                <a:uFillTx/>
                <a:latin typeface="Montserrat" panose="00000500000000000000" pitchFamily="2" charset="-70"/>
                <a:ea typeface="Calibri" panose="020F0502020204030204" pitchFamily="34" charset="0"/>
                <a:cs typeface="Times New Roman" panose="02020603050405020304" pitchFamily="18" charset="0"/>
              </a:rPr>
              <a:t> </a:t>
            </a:r>
            <a:r>
              <a:rPr kumimoji="0" lang="en-US" altLang="lv-LV" sz="1800" b="0" i="0" u="none" strike="noStrike" kern="1200" cap="none" spc="0" normalizeH="0" baseline="0" noProof="0" dirty="0">
                <a:ln>
                  <a:noFill/>
                </a:ln>
                <a:solidFill>
                  <a:srgbClr val="595959"/>
                </a:solidFill>
                <a:effectLst/>
                <a:uLnTx/>
                <a:uFillTx/>
                <a:latin typeface="Montserrat" panose="00000500000000000000" pitchFamily="2" charset="-70"/>
                <a:ea typeface="Calibri" panose="020F0502020204030204" pitchFamily="34" charset="0"/>
                <a:cs typeface="Times New Roman" panose="02020603050405020304" pitchFamily="18" charset="0"/>
              </a:rPr>
              <a:t>PAŠVALDĪBAS AĢENTŪRA</a:t>
            </a:r>
            <a:br>
              <a:rPr kumimoji="0" lang="lv-LV" altLang="lv-LV" sz="1800" b="0" i="0" u="none" strike="noStrike" kern="1200" cap="none" spc="0" normalizeH="0" baseline="0" noProof="0" dirty="0">
                <a:ln>
                  <a:noFill/>
                </a:ln>
                <a:solidFill>
                  <a:srgbClr val="595959"/>
                </a:solidFill>
                <a:effectLst/>
                <a:uLnTx/>
                <a:uFillTx/>
                <a:latin typeface="Montserrat" panose="00000500000000000000" pitchFamily="2" charset="-70"/>
                <a:ea typeface="+mn-ea"/>
                <a:cs typeface="+mn-cs"/>
              </a:rPr>
            </a:br>
            <a:r>
              <a:rPr kumimoji="0" lang="en-US" altLang="lv-LV" sz="1800" b="0" i="0" u="none" strike="noStrike" kern="1200" cap="none" spc="0" normalizeH="0" baseline="0" noProof="0" dirty="0">
                <a:ln>
                  <a:noFill/>
                </a:ln>
                <a:solidFill>
                  <a:srgbClr val="595959"/>
                </a:solidFill>
                <a:effectLst/>
                <a:uLnTx/>
                <a:uFillTx/>
                <a:latin typeface="Montserrat" panose="00000500000000000000" pitchFamily="2" charset="-70"/>
                <a:ea typeface="Calibri" panose="020F0502020204030204" pitchFamily="34" charset="0"/>
                <a:cs typeface="Times New Roman" panose="02020603050405020304" pitchFamily="18" charset="0"/>
              </a:rPr>
              <a:t> </a:t>
            </a:r>
            <a:br>
              <a:rPr kumimoji="0" lang="lv-LV" altLang="lv-LV" sz="1800" b="0" i="0" u="none" strike="noStrike" kern="1200" cap="none" spc="0" normalizeH="0" baseline="0" noProof="0" dirty="0">
                <a:ln>
                  <a:noFill/>
                </a:ln>
                <a:solidFill>
                  <a:srgbClr val="595959"/>
                </a:solidFill>
                <a:effectLst/>
                <a:uLnTx/>
                <a:uFillTx/>
                <a:latin typeface="Montserrat" panose="00000500000000000000" pitchFamily="2" charset="-70"/>
                <a:ea typeface="Calibri" panose="020F0502020204030204" pitchFamily="34" charset="0"/>
                <a:cs typeface="Times New Roman" panose="02020603050405020304" pitchFamily="18" charset="0"/>
              </a:rPr>
            </a:br>
            <a:r>
              <a:rPr kumimoji="0" lang="en-US" altLang="lv-LV" sz="1800" b="0" i="0" u="none" strike="noStrike" kern="1200" cap="none" spc="0" normalizeH="0" baseline="0" noProof="0" dirty="0">
                <a:ln>
                  <a:noFill/>
                </a:ln>
                <a:solidFill>
                  <a:srgbClr val="595959"/>
                </a:solidFill>
                <a:effectLst/>
                <a:uLnTx/>
                <a:uFillTx/>
                <a:latin typeface="Montserrat" panose="00000500000000000000" pitchFamily="2" charset="-70"/>
                <a:ea typeface="Calibri" panose="020F0502020204030204" pitchFamily="34" charset="0"/>
                <a:cs typeface="Times New Roman" panose="02020603050405020304" pitchFamily="18" charset="0"/>
              </a:rPr>
              <a:t>“CARNIKAVAS KOMUNĀLSERVISS”</a:t>
            </a:r>
            <a:endParaRPr kumimoji="0" lang="lv-LV" sz="18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86B4515-6870-265B-411F-7033882BE79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534028" y="559614"/>
            <a:ext cx="1269931" cy="1357438"/>
          </a:xfrm>
          <a:prstGeom prst="rect">
            <a:avLst/>
          </a:prstGeom>
        </p:spPr>
      </p:pic>
    </p:spTree>
    <p:extLst>
      <p:ext uri="{BB962C8B-B14F-4D97-AF65-F5344CB8AC3E}">
        <p14:creationId xmlns:p14="http://schemas.microsoft.com/office/powerpoint/2010/main" val="172293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28644</TotalTime>
  <Words>307</Words>
  <Application>Microsoft Office PowerPoint</Application>
  <PresentationFormat>Widescreen</PresentationFormat>
  <Paragraphs>38</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Montserrat</vt:lpstr>
      <vt:lpstr>Montserrat Medium</vt:lpstr>
      <vt:lpstr>Office Theme</vt:lpstr>
      <vt:lpstr>3_Office Theme</vt:lpstr>
      <vt:lpstr>PowerPoint Presentation</vt:lpstr>
      <vt:lpstr>Vēsturiskais izklāsts</vt:lpstr>
      <vt:lpstr>Secinājumi </vt:lpstr>
      <vt:lpstr>Priekšlikumi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Sintija Tenisa</cp:lastModifiedBy>
  <cp:revision>197</cp:revision>
  <cp:lastPrinted>2025-01-08T13:29:26Z</cp:lastPrinted>
  <dcterms:created xsi:type="dcterms:W3CDTF">2022-12-08T15:15:20Z</dcterms:created>
  <dcterms:modified xsi:type="dcterms:W3CDTF">2025-03-25T11:53:45Z</dcterms:modified>
</cp:coreProperties>
</file>