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313" r:id="rId3"/>
    <p:sldId id="314" r:id="rId4"/>
    <p:sldId id="310" r:id="rId5"/>
    <p:sldId id="311" r:id="rId6"/>
    <p:sldId id="312" r:id="rId7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eta Grīviņa-Dilāne" initials="IG" lastIdx="7" clrIdx="0">
    <p:extLst>
      <p:ext uri="{19B8F6BF-5375-455C-9EA6-DF929625EA0E}">
        <p15:presenceInfo xmlns:p15="http://schemas.microsoft.com/office/powerpoint/2012/main" userId="S-1-5-21-399697017-2415085054-4007033889-28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8E9F"/>
    <a:srgbClr val="C9B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78" d="100"/>
          <a:sy n="78" d="100"/>
        </p:scale>
        <p:origin x="10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Krastupes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 iela 8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 err="1">
                <a:solidFill>
                  <a:schemeClr val="bg1"/>
                </a:solidFill>
                <a:latin typeface="Montserrat" panose="00000500000000000000" pitchFamily="50" charset="-70"/>
              </a:rPr>
              <a:t>Krastupes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 ielas pārbūves projekts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10.02.2025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5E10F-767E-25CA-B626-B8D28A9D3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4192-7DC2-4ED3-C2C6-1E09AA86C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kopplāns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911AD2B1-A822-4621-3570-66E1D2EB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2A328151-A1D5-9CBF-21A2-EE1D68E0D9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354950"/>
              </p:ext>
            </p:extLst>
          </p:nvPr>
        </p:nvGraphicFramePr>
        <p:xfrm>
          <a:off x="67886" y="1025236"/>
          <a:ext cx="12056228" cy="533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0520412" imgH="9075043" progId="Acrobat.Document.DC">
                  <p:embed/>
                </p:oleObj>
              </mc:Choice>
              <mc:Fallback>
                <p:oleObj name="Acrobat Document" r:id="rId2" imgW="20520412" imgH="9075043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7886" y="1025236"/>
                        <a:ext cx="12056228" cy="5331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741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F29EC-0162-970E-C8A1-13D637CAD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322BBCC-8206-F651-3F70-A65EA68E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F6B2FB0-14EF-1A71-9E47-19A018C08E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094334"/>
              </p:ext>
            </p:extLst>
          </p:nvPr>
        </p:nvGraphicFramePr>
        <p:xfrm>
          <a:off x="1422861" y="603250"/>
          <a:ext cx="8847137" cy="625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2832200" imgH="9075600" progId="Acrobat.Document.DC">
                  <p:embed/>
                </p:oleObj>
              </mc:Choice>
              <mc:Fallback>
                <p:oleObj name="Acrobat Document" r:id="rId2" imgW="12832200" imgH="907560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22861" y="603250"/>
                        <a:ext cx="8847137" cy="6254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8C158688-6322-05BF-9BA0-0621824669A6}"/>
              </a:ext>
            </a:extLst>
          </p:cNvPr>
          <p:cNvSpPr txBox="1">
            <a:spLocks/>
          </p:cNvSpPr>
          <p:nvPr/>
        </p:nvSpPr>
        <p:spPr bwMode="auto">
          <a:xfrm>
            <a:off x="725814" y="0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Projekta teritorija pie </a:t>
            </a:r>
            <a:r>
              <a:rPr lang="lv-LV" sz="2800" b="1" dirty="0" err="1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Krastupes</a:t>
            </a:r>
            <a:r>
              <a:rPr lang="lv-LV" sz="2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  <a:t> 8 īpašuma</a:t>
            </a:r>
            <a:br>
              <a:rPr lang="en-US" sz="1800" b="1" dirty="0">
                <a:solidFill>
                  <a:srgbClr val="E7E6E6">
                    <a:lumMod val="50000"/>
                  </a:srgbClr>
                </a:solidFill>
                <a:latin typeface="Montserrat" pitchFamily="2" charset="77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72BDC8-68D6-50A3-1AA0-C9E3A89E8C4B}"/>
              </a:ext>
            </a:extLst>
          </p:cNvPr>
          <p:cNvSpPr txBox="1"/>
          <p:nvPr/>
        </p:nvSpPr>
        <p:spPr>
          <a:xfrm>
            <a:off x="10137058" y="5162377"/>
            <a:ext cx="18866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/>
              <a:t>Lai apskatītu rasējumu detalizētāk – dubultklikšķis uz iezīmēta rasējuma un tas atvērsies kā .</a:t>
            </a:r>
            <a:r>
              <a:rPr lang="lv-LV" sz="1400" dirty="0" err="1"/>
              <a:t>pdf</a:t>
            </a:r>
            <a:r>
              <a:rPr lang="lv-LV" sz="1400" dirty="0"/>
              <a:t> dokuments</a:t>
            </a:r>
          </a:p>
        </p:txBody>
      </p:sp>
    </p:spTree>
    <p:extLst>
      <p:ext uri="{BB962C8B-B14F-4D97-AF65-F5344CB8AC3E}">
        <p14:creationId xmlns:p14="http://schemas.microsoft.com/office/powerpoint/2010/main" val="397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CBBF0-E827-7C61-D081-B54DABCD0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5931"/>
            <a:ext cx="10515600" cy="4351338"/>
          </a:xfrm>
        </p:spPr>
        <p:txBody>
          <a:bodyPr/>
          <a:lstStyle/>
          <a:p>
            <a:r>
              <a:rPr lang="lv-LV" dirty="0"/>
              <a:t>Īpašumā </a:t>
            </a:r>
            <a:r>
              <a:rPr lang="lv-LV" dirty="0" err="1"/>
              <a:t>Krastupes</a:t>
            </a:r>
            <a:r>
              <a:rPr lang="lv-LV" dirty="0"/>
              <a:t> ielā 9 būvdarbu uzsākšanas laikā tiks izveidots pagaidu stāvlaukums ar nesaistīta minerālmateriāla segumu, lai nodrošinātu iespēju novietot automašīnas dzīvojamo māju tuvumā ielas būvdarbu laikā. Laukuma ietilpība ~50 a/m. Laukums tiks saglabāts arī pēc būvdarbu beigšanas, līdz tiks uzsākta pamatskolas teritorijas attīstība.</a:t>
            </a:r>
          </a:p>
          <a:p>
            <a:r>
              <a:rPr lang="lv-LV" dirty="0"/>
              <a:t>Ielas daļa pretī mājai </a:t>
            </a:r>
            <a:r>
              <a:rPr lang="lv-LV" dirty="0" err="1"/>
              <a:t>Krastupes</a:t>
            </a:r>
            <a:r>
              <a:rPr lang="lv-LV" dirty="0"/>
              <a:t> 8 paredzētas 8 stāvvietas paralēlas brauktuvei</a:t>
            </a:r>
          </a:p>
          <a:p>
            <a:r>
              <a:rPr lang="lv-LV" dirty="0"/>
              <a:t>Ūbeļu ielā gar īpašumu paredzētas 16 a/m stāvvietas un 1 stāvvieta personām ar īpašām vajadzībām</a:t>
            </a:r>
          </a:p>
          <a:p>
            <a:r>
              <a:rPr lang="lv-LV" dirty="0"/>
              <a:t>Ūbeļu ielā pie katlu mājas paredzētas 16 a/m stāvvietas</a:t>
            </a:r>
          </a:p>
          <a:p>
            <a:endParaRPr lang="lv-LV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54057228-C1A5-5017-9A88-C362ADFFF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E86E6C-9259-8917-3498-46EC987E2E71}"/>
              </a:ext>
            </a:extLst>
          </p:cNvPr>
          <p:cNvSpPr txBox="1">
            <a:spLocks/>
          </p:cNvSpPr>
          <p:nvPr/>
        </p:nvSpPr>
        <p:spPr bwMode="auto">
          <a:xfrm>
            <a:off x="838200" y="41036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risinājumi, pie īpašuma </a:t>
            </a: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8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9189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E9328-3C71-5B32-F40C-00738F5BF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300A-62EF-7F47-3040-577CB75E7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963"/>
            <a:ext cx="10515600" cy="1325563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8 īpašniekiem skaņojamie</a:t>
            </a:r>
            <a:b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</a:br>
            <a:r>
              <a:rPr lang="lv-LV" sz="2800" b="1" dirty="0" err="1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Krastupes</a:t>
            </a: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 ielas pārbūves projekta risinājumi</a:t>
            </a:r>
            <a:endParaRPr lang="en-US" sz="1100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CBC82-FC29-5926-2FF4-7F8031BA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482" y="1824784"/>
            <a:ext cx="11300011" cy="4298925"/>
          </a:xfrm>
        </p:spPr>
        <p:txBody>
          <a:bodyPr/>
          <a:lstStyle/>
          <a:p>
            <a:r>
              <a:rPr lang="lv-LV" dirty="0"/>
              <a:t>Gājēju un velo celiņš gar </a:t>
            </a:r>
            <a:r>
              <a:rPr lang="lv-LV" dirty="0" err="1"/>
              <a:t>Krastupes</a:t>
            </a:r>
            <a:r>
              <a:rPr lang="lv-LV" dirty="0"/>
              <a:t> ielu – 465 m2, īpašumā – 135m2</a:t>
            </a:r>
          </a:p>
          <a:p>
            <a:r>
              <a:rPr lang="lv-LV" dirty="0"/>
              <a:t>Gājēju un velo celiņš gar Ūbeļu ielu – 104m2, īpašumā – 104m2</a:t>
            </a:r>
          </a:p>
          <a:p>
            <a:r>
              <a:rPr lang="lv-LV" dirty="0"/>
              <a:t>Ielas apgaismojuma laternu nomaiņa gar </a:t>
            </a:r>
            <a:r>
              <a:rPr lang="lv-LV" dirty="0" err="1"/>
              <a:t>Krastupes</a:t>
            </a:r>
            <a:r>
              <a:rPr lang="lv-LV" dirty="0"/>
              <a:t> ielu – 3 </a:t>
            </a:r>
            <a:r>
              <a:rPr lang="lv-LV" dirty="0" err="1"/>
              <a:t>gb</a:t>
            </a:r>
            <a:r>
              <a:rPr lang="lv-LV" dirty="0"/>
              <a:t> (no mājas īpašuma pārvietotas uz ielas īpašumu)</a:t>
            </a:r>
          </a:p>
          <a:p>
            <a:r>
              <a:rPr lang="lv-LV" dirty="0"/>
              <a:t>Ielas apgaismojuma laternu nomaiņa gar Ūbeļu ielu – 2 </a:t>
            </a:r>
            <a:r>
              <a:rPr lang="lv-LV" dirty="0" err="1"/>
              <a:t>gb</a:t>
            </a:r>
            <a:r>
              <a:rPr lang="lv-LV" dirty="0"/>
              <a:t> (mājas īpašumā)</a:t>
            </a:r>
          </a:p>
          <a:p>
            <a:r>
              <a:rPr lang="lv-LV" dirty="0"/>
              <a:t>Pārvietota atkritumu konteineru novietnes vieta un uzstādīta jauna nojume uz betona bruģakmens seguma.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0B163993-0EF8-28A8-AA05-96A0FD019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45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C77A8-2F2E-5BC5-AB14-DB9025C3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Montserrat" pitchFamily="2" charset="77"/>
                <a:ea typeface="+mj-ea"/>
                <a:cs typeface="+mj-cs"/>
              </a:rPr>
              <a:t>Atkritumu konteineru nojumes piedāvājums</a:t>
            </a:r>
            <a:endParaRPr lang="lv-LV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254A93B-8DD8-D87C-5D41-4BF03070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10.02.2025.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44DFF0-76C7-14A5-D950-30C0E971C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274619"/>
            <a:ext cx="10806545" cy="4689908"/>
          </a:xfrm>
        </p:spPr>
        <p:txBody>
          <a:bodyPr/>
          <a:lstStyle/>
          <a:p>
            <a:r>
              <a:rPr lang="lv-LV" sz="2400" dirty="0"/>
              <a:t>Atkritumu konteineru nojume 5.8 x2.0 m</a:t>
            </a:r>
          </a:p>
          <a:p>
            <a:r>
              <a:rPr lang="lv-LV" sz="2400" dirty="0"/>
              <a:t>Rāmja </a:t>
            </a:r>
            <a:r>
              <a:rPr lang="lv-LV" sz="2400" dirty="0" err="1"/>
              <a:t>konsturkcija</a:t>
            </a:r>
            <a:r>
              <a:rPr lang="lv-LV" sz="2400" dirty="0"/>
              <a:t> un apdare – egles/priedes dēļi;</a:t>
            </a:r>
          </a:p>
          <a:p>
            <a:r>
              <a:rPr lang="lv-LV" sz="2400" dirty="0"/>
              <a:t>Durvis – metināts </a:t>
            </a:r>
            <a:r>
              <a:rPr lang="lv-LV" sz="2400" dirty="0" err="1"/>
              <a:t>kvadrātcauruļu</a:t>
            </a:r>
            <a:r>
              <a:rPr lang="lv-LV" sz="2400" dirty="0"/>
              <a:t> rāmis, koka dēļu</a:t>
            </a:r>
          </a:p>
          <a:p>
            <a:pPr marL="0" indent="0">
              <a:buNone/>
            </a:pPr>
            <a:r>
              <a:rPr lang="lv-LV" sz="2400" dirty="0"/>
              <a:t>    apdare;</a:t>
            </a:r>
          </a:p>
          <a:p>
            <a:r>
              <a:rPr lang="lv-LV" sz="2400" dirty="0"/>
              <a:t>Jumta segums – trapecveida, metāla segums;</a:t>
            </a:r>
          </a:p>
          <a:p>
            <a:r>
              <a:rPr lang="lv-LV" sz="2400" dirty="0"/>
              <a:t>Krāsots – tonis RAL 7011</a:t>
            </a:r>
          </a:p>
          <a:p>
            <a:endParaRPr lang="lv-LV" sz="2400" dirty="0"/>
          </a:p>
          <a:p>
            <a:r>
              <a:rPr lang="lv-LV" sz="2400" dirty="0"/>
              <a:t>Izmaksas – pašvaldība apmaksā seguma izbūvi (~30 m2, izmaksas ap 2000,00 EUR) un  nojumes uzstādīšanu (nojumes izmaksas ~ 5200. 00 EUR)</a:t>
            </a:r>
          </a:p>
          <a:p>
            <a:r>
              <a:rPr lang="lv-LV" sz="2400" dirty="0"/>
              <a:t>Māju iedzīvotāji paši nodrošina mehāniskā koda slēdzeni  (uzņēmēja piedāvājumā 200 +PVN) vai izvēlas paši kādā veidā tiek slēgta nojume</a:t>
            </a:r>
          </a:p>
          <a:p>
            <a:r>
              <a:rPr lang="lv-LV" sz="1800" kern="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Šī ražotāja nojumes apskatāmas </a:t>
            </a:r>
            <a:r>
              <a:rPr lang="lv-LV" sz="1800" kern="0" dirty="0"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C</a:t>
            </a:r>
            <a:r>
              <a:rPr lang="lv-LV" sz="1800" kern="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arnikavā Stacijas iela 11 un Atpūtas iela 1</a:t>
            </a:r>
            <a:endParaRPr lang="lv-LV" sz="1800" dirty="0"/>
          </a:p>
          <a:p>
            <a:endParaRPr lang="lv-LV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70ADA2-DEAE-ED14-5C6A-9C79518CE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147" y="1402550"/>
            <a:ext cx="4778453" cy="282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09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4292</TotalTime>
  <Words>368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Montserrat</vt:lpstr>
      <vt:lpstr>Office Theme</vt:lpstr>
      <vt:lpstr>Acrobat Document</vt:lpstr>
      <vt:lpstr>PowerPoint Presentation</vt:lpstr>
      <vt:lpstr>Krastupes ielas pārbūves projekta kopplāns</vt:lpstr>
      <vt:lpstr>PowerPoint Presentation</vt:lpstr>
      <vt:lpstr>PowerPoint Presentation</vt:lpstr>
      <vt:lpstr>Krastupes 8 īpašniekiem skaņojamie Krastupes ielas pārbūves projekta risinājumi</vt:lpstr>
      <vt:lpstr>Atkritumu konteineru nojumes piedāvājums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Jevgēnija Sviridenkova</cp:lastModifiedBy>
  <cp:revision>114</cp:revision>
  <cp:lastPrinted>2022-12-06T11:26:56Z</cp:lastPrinted>
  <dcterms:created xsi:type="dcterms:W3CDTF">2019-01-14T18:08:04Z</dcterms:created>
  <dcterms:modified xsi:type="dcterms:W3CDTF">2025-02-23T19:29:52Z</dcterms:modified>
</cp:coreProperties>
</file>