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314" r:id="rId3"/>
    <p:sldId id="313" r:id="rId4"/>
    <p:sldId id="310" r:id="rId5"/>
    <p:sldId id="311" r:id="rId6"/>
    <p:sldId id="312" r:id="rId7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eta Grīviņa-Dilāne" initials="IG" lastIdx="7" clrIdx="0">
    <p:extLst>
      <p:ext uri="{19B8F6BF-5375-455C-9EA6-DF929625EA0E}">
        <p15:presenceInfo xmlns:p15="http://schemas.microsoft.com/office/powerpoint/2012/main" userId="S-1-5-21-399697017-2415085054-4007033889-28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78" d="100"/>
          <a:sy n="78" d="100"/>
        </p:scale>
        <p:origin x="10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 err="1">
                <a:solidFill>
                  <a:schemeClr val="bg1"/>
                </a:solidFill>
                <a:latin typeface="Montserrat" panose="00000500000000000000" pitchFamily="50" charset="-70"/>
              </a:rPr>
              <a:t>Krastupes</a:t>
            </a: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 iela 10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 err="1">
                <a:solidFill>
                  <a:schemeClr val="bg1"/>
                </a:solidFill>
                <a:latin typeface="Montserrat" panose="00000500000000000000" pitchFamily="50" charset="-70"/>
              </a:rPr>
              <a:t>Krastupes</a:t>
            </a: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 ielas pārbūves projekts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lv-LV" sz="44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32" y="1147762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432" y="2831410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10.02.2025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31B1B-82CC-7F3F-3513-3EE30A659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7C00A-11C5-0263-3842-5C1E90AD0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219"/>
            <a:ext cx="10515600" cy="1325563"/>
          </a:xfr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kopplāns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7B0E9042-D119-480A-8BF8-CFCAA27CD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B2B71C8-249B-B190-E944-6D34900D44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727738"/>
              </p:ext>
            </p:extLst>
          </p:nvPr>
        </p:nvGraphicFramePr>
        <p:xfrm>
          <a:off x="174336" y="1076138"/>
          <a:ext cx="11941115" cy="528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5650602" imgH="11344173" progId="Acrobat.Document.DC">
                  <p:embed/>
                </p:oleObj>
              </mc:Choice>
              <mc:Fallback>
                <p:oleObj name="Acrobat Document" r:id="rId2" imgW="25650602" imgH="1134417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4336" y="1076138"/>
                        <a:ext cx="11941115" cy="5280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6740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C1340-8F9E-5F21-EDE1-A33B98B17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601FD-CA11-E0C8-AC83-840249F87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Projekta teritorija pie </a:t>
            </a: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10 īpašuma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D8DF8BFD-CE67-C597-58FB-38E729B87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2664D35-7FF8-3300-D517-A7160B9FAE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453424"/>
              </p:ext>
            </p:extLst>
          </p:nvPr>
        </p:nvGraphicFramePr>
        <p:xfrm>
          <a:off x="1914904" y="1156446"/>
          <a:ext cx="9634133" cy="5289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0659629" imgH="11344173" progId="Acrobat.Document.DC">
                  <p:embed/>
                </p:oleObj>
              </mc:Choice>
              <mc:Fallback>
                <p:oleObj name="Acrobat Document" r:id="rId2" imgW="20659629" imgH="1134417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14904" y="1156446"/>
                        <a:ext cx="9634133" cy="52893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E2AEDFD-EBC3-87F2-4D15-9E5A3EA9AA73}"/>
              </a:ext>
            </a:extLst>
          </p:cNvPr>
          <p:cNvSpPr txBox="1"/>
          <p:nvPr/>
        </p:nvSpPr>
        <p:spPr>
          <a:xfrm>
            <a:off x="153852" y="3777382"/>
            <a:ext cx="1886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/>
              <a:t>Lai apskatītu rasējumu detalizētāk – dubultklikšķis uz iezīmēta rasējuma un tas atvērsies kā .</a:t>
            </a:r>
            <a:r>
              <a:rPr lang="lv-LV" sz="1400" dirty="0" err="1"/>
              <a:t>pdf</a:t>
            </a:r>
            <a:r>
              <a:rPr lang="lv-LV" sz="1400" dirty="0"/>
              <a:t> dokuments</a:t>
            </a:r>
          </a:p>
        </p:txBody>
      </p:sp>
    </p:spTree>
    <p:extLst>
      <p:ext uri="{BB962C8B-B14F-4D97-AF65-F5344CB8AC3E}">
        <p14:creationId xmlns:p14="http://schemas.microsoft.com/office/powerpoint/2010/main" val="152945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CBBF0-E827-7C61-D081-B54DABCD0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2425"/>
            <a:ext cx="10515600" cy="4351338"/>
          </a:xfrm>
        </p:spPr>
        <p:txBody>
          <a:bodyPr/>
          <a:lstStyle/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Īpašumā Krastupes 9 būvdarbu uzsākšanas laikā tiks izveidots pagaidu stāvlaukums ar nesaistītu minerālmateriāla segumu, lai nodrošinātu iespēju novietot automašīnas dzīvojamo māju tuvumā ielas būvdarbu laikā. Laukuma ietilpība ~50 a/m. Laukums tiks saglabāts arī pēc būvdarbu beigšanas līdz tiks uzsākta pamatskolas teritorijas attīstība.</a:t>
            </a:r>
          </a:p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Ielas daļā, pretī mājai </a:t>
            </a:r>
            <a:r>
              <a:rPr kumimoji="0" lang="lv-LV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Krastupes</a:t>
            </a: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10, paredzēta 1 stāvvieta cilvēkiem ar īpašām vajadzībām</a:t>
            </a:r>
          </a:p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stāvvietas paralēlas brauktuvei </a:t>
            </a:r>
          </a:p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v-LV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54057228-C1A5-5017-9A88-C362ADFFF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BF57B38-31F6-CA23-4CA9-F9E793DD791B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risinājumi, pie īpašuma </a:t>
            </a: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10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9189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E9328-3C71-5B32-F40C-00738F5BF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CBC82-FC29-5926-2FF4-7F8031BAD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Gājēju un velo celiņš gar </a:t>
            </a:r>
            <a:r>
              <a:rPr lang="lv-LV" dirty="0" err="1"/>
              <a:t>Krastupes</a:t>
            </a:r>
            <a:r>
              <a:rPr lang="lv-LV" dirty="0"/>
              <a:t> ielu – 621m2, īpašumā – 333m2</a:t>
            </a:r>
          </a:p>
          <a:p>
            <a:r>
              <a:rPr lang="lv-LV" dirty="0"/>
              <a:t>Ielas apgaismojuma laternas –  5gb gar ielu (4 </a:t>
            </a:r>
            <a:r>
              <a:rPr lang="lv-LV" dirty="0" err="1"/>
              <a:t>gab</a:t>
            </a:r>
            <a:r>
              <a:rPr lang="lv-LV" dirty="0"/>
              <a:t> no mājas īpašuma pārvietotas uz ielas īpašumu, 1 </a:t>
            </a:r>
            <a:r>
              <a:rPr lang="lv-LV" dirty="0" err="1"/>
              <a:t>gb</a:t>
            </a:r>
            <a:r>
              <a:rPr lang="lv-LV" dirty="0"/>
              <a:t> mājas  īpašumā)</a:t>
            </a:r>
          </a:p>
          <a:p>
            <a:r>
              <a:rPr lang="lv-LV" dirty="0"/>
              <a:t>Pie iebraukšanas īpašumā paredzēta ceļa zīme «Iebraukt aizliegts» ar </a:t>
            </a:r>
            <a:r>
              <a:rPr lang="lv-LV" dirty="0" err="1"/>
              <a:t>papildzīmi</a:t>
            </a:r>
            <a:r>
              <a:rPr lang="lv-LV" dirty="0"/>
              <a:t> – izņemot </a:t>
            </a:r>
            <a:r>
              <a:rPr lang="lv-LV" dirty="0" err="1"/>
              <a:t>Krastupes</a:t>
            </a:r>
            <a:r>
              <a:rPr lang="lv-LV" dirty="0"/>
              <a:t> 10 izsniegtām atļaujām</a:t>
            </a:r>
          </a:p>
          <a:p>
            <a:r>
              <a:rPr lang="lv-LV" dirty="0"/>
              <a:t>Pārvietota atkritumu konteineru novietnes vieta un uzstādīta jauna nojume uz betona bruģakmens seguma.</a:t>
            </a:r>
          </a:p>
          <a:p>
            <a:endParaRPr lang="lv-LV" dirty="0"/>
          </a:p>
          <a:p>
            <a:endParaRPr lang="lv-LV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0B163993-0EF8-28A8-AA05-96A0FD019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8AAEA7-D907-FB6C-4479-06B6F03ED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10 īpašniekiem skaņojamie</a:t>
            </a:r>
            <a:b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</a:b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risinājumi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83458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C77A8-2F2E-5BC5-AB14-DB9025C3B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Atkritumu konteineru nojumes piedāvājums</a:t>
            </a:r>
            <a:endParaRPr lang="lv-LV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E254A93B-8DD8-D87C-5D41-4BF03070B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144DFF0-76C7-14A5-D950-30C0E971C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99" y="1311564"/>
            <a:ext cx="10788073" cy="4689908"/>
          </a:xfrm>
        </p:spPr>
        <p:txBody>
          <a:bodyPr/>
          <a:lstStyle/>
          <a:p>
            <a:r>
              <a:rPr lang="lv-LV" sz="2400" dirty="0"/>
              <a:t>Atkritumu konteineru nojume 5.8 x2.0 m</a:t>
            </a:r>
          </a:p>
          <a:p>
            <a:r>
              <a:rPr lang="lv-LV" sz="2400" dirty="0"/>
              <a:t>Rāmja konstrukcija un apdare – egles/priedes dēļi;</a:t>
            </a:r>
          </a:p>
          <a:p>
            <a:r>
              <a:rPr lang="lv-LV" sz="2400" dirty="0"/>
              <a:t>Durvis – metināts </a:t>
            </a:r>
            <a:r>
              <a:rPr lang="lv-LV" sz="2400" dirty="0" err="1"/>
              <a:t>kvadrātcauruļu</a:t>
            </a:r>
            <a:r>
              <a:rPr lang="lv-LV" sz="2400" dirty="0"/>
              <a:t> rāmis, koka dēļu</a:t>
            </a:r>
          </a:p>
          <a:p>
            <a:pPr marL="0" indent="0">
              <a:buNone/>
            </a:pPr>
            <a:r>
              <a:rPr lang="lv-LV" sz="2400" dirty="0"/>
              <a:t>    apdare;</a:t>
            </a:r>
          </a:p>
          <a:p>
            <a:r>
              <a:rPr lang="lv-LV" sz="2400" dirty="0"/>
              <a:t>Jumta segums – trapecveida, metāla segums;</a:t>
            </a:r>
          </a:p>
          <a:p>
            <a:r>
              <a:rPr lang="lv-LV" sz="2400" dirty="0"/>
              <a:t>Krāsots – tonis RAL 7011</a:t>
            </a:r>
          </a:p>
          <a:p>
            <a:endParaRPr lang="lv-LV" sz="2400" dirty="0"/>
          </a:p>
          <a:p>
            <a:r>
              <a:rPr lang="lv-LV" sz="2400" dirty="0"/>
              <a:t>Izmaksas – pašvaldība apmaksā seguma izbūvi (~30 m2, izmaksas ap 2000 EUR) un  nojumes uzstādīšanu (nojumes izmaksas ~ 5200. 00 EUR)</a:t>
            </a:r>
          </a:p>
          <a:p>
            <a:r>
              <a:rPr lang="lv-LV" sz="2400" dirty="0"/>
              <a:t>Māju iedzīvotāji paši nodrošina mehāniskā koda slēdzeni  (uzņēmēja piedāvājumā 200 +PVN) vai izvēlas paši kādā veidā tiek slēgta nojume</a:t>
            </a:r>
          </a:p>
          <a:p>
            <a:r>
              <a:rPr lang="lv-LV" sz="1800" kern="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Šī ražotāja nojumes apskatāmas </a:t>
            </a:r>
            <a:r>
              <a:rPr lang="lv-LV" sz="1800" kern="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C</a:t>
            </a:r>
            <a:r>
              <a:rPr lang="lv-LV" sz="1800" kern="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arnikavā Stacijas iela 11 un Atpūtas iela 1</a:t>
            </a:r>
            <a:endParaRPr lang="lv-LV" sz="1800" dirty="0"/>
          </a:p>
          <a:p>
            <a:endParaRPr lang="lv-LV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70ADA2-DEAE-ED14-5C6A-9C79518CE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147" y="1402550"/>
            <a:ext cx="4778453" cy="282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09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4243</TotalTime>
  <Words>339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Montserrat</vt:lpstr>
      <vt:lpstr>Office Theme</vt:lpstr>
      <vt:lpstr>Acrobat Document</vt:lpstr>
      <vt:lpstr>PowerPoint Presentation</vt:lpstr>
      <vt:lpstr>Krastupes ielas pārbūves projekta kopplāns</vt:lpstr>
      <vt:lpstr>Projekta teritorija pie Krastupes 10 īpašuma</vt:lpstr>
      <vt:lpstr>Krastupes ielas pārbūves projekta risinājumi, pie īpašuma Krastupes 10</vt:lpstr>
      <vt:lpstr>Krastupes 10 īpašniekiem skaņojamie Krastupes ielas pārbūves projekta risinājumi</vt:lpstr>
      <vt:lpstr>Atkritumu konteineru nojumes piedāvājums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Jevgēnija Sviridenkova</cp:lastModifiedBy>
  <cp:revision>111</cp:revision>
  <cp:lastPrinted>2022-12-06T11:26:56Z</cp:lastPrinted>
  <dcterms:created xsi:type="dcterms:W3CDTF">2019-01-14T18:08:04Z</dcterms:created>
  <dcterms:modified xsi:type="dcterms:W3CDTF">2025-02-23T19:30:25Z</dcterms:modified>
</cp:coreProperties>
</file>