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314" r:id="rId3"/>
    <p:sldId id="313" r:id="rId4"/>
    <p:sldId id="310" r:id="rId5"/>
    <p:sldId id="311" r:id="rId6"/>
    <p:sldId id="312" r:id="rId7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ta Grīviņa-Dilāne" initials="IG" lastIdx="7" clrIdx="0">
    <p:extLst>
      <p:ext uri="{19B8F6BF-5375-455C-9EA6-DF929625EA0E}">
        <p15:presenceInfo xmlns:p15="http://schemas.microsoft.com/office/powerpoint/2012/main" userId="S-1-5-21-399697017-2415085054-4007033889-28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E9F"/>
    <a:srgbClr val="C9B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Vidējs stils 3 - izcēlum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3" autoAdjust="0"/>
    <p:restoredTop sz="94590" autoAdjust="0"/>
  </p:normalViewPr>
  <p:slideViewPr>
    <p:cSldViewPr snapToGrid="0" snapToObjects="1">
      <p:cViewPr varScale="1">
        <p:scale>
          <a:sx n="78" d="100"/>
          <a:sy n="78" d="100"/>
        </p:scale>
        <p:origin x="10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25B2CF-31F3-4A3A-AE50-B70CAD98A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AD9B0-810D-43D0-A495-ADD166AC75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75B08-CC19-44CA-85EB-1585BA64692E}" type="datetimeFigureOut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D974CE-A9F8-4699-9557-9735D6A45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A1BA77-E4FD-4DF5-BBF6-05D3A2ECE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EFE9-9539-4F64-990A-05F7AB0F58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666E0-8A13-44B8-83C9-D8EDBC7F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AF71F6-6AD3-4F31-97A9-3A34FDDDDAF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2A55-88F9-45D4-AF24-8A2F9FE6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D4A7-050A-4D03-A38C-0FD17437B608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3FA10-F72E-4701-AEC9-9873B5B0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A230C-8371-4E2E-835D-4DFEF32A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E5D4-6E23-4F9D-A249-483F508FD01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658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78791-6627-4D6F-80D0-541D0112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D809-7D02-4DE1-A864-7AB5B8C7E2C7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45B4-8451-4408-9A54-5403DA72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D74E2-32E0-4515-8608-E7114D31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FC63-18A4-42B0-9DA3-215127049C5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3141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FFCF2-D335-4469-8B5C-82C5AB45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1EBC-0AAF-4F50-9FEE-C0A6E6D6B65E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04EEA-0A8A-42A0-B694-8EC5CC4E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3B797-8E3F-4017-8E2B-5B94AE6B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EA2C-414C-4312-862D-7269EA8B9E9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4371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1222-6ED3-411A-90F0-35026099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6D6C-3049-4A58-961F-96CF383AE3EC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F2D21-B3C7-43CB-9D02-CE45C148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26173-C021-4D88-AEA3-0EC27E40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0E14-9AC4-4544-A10C-62F0471382F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2049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7269C-F929-40ED-B5DC-5095661E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45F5-7739-49BB-8BCF-57473146DED4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C7198-522C-4C59-A367-E0CC0E4F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39C62-9C19-47C9-95EC-F573AAD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9F69-A8D1-47A3-9BC8-FFBA0735F72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10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8828A8-CF53-4177-91D4-5F0802B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44F7-CADB-4C9C-8BF7-85B0CEA9BB84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536824-C496-4EA0-9D34-9F08C752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B2C35B-1BFF-45A4-8660-878D3F7C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4630E-E933-4B46-902F-0D5F93AA49A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4973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ABBA2D-3902-453F-8408-8C259850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992E-F9D8-4B3D-AE93-9EEADE225829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CC5699-4F17-476E-B261-CD883792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A51D61-FAA7-4BB7-B6A0-7BE42897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C9D1-400D-4B49-A84F-51ABF26B825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034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152F31-A63A-408F-A9ED-FC2D11BE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862A-1682-40C0-BD69-7C88AA2AFE18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B08992-3A90-4710-A941-BAB7D094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789618-C9E0-449D-84FC-A9AC0E44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AFD5-7F90-45B9-90EE-A4B891C1734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508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4399F7-5BE2-4FAA-BCBD-837BB609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D6AE-8498-4A49-AE93-BA35DACAAECC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6EB718-7E50-4713-AD68-7CC16977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AA3913-A1D1-4980-AC7E-17D5AE9B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57B6-E6A4-464A-A5E2-E5A9D944D0B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1422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7E6063-ECA6-45D5-96C4-8CB3341D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F287-C716-4132-803E-6CE790D0924D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FFBA22-C9C5-47C8-9001-E8C71BAA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2E2F79-C271-460D-A30A-8C66D513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40D5-174E-4597-855A-9963680D2D7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7695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6C7292-DCA1-4470-957C-EFDEB9F7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5002-A296-47F0-9965-E161EBFD415A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7330CC-93AA-4F5F-9DD5-F9B94221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2C1864-A91F-4806-9097-68E486B4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8DF7-F671-426B-A6ED-4D450FE3EC5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276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014EBE2-1F84-498F-BED0-A549EEF7C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606653F-58E1-456F-A100-343354ADD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A67E1-A1F5-4101-AD94-DEC201E1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07728-2C76-4882-8161-8FDB35A9AF9C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642F-EBA2-499B-AEF9-A8A4B9C48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B7B8-4BEB-4791-B5E8-4634C2AFB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E66DEE-17D2-4437-A5E0-06C302F6196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4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2CD792-B61E-4A7D-B4B7-A1F35F5F149B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10">
            <a:extLst>
              <a:ext uri="{FF2B5EF4-FFF2-40B4-BE49-F238E27FC236}">
                <a16:creationId xmlns:a16="http://schemas.microsoft.com/office/drawing/2014/main" id="{23A450F0-8DF8-419D-87C1-6253F6B0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3491121"/>
            <a:ext cx="11379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4400" b="1" dirty="0" err="1">
                <a:solidFill>
                  <a:schemeClr val="bg1"/>
                </a:solidFill>
                <a:latin typeface="Montserrat" panose="00000500000000000000" pitchFamily="50" charset="-70"/>
              </a:rPr>
              <a:t>Krastupes</a:t>
            </a:r>
            <a:r>
              <a:rPr lang="lv-LV" altLang="lv-LV" sz="4400" b="1" dirty="0">
                <a:solidFill>
                  <a:schemeClr val="bg1"/>
                </a:solidFill>
                <a:latin typeface="Montserrat" panose="00000500000000000000" pitchFamily="50" charset="-70"/>
              </a:rPr>
              <a:t> iela 10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4400" b="1" dirty="0" err="1">
                <a:solidFill>
                  <a:schemeClr val="bg1"/>
                </a:solidFill>
                <a:latin typeface="Montserrat" panose="00000500000000000000" pitchFamily="50" charset="-70"/>
              </a:rPr>
              <a:t>Krastupes</a:t>
            </a:r>
            <a:r>
              <a:rPr lang="lv-LV" altLang="lv-LV" sz="4400" b="1" dirty="0">
                <a:solidFill>
                  <a:schemeClr val="bg1"/>
                </a:solidFill>
                <a:latin typeface="Montserrat" panose="00000500000000000000" pitchFamily="50" charset="-70"/>
              </a:rPr>
              <a:t> ielas pārbūves projekts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lv-LV" sz="44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pic>
        <p:nvPicPr>
          <p:cNvPr id="4101" name="Graphic 2">
            <a:extLst>
              <a:ext uri="{FF2B5EF4-FFF2-40B4-BE49-F238E27FC236}">
                <a16:creationId xmlns:a16="http://schemas.microsoft.com/office/drawing/2014/main" id="{91C31C86-7DE1-4512-B30C-73F2CA7EE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32" y="1147762"/>
            <a:ext cx="11477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85723DF0-8B5F-4EDD-BDF9-28A1C722E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432" y="2831410"/>
            <a:ext cx="2239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 dirty="0">
                <a:solidFill>
                  <a:schemeClr val="bg1"/>
                </a:solidFill>
                <a:latin typeface="Montserrat" panose="00000500000000000000" pitchFamily="50" charset="-70"/>
              </a:rPr>
              <a:t>ĀDAŽU NOVADS</a:t>
            </a:r>
            <a:endParaRPr lang="en-US" altLang="lv-LV" sz="16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96B6307-F20B-3727-D601-CC4A85A96121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Attīstības un projektu nodaļa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10.02.2025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31B1B-82CC-7F3F-3513-3EE30A659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C00A-11C5-0263-3842-5C1E90AD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219"/>
            <a:ext cx="10515600" cy="1325563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Krastupes</a:t>
            </a: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ielas pārbūves projekta kopplāns</a:t>
            </a:r>
            <a:endParaRPr lang="en-US" sz="1100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B0E9042-D119-480A-8BF8-CFCAA27C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10.02.2025.</a:t>
            </a: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B2B71C8-249B-B190-E944-6D34900D44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727738"/>
              </p:ext>
            </p:extLst>
          </p:nvPr>
        </p:nvGraphicFramePr>
        <p:xfrm>
          <a:off x="174336" y="1076138"/>
          <a:ext cx="11941115" cy="528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5650602" imgH="11344173" progId="Acrobat.Document.DC">
                  <p:embed/>
                </p:oleObj>
              </mc:Choice>
              <mc:Fallback>
                <p:oleObj name="Acrobat Document" r:id="rId2" imgW="25650602" imgH="1134417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4336" y="1076138"/>
                        <a:ext cx="11941115" cy="528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74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C1340-8F9E-5F21-EDE1-A33B98B17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601FD-CA11-E0C8-AC83-840249F8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Projekta teritorija pie </a:t>
            </a:r>
            <a:r>
              <a:rPr lang="lv-LV" sz="2800" b="1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Krastupes</a:t>
            </a: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10 īpašuma</a:t>
            </a:r>
            <a:endParaRPr lang="en-US" sz="1100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8DF8BFD-CE67-C597-58FB-38E729B8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10.02.2025.</a:t>
            </a: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2664D35-7FF8-3300-D517-A7160B9FAE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453424"/>
              </p:ext>
            </p:extLst>
          </p:nvPr>
        </p:nvGraphicFramePr>
        <p:xfrm>
          <a:off x="1914904" y="1156446"/>
          <a:ext cx="9634133" cy="528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0659629" imgH="11344173" progId="Acrobat.Document.DC">
                  <p:embed/>
                </p:oleObj>
              </mc:Choice>
              <mc:Fallback>
                <p:oleObj name="Acrobat Document" r:id="rId2" imgW="20659629" imgH="1134417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14904" y="1156446"/>
                        <a:ext cx="9634133" cy="5289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2AEDFD-EBC3-87F2-4D15-9E5A3EA9AA73}"/>
              </a:ext>
            </a:extLst>
          </p:cNvPr>
          <p:cNvSpPr txBox="1"/>
          <p:nvPr/>
        </p:nvSpPr>
        <p:spPr>
          <a:xfrm>
            <a:off x="153852" y="3777382"/>
            <a:ext cx="1886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400" dirty="0"/>
              <a:t>Lai apskatītu rasējumu detalizētāk – dubultklikšķis uz iezīmēta rasējuma un tas atvērsies kā .</a:t>
            </a:r>
            <a:r>
              <a:rPr lang="lv-LV" sz="1400" dirty="0" err="1"/>
              <a:t>pdf</a:t>
            </a:r>
            <a:r>
              <a:rPr lang="lv-LV" sz="1400" dirty="0"/>
              <a:t> dokuments</a:t>
            </a:r>
          </a:p>
        </p:txBody>
      </p:sp>
    </p:spTree>
    <p:extLst>
      <p:ext uri="{BB962C8B-B14F-4D97-AF65-F5344CB8AC3E}">
        <p14:creationId xmlns:p14="http://schemas.microsoft.com/office/powerpoint/2010/main" val="15294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CBBF0-E827-7C61-D081-B54DABCD0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425"/>
            <a:ext cx="10515600" cy="4351338"/>
          </a:xfr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Īpašumā Krastupes 9 būvdarbu uzsākšanas laikā tiks izveidots pagaidu stāvlaukums ar nesaistītu minerālmateriāla segumu, lai nodrošinātu iespēju novietot automašīnas dzīvojamo māju tuvumā ielas būvdarbu laikā. Laukuma ietilpība ~50 a/m. Laukums tiks saglabāts arī pēc būvdarbu beigšanas līdz tiks uzsākta pamatskolas teritorijas attīstība.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Ielas daļā, pretī mājai </a:t>
            </a:r>
            <a:r>
              <a:rPr kumimoji="0" lang="lv-LV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Krastupes</a:t>
            </a:r>
            <a:r>
              <a:rPr kumimoji="0" lang="lv-LV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10, paredzēta 1 stāvvieta cilvēkiem ar īpašām vajadzībām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stāvvietas paralēlas brauktuvei 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v-LV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4057228-C1A5-5017-9A88-C362ADFF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10.02.2025.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F57B38-31F6-CA23-4CA9-F9E793DD791B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Krastupes</a:t>
            </a: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ielas pārbūves projekta risinājumi, pie īpašuma </a:t>
            </a:r>
            <a:r>
              <a:rPr lang="lv-LV" sz="2800" b="1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Krastupes</a:t>
            </a: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10</a:t>
            </a:r>
            <a:endParaRPr lang="en-US" sz="1100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2918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E9328-3C71-5B32-F40C-00738F5BF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CBC82-FC29-5926-2FF4-7F8031BAD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Gājēju un velo celiņš gar </a:t>
            </a:r>
            <a:r>
              <a:rPr lang="lv-LV" dirty="0" err="1"/>
              <a:t>Krastupes</a:t>
            </a:r>
            <a:r>
              <a:rPr lang="lv-LV" dirty="0"/>
              <a:t> ielu – 621m2, īpašumā – 333m2</a:t>
            </a:r>
          </a:p>
          <a:p>
            <a:r>
              <a:rPr lang="lv-LV" dirty="0"/>
              <a:t>Ielas apgaismojuma laternas –  5gb gar ielu (4 </a:t>
            </a:r>
            <a:r>
              <a:rPr lang="lv-LV" dirty="0" err="1"/>
              <a:t>gab</a:t>
            </a:r>
            <a:r>
              <a:rPr lang="lv-LV" dirty="0"/>
              <a:t> no mājas īpašuma pārvietotas uz ielas īpašumu, 1 </a:t>
            </a:r>
            <a:r>
              <a:rPr lang="lv-LV" dirty="0" err="1"/>
              <a:t>gb</a:t>
            </a:r>
            <a:r>
              <a:rPr lang="lv-LV" dirty="0"/>
              <a:t> mājas  īpašumā)</a:t>
            </a:r>
          </a:p>
          <a:p>
            <a:r>
              <a:rPr lang="lv-LV" dirty="0"/>
              <a:t>Pie iebraukšanas īpašumā paredzēta ceļa zīme «Iebraukt aizliegts» ar </a:t>
            </a:r>
            <a:r>
              <a:rPr lang="lv-LV" dirty="0" err="1"/>
              <a:t>papildzīmi</a:t>
            </a:r>
            <a:r>
              <a:rPr lang="lv-LV" dirty="0"/>
              <a:t> – izņemot </a:t>
            </a:r>
            <a:r>
              <a:rPr lang="lv-LV" dirty="0" err="1"/>
              <a:t>Krastupes</a:t>
            </a:r>
            <a:r>
              <a:rPr lang="lv-LV" dirty="0"/>
              <a:t> 10 izsniegtām atļaujām</a:t>
            </a:r>
          </a:p>
          <a:p>
            <a:r>
              <a:rPr lang="lv-LV" dirty="0"/>
              <a:t>Pārvietota atkritumu konteineru novietnes vieta un uzstādīta jauna nojume uz betona bruģakmens seguma.</a:t>
            </a:r>
          </a:p>
          <a:p>
            <a:endParaRPr lang="lv-LV" dirty="0"/>
          </a:p>
          <a:p>
            <a:endParaRPr lang="lv-LV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B163993-0EF8-28A8-AA05-96A0FD01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10.02.2025.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8AAEA7-D907-FB6C-4479-06B6F03E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Krastupes</a:t>
            </a: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10 īpašniekiem skaņojamie</a:t>
            </a:r>
            <a:b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</a:br>
            <a:r>
              <a:rPr lang="lv-LV" sz="2800" b="1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Krastupes</a:t>
            </a: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ielas pārbūves projekta risinājumi</a:t>
            </a:r>
            <a:endParaRPr lang="en-US" sz="1100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345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77A8-2F2E-5BC5-AB14-DB9025C3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Atkritumu konteineru nojumes piedāvājums</a:t>
            </a:r>
            <a:endParaRPr lang="lv-LV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254A93B-8DD8-D87C-5D41-4BF03070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10.02.2025.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44DFF0-76C7-14A5-D950-30C0E971C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311564"/>
            <a:ext cx="10788073" cy="4689908"/>
          </a:xfrm>
        </p:spPr>
        <p:txBody>
          <a:bodyPr/>
          <a:lstStyle/>
          <a:p>
            <a:r>
              <a:rPr lang="lv-LV" sz="2400" dirty="0"/>
              <a:t>Atkritumu konteineru nojume 5.8 x2.0 m</a:t>
            </a:r>
          </a:p>
          <a:p>
            <a:r>
              <a:rPr lang="lv-LV" sz="2400" dirty="0"/>
              <a:t>Rāmja konstrukcija un apdare – egles/priedes dēļi;</a:t>
            </a:r>
          </a:p>
          <a:p>
            <a:r>
              <a:rPr lang="lv-LV" sz="2400" dirty="0"/>
              <a:t>Durvis – metināts </a:t>
            </a:r>
            <a:r>
              <a:rPr lang="lv-LV" sz="2400" dirty="0" err="1"/>
              <a:t>kvadrātcauruļu</a:t>
            </a:r>
            <a:r>
              <a:rPr lang="lv-LV" sz="2400" dirty="0"/>
              <a:t> rāmis, koka dēļu</a:t>
            </a:r>
          </a:p>
          <a:p>
            <a:pPr marL="0" indent="0">
              <a:buNone/>
            </a:pPr>
            <a:r>
              <a:rPr lang="lv-LV" sz="2400" dirty="0"/>
              <a:t>    apdare;</a:t>
            </a:r>
          </a:p>
          <a:p>
            <a:r>
              <a:rPr lang="lv-LV" sz="2400" dirty="0"/>
              <a:t>Jumta segums – trapecveida, metāla segums;</a:t>
            </a:r>
          </a:p>
          <a:p>
            <a:r>
              <a:rPr lang="lv-LV" sz="2400" dirty="0"/>
              <a:t>Krāsots – tonis RAL 7011</a:t>
            </a:r>
          </a:p>
          <a:p>
            <a:endParaRPr lang="lv-LV" sz="2400" dirty="0"/>
          </a:p>
          <a:p>
            <a:r>
              <a:rPr lang="lv-LV" sz="2400" dirty="0"/>
              <a:t>Izmaksas – pašvaldība apmaksā seguma izbūvi (~30 m2, izmaksas ap 2000 EUR) un  nojumes uzstādīšanu (nojumes izmaksas ~ 5200. 00 EUR)</a:t>
            </a:r>
          </a:p>
          <a:p>
            <a:r>
              <a:rPr lang="lv-LV" sz="2400" dirty="0"/>
              <a:t>Māju iedzīvotāji paši nodrošina mehāniskā koda slēdzeni  (uzņēmēja piedāvājumā 200 +PVN) vai izvēlas paši kādā veidā tiek slēgta nojume</a:t>
            </a:r>
          </a:p>
          <a:p>
            <a:r>
              <a:rPr lang="lv-LV" sz="18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Šī ražotāja nojumes apskatāmas </a:t>
            </a:r>
            <a:r>
              <a:rPr lang="lv-LV" sz="1800" kern="0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C</a:t>
            </a:r>
            <a:r>
              <a:rPr lang="lv-LV" sz="18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arnikavā Stacijas iela 11 un Atpūtas iela 1</a:t>
            </a:r>
            <a:endParaRPr lang="lv-LV" sz="1800" dirty="0"/>
          </a:p>
          <a:p>
            <a:endParaRPr lang="lv-LV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70ADA2-DEAE-ED14-5C6A-9C79518CE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147" y="1402550"/>
            <a:ext cx="4778453" cy="282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0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4243</TotalTime>
  <Words>339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Montserrat</vt:lpstr>
      <vt:lpstr>Office Theme</vt:lpstr>
      <vt:lpstr>Acrobat Document</vt:lpstr>
      <vt:lpstr>PowerPoint Presentation</vt:lpstr>
      <vt:lpstr>Krastupes ielas pārbūves projekta kopplāns</vt:lpstr>
      <vt:lpstr>Projekta teritorija pie Krastupes 10 īpašuma</vt:lpstr>
      <vt:lpstr>Krastupes ielas pārbūves projekta risinājumi, pie īpašuma Krastupes 10</vt:lpstr>
      <vt:lpstr>Krastupes 10 īpašniekiem skaņojamie Krastupes ielas pārbūves projekta risinājumi</vt:lpstr>
      <vt:lpstr>Atkritumu konteineru nojumes piedāvājums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Ginta Pavasara</dc:creator>
  <cp:lastModifiedBy>Jevgēnija Sviridenkova</cp:lastModifiedBy>
  <cp:revision>111</cp:revision>
  <cp:lastPrinted>2022-12-06T11:26:56Z</cp:lastPrinted>
  <dcterms:created xsi:type="dcterms:W3CDTF">2019-01-14T18:08:04Z</dcterms:created>
  <dcterms:modified xsi:type="dcterms:W3CDTF">2025-02-23T19:30:25Z</dcterms:modified>
</cp:coreProperties>
</file>