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7" r:id="rId2"/>
    <p:sldId id="312" r:id="rId3"/>
    <p:sldId id="313" r:id="rId4"/>
    <p:sldId id="310" r:id="rId5"/>
    <p:sldId id="311" r:id="rId6"/>
  </p:sldIdLst>
  <p:sldSz cx="12192000" cy="6858000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veta Grīviņa-Dilāne" initials="IG" lastIdx="7" clrIdx="0">
    <p:extLst>
      <p:ext uri="{19B8F6BF-5375-455C-9EA6-DF929625EA0E}">
        <p15:presenceInfo xmlns:p15="http://schemas.microsoft.com/office/powerpoint/2012/main" userId="S-1-5-21-399697017-2415085054-4007033889-287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8E9F"/>
    <a:srgbClr val="C9B6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Vidējs stils 3 - izcēlum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53" autoAdjust="0"/>
    <p:restoredTop sz="94590" autoAdjust="0"/>
  </p:normalViewPr>
  <p:slideViewPr>
    <p:cSldViewPr snapToGrid="0" snapToObjects="1">
      <p:cViewPr varScale="1">
        <p:scale>
          <a:sx n="78" d="100"/>
          <a:sy n="78" d="100"/>
        </p:scale>
        <p:origin x="100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325B2CF-31F3-4A3A-AE50-B70CAD98A4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AD9B0-810D-43D0-A495-ADD166AC754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4975B08-CC19-44CA-85EB-1585BA64692E}" type="datetimeFigureOut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1D974CE-A9F8-4699-9557-9735D6A45D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FA1BA77-E4FD-4DF5-BBF6-05D3A2ECE2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D5EFE9-9539-4F64-990A-05F7AB0F58E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9666E0-8A13-44B8-83C9-D8EDBC7F92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CAF71F6-6AD3-4F31-97A9-3A34FDDDDAF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3E2A55-88F9-45D4-AF24-8A2F9FE66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AD4A7-050A-4D03-A38C-0FD17437B608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3FA10-F72E-4701-AEC9-9873B5B0D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EA230C-8371-4E2E-835D-4DFEF32A2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10E5D4-6E23-4F9D-A249-483F508FD01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6589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178791-6627-4D6F-80D0-541D0112E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1D809-7D02-4DE1-A864-7AB5B8C7E2C7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BD45B4-8451-4408-9A54-5403DA72E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D74E2-32E0-4515-8608-E7114D317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AFC63-18A4-42B0-9DA3-215127049C5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031415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1FFCF2-D335-4469-8B5C-82C5AB457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B1EBC-0AAF-4F50-9FEE-C0A6E6D6B65E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004EEA-0A8A-42A0-B694-8EC5CC4E9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43B797-8E3F-4017-8E2B-5B94AE6BB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0EA2C-414C-4312-862D-7269EA8B9E9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43715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F1222-6ED3-411A-90F0-350260990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66D6C-3049-4A58-961F-96CF383AE3EC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F2D21-B3C7-43CB-9D02-CE45C1485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126173-C021-4D88-AEA3-0EC27E407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10E14-9AC4-4544-A10C-62F0471382F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20498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7269C-F929-40ED-B5DC-5095661E7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D45F5-7739-49BB-8BCF-57473146DED4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6C7198-522C-4C59-A367-E0CC0E4FD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439C62-9C19-47C9-95EC-F573AADFF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19F69-A8D1-47A3-9BC8-FFBA0735F72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5104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18828A8-CF53-4177-91D4-5F0802BB9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D44F7-CADB-4C9C-8BF7-85B0CEA9BB84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9536824-C496-4EA0-9D34-9F08C7529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6B2C35B-1BFF-45A4-8660-878D3F7CB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4630E-E933-4B46-902F-0D5F93AA49A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49735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BABBA2D-3902-453F-8408-8C259850B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E992E-F9D8-4B3D-AE93-9EEADE225829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ACC5699-4F17-476E-B261-CD8837926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0A51D61-FAA7-4BB7-B6A0-7BE428973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F9C9D1-400D-4B49-A84F-51ABF26B825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03412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4152F31-A63A-408F-A9ED-FC2D11BE7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16862A-1682-40C0-BD69-7C88AA2AFE18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FB08992-3A90-4710-A941-BAB7D0943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2789618-C9E0-449D-84FC-A9AC0E448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EAFD5-7F90-45B9-90EE-A4B891C1734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95080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24399F7-5BE2-4FAA-BCBD-837BB609A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0D6AE-8498-4A49-AE93-BA35DACAAECC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6EB718-7E50-4713-AD68-7CC169773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FAA3913-A1D1-4980-AC7E-17D5AE9BF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757B6-E6A4-464A-A5E2-E5A9D944D0B4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14223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E7E6063-ECA6-45D5-96C4-8CB3341D0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BF287-C716-4132-803E-6CE790D0924D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3FFBA22-C9C5-47C8-9001-E8C71BAAD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32E2F79-C271-460D-A30A-8C66D513D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E40D5-174E-4597-855A-9963680D2D7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76952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46C7292-DCA1-4470-957C-EFDEB9F7C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A5002-A296-47F0-9965-E161EBFD415A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A7330CC-93AA-4F5F-9DD5-F9B94221F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E2C1864-A91F-4806-9097-68E486B42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88DF7-F671-426B-A6ED-4D450FE3EC5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92766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014EBE2-1F84-498F-BED0-A549EEF7C7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F606653F-58E1-456F-A100-343354ADDA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CA67E1-A1F5-4101-AD94-DEC201E184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7807728-2C76-4882-8161-8FDB35A9AF9C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DD642F-EBA2-499B-AEF9-A8A4B9C48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B7B8-4BEB-4791-B5E8-4634C2AFB9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4E66DEE-17D2-4437-A5E0-06C302F6196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A4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72CD792-B61E-4A7D-B4B7-A1F35F5F149B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0" name="TextBox 10">
            <a:extLst>
              <a:ext uri="{FF2B5EF4-FFF2-40B4-BE49-F238E27FC236}">
                <a16:creationId xmlns:a16="http://schemas.microsoft.com/office/drawing/2014/main" id="{23A450F0-8DF8-419D-87C1-6253F6B00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813" y="3491121"/>
            <a:ext cx="113792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lv-LV" altLang="lv-LV" sz="4400" b="1" dirty="0">
                <a:solidFill>
                  <a:schemeClr val="bg1"/>
                </a:solidFill>
                <a:latin typeface="Montserrat" panose="00000500000000000000" pitchFamily="50" charset="-70"/>
              </a:rPr>
              <a:t>Ūbeļu iela 17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lv-LV" altLang="lv-LV" sz="4400" b="1" dirty="0" err="1">
                <a:solidFill>
                  <a:schemeClr val="bg1"/>
                </a:solidFill>
                <a:latin typeface="Montserrat" panose="00000500000000000000" pitchFamily="50" charset="-70"/>
              </a:rPr>
              <a:t>Krastupes</a:t>
            </a:r>
            <a:r>
              <a:rPr lang="lv-LV" altLang="lv-LV" sz="4400" b="1" dirty="0">
                <a:solidFill>
                  <a:schemeClr val="bg1"/>
                </a:solidFill>
                <a:latin typeface="Montserrat" panose="00000500000000000000" pitchFamily="50" charset="-70"/>
              </a:rPr>
              <a:t> ielas pārbūves projekts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lv-LV" sz="4400" b="1" dirty="0">
              <a:solidFill>
                <a:schemeClr val="bg1"/>
              </a:solidFill>
              <a:latin typeface="Montserrat" panose="00000500000000000000" pitchFamily="50" charset="-70"/>
            </a:endParaRPr>
          </a:p>
        </p:txBody>
      </p:sp>
      <p:pic>
        <p:nvPicPr>
          <p:cNvPr id="4101" name="Graphic 2">
            <a:extLst>
              <a:ext uri="{FF2B5EF4-FFF2-40B4-BE49-F238E27FC236}">
                <a16:creationId xmlns:a16="http://schemas.microsoft.com/office/drawing/2014/main" id="{91C31C86-7DE1-4512-B30C-73F2CA7EE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532" y="1147762"/>
            <a:ext cx="1147762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TextBox 10">
            <a:extLst>
              <a:ext uri="{FF2B5EF4-FFF2-40B4-BE49-F238E27FC236}">
                <a16:creationId xmlns:a16="http://schemas.microsoft.com/office/drawing/2014/main" id="{85723DF0-8B5F-4EDD-BDF9-28A1C722E6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4432" y="2831410"/>
            <a:ext cx="22399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lv-LV" altLang="lv-LV" sz="1600" b="1" dirty="0">
                <a:solidFill>
                  <a:schemeClr val="bg1"/>
                </a:solidFill>
                <a:latin typeface="Montserrat" panose="00000500000000000000" pitchFamily="50" charset="-70"/>
              </a:rPr>
              <a:t>ĀDAŽU NOVADS</a:t>
            </a:r>
            <a:endParaRPr lang="en-US" altLang="lv-LV" sz="1600" b="1" dirty="0">
              <a:solidFill>
                <a:schemeClr val="bg1"/>
              </a:solidFill>
              <a:latin typeface="Montserrat" panose="00000500000000000000" pitchFamily="50" charset="-70"/>
            </a:endParaRPr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596B6307-F20B-3727-D601-CC4A85A96121}"/>
              </a:ext>
            </a:extLst>
          </p:cNvPr>
          <p:cNvSpPr txBox="1">
            <a:spLocks/>
          </p:cNvSpPr>
          <p:nvPr/>
        </p:nvSpPr>
        <p:spPr>
          <a:xfrm>
            <a:off x="0" y="6356350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Attīstības un projektu nodaļa    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10.02.2025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1DC063-567B-0629-95DF-25C80730D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95569-FAFF-4B18-DC23-909821972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25563"/>
          </a:xfrm>
        </p:spPr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 err="1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Krastupes</a:t>
            </a: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 ielas pārbūves projekta kopplāns</a:t>
            </a:r>
            <a:endParaRPr lang="en-US" sz="1100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CCB8D067-497B-C727-B938-2B6584925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10.02.2025.</a:t>
            </a:r>
            <a:endParaRPr lang="en-US" dirty="0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20BFC2CD-75E4-86A6-87DA-C3CE36E9822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8008350"/>
              </p:ext>
            </p:extLst>
          </p:nvPr>
        </p:nvGraphicFramePr>
        <p:xfrm>
          <a:off x="161366" y="1185201"/>
          <a:ext cx="11987592" cy="53007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5650602" imgH="11344173" progId="Acrobat.Document.DC">
                  <p:embed/>
                </p:oleObj>
              </mc:Choice>
              <mc:Fallback>
                <p:oleObj name="Acrobat Document" r:id="rId2" imgW="25650602" imgH="11344173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1366" y="1185201"/>
                        <a:ext cx="11987592" cy="53007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33986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EA3D5-C8B3-D2CA-7431-19CF9DB68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7EF1958C-A87F-DA9E-452B-B6E1D193D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10.02.2025.</a:t>
            </a:r>
            <a:endParaRPr lang="en-US" dirty="0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9540275A-5D9D-5B5D-8B3C-8ABCF96554A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7041027"/>
              </p:ext>
            </p:extLst>
          </p:nvPr>
        </p:nvGraphicFramePr>
        <p:xfrm>
          <a:off x="2209847" y="960582"/>
          <a:ext cx="7772306" cy="5494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11344065" imgH="8019880" progId="Acrobat.Document.DC">
                  <p:embed/>
                </p:oleObj>
              </mc:Choice>
              <mc:Fallback>
                <p:oleObj name="Acrobat Document" r:id="rId2" imgW="11344065" imgH="8019880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209847" y="960582"/>
                        <a:ext cx="7772306" cy="54943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DCF63839-586C-C4E9-0D63-C1B603C54E44}"/>
              </a:ext>
            </a:extLst>
          </p:cNvPr>
          <p:cNvSpPr txBox="1">
            <a:spLocks/>
          </p:cNvSpPr>
          <p:nvPr/>
        </p:nvSpPr>
        <p:spPr bwMode="auto">
          <a:xfrm>
            <a:off x="897554" y="1365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rgbClr val="E7E6E6">
                    <a:lumMod val="50000"/>
                  </a:srgbClr>
                </a:solidFill>
                <a:latin typeface="Montserrat" pitchFamily="2" charset="77"/>
                <a:ea typeface="+mn-ea"/>
                <a:cs typeface="+mn-cs"/>
              </a:rPr>
              <a:t>Projekta teritorija pie Ūbeļu 17 īpašuma</a:t>
            </a:r>
            <a:br>
              <a:rPr lang="en-US" sz="1800" b="1" dirty="0">
                <a:solidFill>
                  <a:srgbClr val="E7E6E6">
                    <a:lumMod val="50000"/>
                  </a:srgbClr>
                </a:solidFill>
                <a:latin typeface="Montserrat" pitchFamily="2" charset="77"/>
                <a:ea typeface="+mn-ea"/>
                <a:cs typeface="+mn-cs"/>
              </a:rPr>
            </a:br>
            <a:endParaRPr lang="lv-LV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6DF801-01DC-95AA-EC7C-83606DC459B9}"/>
              </a:ext>
            </a:extLst>
          </p:cNvPr>
          <p:cNvSpPr txBox="1"/>
          <p:nvPr/>
        </p:nvSpPr>
        <p:spPr>
          <a:xfrm>
            <a:off x="10137058" y="4971355"/>
            <a:ext cx="188660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400" dirty="0"/>
              <a:t>Lai apskatītu rasējumu detalizētāk – dubultklikšķis uz iezīmēta rasējuma un tas atvērsies kā .</a:t>
            </a:r>
            <a:r>
              <a:rPr lang="lv-LV" sz="1400" dirty="0" err="1"/>
              <a:t>pdf</a:t>
            </a:r>
            <a:r>
              <a:rPr lang="lv-LV" sz="1400" dirty="0"/>
              <a:t> dokuments</a:t>
            </a:r>
          </a:p>
        </p:txBody>
      </p:sp>
    </p:spTree>
    <p:extLst>
      <p:ext uri="{BB962C8B-B14F-4D97-AF65-F5344CB8AC3E}">
        <p14:creationId xmlns:p14="http://schemas.microsoft.com/office/powerpoint/2010/main" val="255592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6CBBF0-E827-7C61-D081-B54DABCD09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5012"/>
            <a:ext cx="10515600" cy="4351338"/>
          </a:xfrm>
        </p:spPr>
        <p:txBody>
          <a:bodyPr/>
          <a:lstStyle/>
          <a:p>
            <a:r>
              <a:rPr lang="lv-LV" dirty="0"/>
              <a:t>Īpašumā Krastupes 9 būvdarbu uzsākšanas laikā tiks izveidots pagaidu stāvlaukums ar nesaistītu minerālmateriāla segumu, lai nodrošinātu iespēju novietot automašīnas dzīvojamo māju tuvumā ielas būvdarbu laikā. Laukuma ietilpība ~50 a/m. Laukums tiks saglabāts arī pēc būvdarbu beigšanas līdz tiks uzsākta pamatskolas teritorijas attīstība.</a:t>
            </a:r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54057228-C1A5-5017-9A88-C362ADFFF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10.02.2025.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FCA45BF-7F80-DE80-052E-D5B0C5B238C2}"/>
              </a:ext>
            </a:extLst>
          </p:cNvPr>
          <p:cNvSpPr txBox="1">
            <a:spLocks/>
          </p:cNvSpPr>
          <p:nvPr/>
        </p:nvSpPr>
        <p:spPr bwMode="auto">
          <a:xfrm>
            <a:off x="838200" y="369092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 err="1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Krastupes</a:t>
            </a: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 ielas pārbūves projekta risinājumi, pie īpašuma Ūbeļu 17</a:t>
            </a:r>
            <a:endParaRPr lang="en-US" sz="1100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29189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E9328-3C71-5B32-F40C-00738F5BF4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8CBC82-FC29-5926-2FF4-7F8031BADF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7520"/>
            <a:ext cx="10515600" cy="4351338"/>
          </a:xfrm>
        </p:spPr>
        <p:txBody>
          <a:bodyPr/>
          <a:lstStyle/>
          <a:p>
            <a:r>
              <a:rPr lang="lv-LV" dirty="0"/>
              <a:t>Gājēju un velo celiņš gar </a:t>
            </a:r>
            <a:r>
              <a:rPr lang="lv-LV" dirty="0" err="1"/>
              <a:t>Krastupes</a:t>
            </a:r>
            <a:r>
              <a:rPr lang="lv-LV" dirty="0"/>
              <a:t> ielu – 327 m2, īpašumā – 295m2</a:t>
            </a:r>
          </a:p>
          <a:p>
            <a:r>
              <a:rPr lang="lv-LV" dirty="0"/>
              <a:t>Ielas apgaismojuma laternu nomaiņa gar </a:t>
            </a:r>
            <a:r>
              <a:rPr lang="lv-LV" dirty="0" err="1"/>
              <a:t>Krastupes</a:t>
            </a:r>
            <a:r>
              <a:rPr lang="lv-LV" dirty="0"/>
              <a:t> ielu – 2 </a:t>
            </a:r>
            <a:r>
              <a:rPr lang="lv-LV" dirty="0" err="1"/>
              <a:t>gb</a:t>
            </a:r>
            <a:endParaRPr lang="lv-LV" dirty="0"/>
          </a:p>
          <a:p>
            <a:r>
              <a:rPr lang="lv-LV" dirty="0"/>
              <a:t>TET kabeļa pārvietošana ( zem gājēju/velo celiņa)</a:t>
            </a:r>
          </a:p>
          <a:p>
            <a:endParaRPr lang="lv-LV" dirty="0"/>
          </a:p>
          <a:p>
            <a:r>
              <a:rPr lang="lv-LV" dirty="0"/>
              <a:t>1 esošas liepas pārvietošana (pārstādīšana), ja mājas kopiena norāda iespējamo vietu īpašumā (liepa, kas vistuvāk pie </a:t>
            </a:r>
            <a:r>
              <a:rPr lang="lv-LV" dirty="0" err="1"/>
              <a:t>Krastupes</a:t>
            </a:r>
            <a:r>
              <a:rPr lang="lv-LV" dirty="0"/>
              <a:t>/Ūbeļu krustojuma). Izmaksas ~ 2000,00 EUR</a:t>
            </a:r>
          </a:p>
          <a:p>
            <a:endParaRPr lang="lv-LV" dirty="0"/>
          </a:p>
          <a:p>
            <a:endParaRPr lang="lv-LV" dirty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0B163993-0EF8-28A8-AA05-96A0FD019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10.02.2025.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3069BF1-363E-4099-CD59-BC7BE277E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Ūbeļu 17 īpašniekiem skaņojamie</a:t>
            </a:r>
            <a:b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</a:br>
            <a:r>
              <a:rPr lang="lv-LV" sz="2800" b="1" dirty="0" err="1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Krastupes</a:t>
            </a: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 ielas pārbūves projekta risinājumi</a:t>
            </a:r>
            <a:endParaRPr lang="en-US" sz="1100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83458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4129</TotalTime>
  <Words>204</Words>
  <Application>Microsoft Office PowerPoint</Application>
  <PresentationFormat>Widescreen</PresentationFormat>
  <Paragraphs>21</Paragraphs>
  <Slides>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Montserrat</vt:lpstr>
      <vt:lpstr>Office Theme</vt:lpstr>
      <vt:lpstr>Acrobat Document</vt:lpstr>
      <vt:lpstr>PowerPoint Presentation</vt:lpstr>
      <vt:lpstr>Krastupes ielas pārbūves projekta kopplāns</vt:lpstr>
      <vt:lpstr>PowerPoint Presentation</vt:lpstr>
      <vt:lpstr>PowerPoint Presentation</vt:lpstr>
      <vt:lpstr>Ūbeļu 17 īpašniekiem skaņojamie Krastupes ielas pārbūves projekta risinājumi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Ginta Pavasara</dc:creator>
  <cp:lastModifiedBy>Jevgēnija Sviridenkova</cp:lastModifiedBy>
  <cp:revision>113</cp:revision>
  <cp:lastPrinted>2022-12-06T11:26:56Z</cp:lastPrinted>
  <dcterms:created xsi:type="dcterms:W3CDTF">2019-01-14T18:08:04Z</dcterms:created>
  <dcterms:modified xsi:type="dcterms:W3CDTF">2025-02-23T19:30:57Z</dcterms:modified>
</cp:coreProperties>
</file>