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12" r:id="rId2"/>
    <p:sldId id="314" r:id="rId3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eta Grīviņa-Dilāne" initials="IG" lastIdx="7" clrIdx="0">
    <p:extLst>
      <p:ext uri="{19B8F6BF-5375-455C-9EA6-DF929625EA0E}">
        <p15:presenceInfo xmlns:p15="http://schemas.microsoft.com/office/powerpoint/2012/main" userId="S-1-5-21-399697017-2415085054-4007033889-2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78" d="100"/>
          <a:sy n="78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C063-567B-0629-95DF-25C80730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95569-FAFF-4B18-DC23-90982197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kopplāns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CCB8D067-497B-C727-B938-2B6584925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0BFC2CD-75E4-86A6-87DA-C3CE36E982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008350"/>
              </p:ext>
            </p:extLst>
          </p:nvPr>
        </p:nvGraphicFramePr>
        <p:xfrm>
          <a:off x="161366" y="1185201"/>
          <a:ext cx="11987592" cy="5300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5650602" imgH="11344173" progId="Acrobat.Document.DC">
                  <p:embed/>
                </p:oleObj>
              </mc:Choice>
              <mc:Fallback>
                <p:oleObj name="Acrobat Document" r:id="rId2" imgW="25650602" imgH="1134417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1366" y="1185201"/>
                        <a:ext cx="11987592" cy="5300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398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49E2C-77FA-E9CD-4CFD-2DAEFC5AE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projektā īstenojamās aktivitātes daudzdzīvokļu māju īpašumos, izmaksas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FB2251-5559-9B10-7E2D-504CBD352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8E8DC3-535F-80FF-2367-6AA9316E7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858" y="1690688"/>
            <a:ext cx="10515600" cy="4513468"/>
          </a:xfrm>
        </p:spPr>
        <p:txBody>
          <a:bodyPr/>
          <a:lstStyle/>
          <a:p>
            <a:r>
              <a:rPr lang="lv-LV" dirty="0" err="1"/>
              <a:t>Krastupes</a:t>
            </a:r>
            <a:r>
              <a:rPr lang="lv-LV" dirty="0"/>
              <a:t> 8:</a:t>
            </a:r>
          </a:p>
          <a:p>
            <a:pPr lvl="1"/>
            <a:r>
              <a:rPr lang="lv-LV" dirty="0"/>
              <a:t>Atkritumu konteineru novietne 		5200,00 EUR</a:t>
            </a:r>
          </a:p>
          <a:p>
            <a:pPr lvl="1"/>
            <a:r>
              <a:rPr lang="lv-LV" dirty="0"/>
              <a:t>Bruģakmens segums 				2000,00 EUR</a:t>
            </a:r>
          </a:p>
          <a:p>
            <a:r>
              <a:rPr lang="lv-LV" dirty="0" err="1"/>
              <a:t>Krastupes</a:t>
            </a:r>
            <a:r>
              <a:rPr lang="lv-LV" dirty="0"/>
              <a:t> 10:</a:t>
            </a:r>
          </a:p>
          <a:p>
            <a:pPr lvl="1"/>
            <a:r>
              <a:rPr lang="lv-LV" dirty="0"/>
              <a:t>Atkritumu konteineru novietne 		5200,00 EUR</a:t>
            </a:r>
          </a:p>
          <a:p>
            <a:pPr lvl="1"/>
            <a:r>
              <a:rPr lang="lv-LV" dirty="0"/>
              <a:t>Bruģakmens segums 				2000,00 EUR</a:t>
            </a:r>
          </a:p>
          <a:p>
            <a:r>
              <a:rPr lang="lv-LV" dirty="0"/>
              <a:t>Ūbeļu 17:</a:t>
            </a:r>
          </a:p>
          <a:p>
            <a:pPr lvl="1"/>
            <a:r>
              <a:rPr lang="lv-LV" dirty="0"/>
              <a:t>Esošas liepas pārstādīšana			2000,00 EUR</a:t>
            </a:r>
          </a:p>
          <a:p>
            <a:pPr lvl="1"/>
            <a:endParaRPr lang="lv-LV" sz="2000" dirty="0"/>
          </a:p>
          <a:p>
            <a:pPr marL="2286000" lvl="5" indent="0">
              <a:buNone/>
            </a:pPr>
            <a:r>
              <a:rPr lang="lv-LV" sz="2600" dirty="0"/>
              <a:t>Kopā:				16400,00 EUR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7E30AD-C0CF-49CA-47B5-6920C11FDA48}"/>
              </a:ext>
            </a:extLst>
          </p:cNvPr>
          <p:cNvCxnSpPr/>
          <p:nvPr/>
        </p:nvCxnSpPr>
        <p:spPr>
          <a:xfrm>
            <a:off x="916858" y="5338916"/>
            <a:ext cx="9055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008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4508</TotalTime>
  <Words>78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Montserrat</vt:lpstr>
      <vt:lpstr>Office Theme</vt:lpstr>
      <vt:lpstr>Acrobat Document</vt:lpstr>
      <vt:lpstr>Krastupes ielas pārbūves projekta kopplāns</vt:lpstr>
      <vt:lpstr>Krastupes ielas pārbūves projektā īstenojamās aktivitātes daudzdzīvokļu māju īpašumos, izmaksas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Jevgēnija Sviridenkova</cp:lastModifiedBy>
  <cp:revision>115</cp:revision>
  <cp:lastPrinted>2022-12-06T11:26:56Z</cp:lastPrinted>
  <dcterms:created xsi:type="dcterms:W3CDTF">2019-01-14T18:08:04Z</dcterms:created>
  <dcterms:modified xsi:type="dcterms:W3CDTF">2025-02-23T19:31:26Z</dcterms:modified>
</cp:coreProperties>
</file>