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12" r:id="rId2"/>
    <p:sldId id="314" r:id="rId3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 Grīviņa-Dilāne" initials="IG" lastIdx="7" clrIdx="0">
    <p:extLst>
      <p:ext uri="{19B8F6BF-5375-455C-9EA6-DF929625EA0E}">
        <p15:presenceInfo xmlns:p15="http://schemas.microsoft.com/office/powerpoint/2012/main" userId="S-1-5-21-399697017-2415085054-4007033889-2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78" d="100"/>
          <a:sy n="78" d="100"/>
        </p:scale>
        <p:origin x="10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2A55-88F9-45D4-AF24-8A2F9FE6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D4A7-050A-4D03-A38C-0FD17437B608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FA10-F72E-4701-AEC9-9873B5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30C-8371-4E2E-835D-4DFEF32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D4-6E23-4F9D-A249-483F508FD01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8791-6627-4D6F-80D0-541D0112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D809-7D02-4DE1-A864-7AB5B8C7E2C7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45B4-8451-4408-9A54-5403DA7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74E2-32E0-4515-8608-E7114D3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FC63-18A4-42B0-9DA3-215127049C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314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FCF2-D335-4469-8B5C-82C5AB4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1EBC-0AAF-4F50-9FEE-C0A6E6D6B65E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4EEA-0A8A-42A0-B694-8EC5CC4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797-8E3F-4017-8E2B-5B94AE6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A2C-414C-4312-862D-7269EA8B9E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37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1222-6ED3-411A-90F0-3502609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D6C-3049-4A58-961F-96CF383AE3E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2D21-B3C7-43CB-9D02-CE45C14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6173-C021-4D88-AEA3-0EC27E40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E14-9AC4-4544-A10C-62F0471382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04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269C-F929-40ED-B5DC-5095661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45F5-7739-49BB-8BCF-57473146DED4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198-522C-4C59-A367-E0CC0E4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C62-9C19-47C9-95EC-F573AA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9F69-A8D1-47A3-9BC8-FFBA0735F72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828A8-CF53-4177-91D4-5F0802B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4F7-CADB-4C9C-8BF7-85B0CEA9BB84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6824-C496-4EA0-9D34-9F08C75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2C35B-1BFF-45A4-8660-878D3F7C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30E-E933-4B46-902F-0D5F93AA49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BA2D-3902-453F-8408-8C259850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92E-F9D8-4B3D-AE93-9EEADE225829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5699-4F17-476E-B261-CD88379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A51D61-FAA7-4BB7-B6A0-7BE4289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C9D1-400D-4B49-A84F-51ABF26B82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34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152F31-A63A-408F-A9ED-FC2D11B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62A-1682-40C0-BD69-7C88AA2AFE18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08992-3A90-4710-A941-BAB7D0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789618-C9E0-449D-84FC-A9AC0E4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AFD5-7F90-45B9-90EE-A4B891C17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399F7-5BE2-4FAA-BCBD-837BB609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6AE-8498-4A49-AE93-BA35DACAAEC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6EB718-7E50-4713-AD68-7CC16977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AA3913-A1D1-4980-AC7E-17D5AE9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57B6-E6A4-464A-A5E2-E5A9D944D0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2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E6063-ECA6-45D5-96C4-8CB3341D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F287-C716-4132-803E-6CE790D0924D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FBA22-C9C5-47C8-9001-E8C71BA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2E2F79-C271-460D-A30A-8C66D51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40D5-174E-4597-855A-9963680D2D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69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C7292-DCA1-4470-957C-EFDEB9F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002-A296-47F0-9965-E161EBFD415A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330CC-93AA-4F5F-9DD5-F9B94221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2C1864-A91F-4806-9097-68E486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DF7-F671-426B-A6ED-4D450FE3EC5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27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14EBE2-1F84-498F-BED0-A549EEF7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06653F-58E1-456F-A100-343354AD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67E1-A1F5-4101-AD94-DEC201E1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728-2C76-4882-8161-8FDB35A9AF9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642F-EBA2-499B-AEF9-A8A4B9C4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B7B8-4BEB-4791-B5E8-4634C2AFB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C063-567B-0629-95DF-25C80730D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5569-FAFF-4B18-DC23-90982197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ielas pārbūves projekta kopplāns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CB8D067-497B-C727-B938-2B658492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0BFC2CD-75E4-86A6-87DA-C3CE36E98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008350"/>
              </p:ext>
            </p:extLst>
          </p:nvPr>
        </p:nvGraphicFramePr>
        <p:xfrm>
          <a:off x="161366" y="1185201"/>
          <a:ext cx="11987592" cy="530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5650602" imgH="11344173" progId="Acrobat.Document.DC">
                  <p:embed/>
                </p:oleObj>
              </mc:Choice>
              <mc:Fallback>
                <p:oleObj name="Acrobat Document" r:id="rId2" imgW="25650602" imgH="1134417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366" y="1185201"/>
                        <a:ext cx="11987592" cy="5300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98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9E2C-77FA-E9CD-4CFD-2DAEFC5A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ielas pārbūves projektā īstenojamās aktivitātes daudzdzīvokļu māju īpašumos, izmaksas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B2251-5559-9B10-7E2D-504CBD35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8E8DC3-535F-80FF-2367-6AA9316E7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1690688"/>
            <a:ext cx="10515600" cy="4513468"/>
          </a:xfrm>
        </p:spPr>
        <p:txBody>
          <a:bodyPr/>
          <a:lstStyle/>
          <a:p>
            <a:r>
              <a:rPr lang="lv-LV" dirty="0" err="1"/>
              <a:t>Krastupes</a:t>
            </a:r>
            <a:r>
              <a:rPr lang="lv-LV" dirty="0"/>
              <a:t> 8:</a:t>
            </a:r>
          </a:p>
          <a:p>
            <a:pPr lvl="1"/>
            <a:r>
              <a:rPr lang="lv-LV" dirty="0"/>
              <a:t>Atkritumu konteineru novietne 		5200,00 EUR</a:t>
            </a:r>
          </a:p>
          <a:p>
            <a:pPr lvl="1"/>
            <a:r>
              <a:rPr lang="lv-LV" dirty="0"/>
              <a:t>Bruģakmens segums 				2000,00 EUR</a:t>
            </a:r>
          </a:p>
          <a:p>
            <a:r>
              <a:rPr lang="lv-LV" dirty="0" err="1"/>
              <a:t>Krastupes</a:t>
            </a:r>
            <a:r>
              <a:rPr lang="lv-LV" dirty="0"/>
              <a:t> 10:</a:t>
            </a:r>
          </a:p>
          <a:p>
            <a:pPr lvl="1"/>
            <a:r>
              <a:rPr lang="lv-LV" dirty="0"/>
              <a:t>Atkritumu konteineru novietne 		5200,00 EUR</a:t>
            </a:r>
          </a:p>
          <a:p>
            <a:pPr lvl="1"/>
            <a:r>
              <a:rPr lang="lv-LV" dirty="0"/>
              <a:t>Bruģakmens segums 				2000,00 EUR</a:t>
            </a:r>
          </a:p>
          <a:p>
            <a:r>
              <a:rPr lang="lv-LV" dirty="0"/>
              <a:t>Ūbeļu 17:</a:t>
            </a:r>
          </a:p>
          <a:p>
            <a:pPr lvl="1"/>
            <a:r>
              <a:rPr lang="lv-LV" dirty="0"/>
              <a:t>Esošas liepas pārstādīšana			2000,00 EUR</a:t>
            </a:r>
          </a:p>
          <a:p>
            <a:pPr lvl="1"/>
            <a:endParaRPr lang="lv-LV" sz="2000" dirty="0"/>
          </a:p>
          <a:p>
            <a:pPr marL="2286000" lvl="5" indent="0">
              <a:buNone/>
            </a:pPr>
            <a:r>
              <a:rPr lang="lv-LV" sz="2600" dirty="0"/>
              <a:t>Kopā:				16400,00 EUR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7E30AD-C0CF-49CA-47B5-6920C11FDA48}"/>
              </a:ext>
            </a:extLst>
          </p:cNvPr>
          <p:cNvCxnSpPr/>
          <p:nvPr/>
        </p:nvCxnSpPr>
        <p:spPr>
          <a:xfrm>
            <a:off x="916858" y="5338916"/>
            <a:ext cx="9055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00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78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Office Theme</vt:lpstr>
      <vt:lpstr>Acrobat Document</vt:lpstr>
      <vt:lpstr>Krastupes ielas pārbūves projekta kopplāns</vt:lpstr>
      <vt:lpstr>Krastupes ielas pārbūves projektā īstenojamās aktivitātes daudzdzīvokļu māju īpašumos, izmaksas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Jevgēnija Sviridenkova</cp:lastModifiedBy>
  <cp:revision>115</cp:revision>
  <cp:lastPrinted>2022-12-06T11:26:56Z</cp:lastPrinted>
  <dcterms:created xsi:type="dcterms:W3CDTF">2019-01-14T18:08:04Z</dcterms:created>
  <dcterms:modified xsi:type="dcterms:W3CDTF">2025-02-23T19:31:26Z</dcterms:modified>
</cp:coreProperties>
</file>