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3"/>
  </p:notesMasterIdLst>
  <p:sldIdLst>
    <p:sldId id="256" r:id="rId2"/>
    <p:sldId id="273" r:id="rId3"/>
    <p:sldId id="274" r:id="rId4"/>
    <p:sldId id="258" r:id="rId5"/>
    <p:sldId id="259" r:id="rId6"/>
    <p:sldId id="270" r:id="rId7"/>
    <p:sldId id="275" r:id="rId8"/>
    <p:sldId id="269" r:id="rId9"/>
    <p:sldId id="271" r:id="rId10"/>
    <p:sldId id="276" r:id="rId11"/>
    <p:sldId id="267" r:id="rId12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92EE5-C40C-4DE8-8772-C2628B4547D7}" type="datetimeFigureOut">
              <a:rPr lang="lv-LV" smtClean="0"/>
              <a:t>07.02.2025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E2138-9830-4767-A43C-B0D94F81C6A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80574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EB13914-A7A8-4819-9746-D27C1B0516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062375D0-6BC0-4F09-AD29-70CA555EA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35AF816D-A991-4C35-9D25-46BBA2ED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CD8D-E2FF-483A-AF8D-C7E5F7CB5CF3}" type="datetimeFigureOut">
              <a:rPr lang="lv-LV" smtClean="0"/>
              <a:t>07.02.2025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B30F56D-FF97-47AF-B758-E39DE41F7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99C81BBA-B921-46E1-87A3-FEA5070C9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CF40-F2CD-42C0-968C-3898D6424621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47915924-F392-4E87-833F-5AF4AB21EA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349875"/>
            <a:ext cx="10668000" cy="747999"/>
          </a:xfrm>
          <a:prstGeom prst="rect">
            <a:avLst/>
          </a:prstGeom>
        </p:spPr>
      </p:pic>
      <p:pic>
        <p:nvPicPr>
          <p:cNvPr id="1026" name="Picture 2" descr="Jūras Zeme - Home | Facebook">
            <a:extLst>
              <a:ext uri="{FF2B5EF4-FFF2-40B4-BE49-F238E27FC236}">
                <a16:creationId xmlns:a16="http://schemas.microsoft.com/office/drawing/2014/main" id="{9A36A955-6E37-44B2-A608-A08179D9F5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336" y="42451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55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C276FF0-E530-4628-9DB5-DEDD387B8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54B8C0F8-F67A-4759-9C3F-0F5089CA9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9D901DFF-9C7F-485B-8C03-7BAEDE6E8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CD8D-E2FF-483A-AF8D-C7E5F7CB5CF3}" type="datetimeFigureOut">
              <a:rPr lang="lv-LV" smtClean="0"/>
              <a:t>07.02.2025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265E4EFD-7748-48B8-B316-80C947DCF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75876125-1D52-444E-9C6B-EB81037B0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CF40-F2CD-42C0-968C-3898D64246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6861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15F091F4-949F-49BB-9F1D-CC8070DDBA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87EF686D-A190-4EED-945C-ACCB063AC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EA251E4D-C2DF-48F1-A104-D63BFC224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CD8D-E2FF-483A-AF8D-C7E5F7CB5CF3}" type="datetimeFigureOut">
              <a:rPr lang="lv-LV" smtClean="0"/>
              <a:t>07.02.2025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826D1185-27B7-47C1-8BC3-10A1FF6E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871419F-6C26-4116-846F-F3DDCFE8D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CF40-F2CD-42C0-968C-3898D64246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9948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BC3C5E4-83B6-45E5-8B8B-6AD44CFAA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59" y="365125"/>
            <a:ext cx="11353800" cy="944691"/>
          </a:xfrm>
        </p:spPr>
        <p:txBody>
          <a:bodyPr>
            <a:normAutofit/>
          </a:bodyPr>
          <a:lstStyle>
            <a:lvl1pPr>
              <a:defRPr sz="36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AE95C9B-4095-4E26-A9BC-0D8C11961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59" y="1532238"/>
            <a:ext cx="11353800" cy="4644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v-LV" dirty="0"/>
              <a:t>Noklikšķiniet, lai rediģētu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FE3932E8-487D-4970-8F22-B3895AD06F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3527"/>
            <a:ext cx="2743200" cy="322090"/>
          </a:xfrm>
        </p:spPr>
        <p:txBody>
          <a:bodyPr/>
          <a:lstStyle>
            <a:lvl1pPr>
              <a:defRPr/>
            </a:lvl1pPr>
          </a:lstStyle>
          <a:p>
            <a:r>
              <a:rPr lang="lv-LV" dirty="0"/>
              <a:t>26.01.2021.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DC8D35CC-2D30-4DEF-9F1A-95875F0F7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3527"/>
            <a:ext cx="4114800" cy="346804"/>
          </a:xfrm>
        </p:spPr>
        <p:txBody>
          <a:bodyPr/>
          <a:lstStyle/>
          <a:p>
            <a:endParaRPr lang="lv-LV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7C906E92-C3CC-43FA-A289-57AD1BA65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3527"/>
            <a:ext cx="2743200" cy="346804"/>
          </a:xfrm>
        </p:spPr>
        <p:txBody>
          <a:bodyPr/>
          <a:lstStyle/>
          <a:p>
            <a:fld id="{078ACF40-F2CD-42C0-968C-3898D6424621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72390746-0C52-421D-90B1-9C1C6DBDA3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808098"/>
            <a:ext cx="11353800" cy="701514"/>
          </a:xfrm>
          <a:prstGeom prst="rect">
            <a:avLst/>
          </a:prstGeom>
        </p:spPr>
      </p:pic>
      <p:pic>
        <p:nvPicPr>
          <p:cNvPr id="2050" name="Picture 2" descr="Jūras Zeme - Home | Facebook">
            <a:extLst>
              <a:ext uri="{FF2B5EF4-FFF2-40B4-BE49-F238E27FC236}">
                <a16:creationId xmlns:a16="http://schemas.microsoft.com/office/drawing/2014/main" id="{3BD2906A-8E2F-48E3-B426-7B6C18BCA5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286" y="5807863"/>
            <a:ext cx="682487" cy="68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96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A762E96-A7B2-4287-BAB2-99AA7F963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528CAEB9-64B1-43BE-9179-1CB6BE6C0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CA48A82F-19BF-4C51-AB1E-5E9B4CA18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CD8D-E2FF-483A-AF8D-C7E5F7CB5CF3}" type="datetimeFigureOut">
              <a:rPr lang="lv-LV" smtClean="0"/>
              <a:t>07.02.2025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9607667B-BDAD-4C6D-B9A6-AAA7307EF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636208B-D638-443A-8FEC-59544900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CF40-F2CD-42C0-968C-3898D64246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1898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547FE49-91E7-4D7D-9789-7DFF412AF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7337FA2-85AD-4A68-BDCF-790C83D433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F6B94506-0C3B-40D0-A2A2-451599F40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E66170D9-C0A1-44E0-9211-EB7BD352A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CD8D-E2FF-483A-AF8D-C7E5F7CB5CF3}" type="datetimeFigureOut">
              <a:rPr lang="lv-LV" smtClean="0"/>
              <a:t>07.02.2025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FC8DC3A7-E3E0-466F-A3C6-0E12BA997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A914AECF-F93F-4B95-9B80-5DC652A1C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CF40-F2CD-42C0-968C-3898D64246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71909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803E16C-B73F-42F0-8903-4E31610A4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45FC3415-25FC-43EB-98ED-E8AABC77E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DA6380B0-88C4-4582-9FD9-1126E02D8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34905396-97B1-4BDD-A0D3-550E0E24E9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874A80FA-1CF4-464E-ABBB-0BB38C1B7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59075774-0A4B-4820-9EC1-D00788A09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CD8D-E2FF-483A-AF8D-C7E5F7CB5CF3}" type="datetimeFigureOut">
              <a:rPr lang="lv-LV" smtClean="0"/>
              <a:t>07.02.2025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9AAD8FD3-FA71-4C11-9E6A-2CC29CB5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8F4C4E26-FDE9-43AF-83A1-7A63B7594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CF40-F2CD-42C0-968C-3898D64246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47309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E4CEC3E-B1EE-4392-8091-AD3FEB2FD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4FE38D2F-190A-4D3C-9A38-893514C0F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CD8D-E2FF-483A-AF8D-C7E5F7CB5CF3}" type="datetimeFigureOut">
              <a:rPr lang="lv-LV" smtClean="0"/>
              <a:t>07.02.2025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533F5EBF-C819-46C9-8DAA-38741F192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7CC80E33-E446-427C-88F9-7E8555AF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CF40-F2CD-42C0-968C-3898D64246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8619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72422551-4FE1-4563-81DF-D48522A06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CD8D-E2FF-483A-AF8D-C7E5F7CB5CF3}" type="datetimeFigureOut">
              <a:rPr lang="lv-LV" smtClean="0"/>
              <a:t>07.02.2025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A8B7910F-B7FC-43F5-A1E8-D4C015D4F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C2C7013F-44BB-4E35-8CEC-DCF5B5535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CF40-F2CD-42C0-968C-3898D64246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6805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2D345A0-6FB8-4879-B2F8-62C4118FD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8B1F322-6F3D-41A5-AA48-C2696FCFB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4FCE8A52-C5F1-42F2-A689-8ECA0D857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D6C16FC0-B25C-41AF-947A-CD9D06918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CD8D-E2FF-483A-AF8D-C7E5F7CB5CF3}" type="datetimeFigureOut">
              <a:rPr lang="lv-LV" smtClean="0"/>
              <a:t>07.02.2025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8F2E054E-EBB7-479A-81A2-B233B4AF7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82D687A3-EC26-4760-BDAB-2B3192CEC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CF40-F2CD-42C0-968C-3898D64246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2373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169538C-0C68-496A-A4B3-667A1617B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D09B4658-AFDE-41CC-B22E-3C261B882E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8169501F-C815-4D20-B3FA-EEBC71DBB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E977C5A8-B33A-4DF8-B8E4-9DAC52160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CD8D-E2FF-483A-AF8D-C7E5F7CB5CF3}" type="datetimeFigureOut">
              <a:rPr lang="lv-LV" smtClean="0"/>
              <a:t>07.02.2025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889B3A35-2F53-46D6-9B34-7DB048CDE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8B524CA4-2E6A-4A2E-B41D-61A91F5D7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CF40-F2CD-42C0-968C-3898D64246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15287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0CD27F0B-E42E-4709-8F9D-D4E46C571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C215DD7B-F538-4492-A473-EADD81915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97A90AD4-9765-45CC-B1A4-144FE77DCB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7CD8D-E2FF-483A-AF8D-C7E5F7CB5CF3}" type="datetimeFigureOut">
              <a:rPr lang="lv-LV" smtClean="0"/>
              <a:t>07.02.2025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784E9F45-F7D7-4AAC-8D53-5AD25674C5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81F9131-5615-4741-949A-F601100544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ACF40-F2CD-42C0-968C-3898D64246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3562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62F0079-36EF-405D-89A1-1CF4E9721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022" y="10414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lv-LV" dirty="0"/>
              <a:t>Par biedrības «Jūras Zeme» darbību (2024.gada 2.pusgadā)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840B1BC7-35B4-4AA1-864A-DB4D1FCAA3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022" y="3602038"/>
            <a:ext cx="9144000" cy="1655762"/>
          </a:xfrm>
        </p:spPr>
        <p:txBody>
          <a:bodyPr/>
          <a:lstStyle/>
          <a:p>
            <a:r>
              <a:rPr lang="lv-LV" dirty="0"/>
              <a:t>13.01.2025.</a:t>
            </a:r>
          </a:p>
          <a:p>
            <a:r>
              <a:rPr lang="lv-LV" dirty="0"/>
              <a:t>Kristīne Zaķe, Inga Pērkone</a:t>
            </a:r>
          </a:p>
        </p:txBody>
      </p:sp>
    </p:spTree>
    <p:extLst>
      <p:ext uri="{BB962C8B-B14F-4D97-AF65-F5344CB8AC3E}">
        <p14:creationId xmlns:p14="http://schemas.microsoft.com/office/powerpoint/2010/main" val="340783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9C64E-B370-6100-A924-7255C550D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4FA1BFE-3A57-FB37-1D1B-372A87A06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Priekšlikums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DBD41A1-94B3-5F65-DCC3-F1B193794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59" y="1330076"/>
            <a:ext cx="11228244" cy="4166834"/>
          </a:xfrm>
        </p:spPr>
        <p:txBody>
          <a:bodyPr>
            <a:normAutofit/>
          </a:bodyPr>
          <a:lstStyle/>
          <a:p>
            <a:endParaRPr lang="lv-LV"/>
          </a:p>
          <a:p>
            <a:r>
              <a:rPr lang="lv-LV" dirty="0"/>
              <a:t>Pieņemt informāciju zināšanai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21555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id="{13E8813D-5BAE-4985-B005-AEFDDCD64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6345" y="1619478"/>
            <a:ext cx="9144000" cy="1470956"/>
          </a:xfrm>
        </p:spPr>
        <p:txBody>
          <a:bodyPr/>
          <a:lstStyle/>
          <a:p>
            <a:pPr algn="ctr"/>
            <a:r>
              <a:rPr lang="lv-LV" b="1" dirty="0"/>
              <a:t>Paldies par uzmanību!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78A7EAD-F24D-4FA4-A042-AFB070353529}"/>
              </a:ext>
            </a:extLst>
          </p:cNvPr>
          <p:cNvSpPr txBox="1">
            <a:spLocks/>
          </p:cNvSpPr>
          <p:nvPr/>
        </p:nvSpPr>
        <p:spPr>
          <a:xfrm>
            <a:off x="3454707" y="3595816"/>
            <a:ext cx="4701320" cy="15542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000" dirty="0">
                <a:solidFill>
                  <a:schemeClr val="bg1"/>
                </a:solidFill>
              </a:rPr>
              <a:t>Biedrība «Jūras Zeme»</a:t>
            </a:r>
          </a:p>
          <a:p>
            <a:r>
              <a:rPr lang="lv-LV" sz="2000" dirty="0">
                <a:solidFill>
                  <a:schemeClr val="bg1"/>
                </a:solidFill>
              </a:rPr>
              <a:t>Valdes priekšsēdētāja</a:t>
            </a:r>
          </a:p>
          <a:p>
            <a:r>
              <a:rPr lang="lv-LV" sz="2000" dirty="0">
                <a:solidFill>
                  <a:schemeClr val="bg1"/>
                </a:solidFill>
              </a:rPr>
              <a:t>Kristīne Zaķe</a:t>
            </a:r>
          </a:p>
          <a:p>
            <a:r>
              <a:rPr lang="lv-LV" sz="2000" dirty="0">
                <a:solidFill>
                  <a:schemeClr val="bg1"/>
                </a:solidFill>
              </a:rPr>
              <a:t>26100933, pasts.juraszeme@gmail.com</a:t>
            </a:r>
          </a:p>
        </p:txBody>
      </p:sp>
    </p:spTree>
    <p:extLst>
      <p:ext uri="{BB962C8B-B14F-4D97-AF65-F5344CB8AC3E}">
        <p14:creationId xmlns:p14="http://schemas.microsoft.com/office/powerpoint/2010/main" val="2680831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FDE7D20-01E7-421B-A896-F5D0324057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" r="27124" b="12321"/>
          <a:stretch/>
        </p:blipFill>
        <p:spPr>
          <a:xfrm>
            <a:off x="4954772" y="667976"/>
            <a:ext cx="7230047" cy="5680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AF7FC9A5-B5B2-4331-AF86-CE8EEDCB4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Par biedrību «Jūras Zeme»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00C63A1-4656-4FB3-AE52-12657A425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59" y="1289329"/>
            <a:ext cx="4825122" cy="857551"/>
          </a:xfrm>
        </p:spPr>
        <p:txBody>
          <a:bodyPr>
            <a:normAutofit lnSpcReduction="10000"/>
          </a:bodyPr>
          <a:lstStyle/>
          <a:p>
            <a:r>
              <a:rPr lang="lv-LV" sz="2800" dirty="0"/>
              <a:t>Biedrība reģistrēta 07.09.2009.</a:t>
            </a:r>
          </a:p>
        </p:txBody>
      </p:sp>
      <p:sp>
        <p:nvSpPr>
          <p:cNvPr id="5" name="Satura vietturis 2">
            <a:extLst>
              <a:ext uri="{FF2B5EF4-FFF2-40B4-BE49-F238E27FC236}">
                <a16:creationId xmlns:a16="http://schemas.microsoft.com/office/drawing/2014/main" id="{83A27D2F-C2FA-4F43-9AB1-EDE80099D781}"/>
              </a:ext>
            </a:extLst>
          </p:cNvPr>
          <p:cNvSpPr txBox="1">
            <a:spLocks/>
          </p:cNvSpPr>
          <p:nvPr/>
        </p:nvSpPr>
        <p:spPr>
          <a:xfrm>
            <a:off x="459257" y="3091571"/>
            <a:ext cx="4495513" cy="2311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800" dirty="0"/>
              <a:t>Biedru skaits uz 01.01.2024. – 53 t.sk. 2 pašvaldības, 13 biedrības, 1 kooperatīvs,  24 uzņēmēji (10 juridiskas personas un 14 fiziskas personas), 6 zvejnieki un 7 fiziskas personas.</a:t>
            </a:r>
          </a:p>
        </p:txBody>
      </p:sp>
      <p:sp>
        <p:nvSpPr>
          <p:cNvPr id="6" name="Satura vietturis 2">
            <a:extLst>
              <a:ext uri="{FF2B5EF4-FFF2-40B4-BE49-F238E27FC236}">
                <a16:creationId xmlns:a16="http://schemas.microsoft.com/office/drawing/2014/main" id="{0D840D94-ED90-49B6-951A-6BDCB122A95C}"/>
              </a:ext>
            </a:extLst>
          </p:cNvPr>
          <p:cNvSpPr txBox="1">
            <a:spLocks/>
          </p:cNvSpPr>
          <p:nvPr/>
        </p:nvSpPr>
        <p:spPr>
          <a:xfrm>
            <a:off x="459258" y="2146880"/>
            <a:ext cx="4601839" cy="944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800" dirty="0"/>
              <a:t>Darbības teritorija – Ādažu novads un Saulkrastu novads</a:t>
            </a:r>
          </a:p>
        </p:txBody>
      </p:sp>
    </p:spTree>
    <p:extLst>
      <p:ext uri="{BB962C8B-B14F-4D97-AF65-F5344CB8AC3E}">
        <p14:creationId xmlns:p14="http://schemas.microsoft.com/office/powerpoint/2010/main" val="4012913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FAFAAE-8330-42E9-8667-D8D243460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496" y="276446"/>
            <a:ext cx="8387500" cy="5459819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AF7FC9A5-B5B2-4331-AF86-CE8EEDCB4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Par biedrību «Jūras Zeme»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00C63A1-4656-4FB3-AE52-12657A425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60" y="1396551"/>
            <a:ext cx="7897932" cy="3345570"/>
          </a:xfrm>
        </p:spPr>
        <p:txBody>
          <a:bodyPr>
            <a:normAutofit/>
          </a:bodyPr>
          <a:lstStyle/>
          <a:p>
            <a:r>
              <a:rPr lang="lv-LV" altLang="lv-LV" sz="2800" dirty="0"/>
              <a:t>Jau trešais plānošanas periods, kura laikā tiek apgūts ELFLA un EJZAF finansējums</a:t>
            </a:r>
          </a:p>
          <a:p>
            <a:r>
              <a:rPr lang="lv-LV" altLang="lv-LV" sz="2800" dirty="0"/>
              <a:t>Trešajā periodā pieejamais finansējums:</a:t>
            </a:r>
          </a:p>
          <a:p>
            <a:pPr marL="0" indent="0">
              <a:buNone/>
            </a:pPr>
            <a:endParaRPr lang="lv-LV" altLang="lv-LV" sz="1000" dirty="0"/>
          </a:p>
          <a:p>
            <a:r>
              <a:rPr lang="lv-LV" altLang="lv-LV" sz="2000" dirty="0"/>
              <a:t>ELFLA 306 510.90 EUR</a:t>
            </a:r>
          </a:p>
          <a:p>
            <a:r>
              <a:rPr lang="lv-LV" altLang="lv-LV" sz="2000" dirty="0"/>
              <a:t>EJZAF 2 921 330.30 EUR,</a:t>
            </a:r>
          </a:p>
          <a:p>
            <a:pPr marL="0" indent="0">
              <a:buNone/>
            </a:pPr>
            <a:r>
              <a:rPr lang="lv-LV" altLang="lv-LV" sz="2000" dirty="0"/>
              <a:t>    t.sk.Ostu finansējums 1 481 262.18 EUR</a:t>
            </a:r>
          </a:p>
        </p:txBody>
      </p:sp>
    </p:spTree>
    <p:extLst>
      <p:ext uri="{BB962C8B-B14F-4D97-AF65-F5344CB8AC3E}">
        <p14:creationId xmlns:p14="http://schemas.microsoft.com/office/powerpoint/2010/main" val="1505558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C3DE9AB-5F69-443C-A1BA-40FDECC16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Par biedrību «Jūras Zeme» 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77F4FE4-27B7-4A5D-8F11-FF7E6EB4B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59" y="1062682"/>
            <a:ext cx="11353800" cy="5114282"/>
          </a:xfrm>
        </p:spPr>
        <p:txBody>
          <a:bodyPr/>
          <a:lstStyle/>
          <a:p>
            <a:pPr marL="0" indent="0">
              <a:buNone/>
            </a:pPr>
            <a:r>
              <a:rPr lang="lv-LV" b="1" dirty="0"/>
              <a:t>Darbības mērķi</a:t>
            </a:r>
            <a:r>
              <a:rPr lang="lv-LV" dirty="0"/>
              <a:t>:</a:t>
            </a:r>
          </a:p>
          <a:p>
            <a:r>
              <a:rPr lang="lv-LV" dirty="0"/>
              <a:t>Veicināt un atbalstīt sabiedrības iesaistīšanos lauku un zivsaimniecībai nozīmīgas teritorijas attīstībā;</a:t>
            </a:r>
          </a:p>
          <a:p>
            <a:r>
              <a:rPr lang="lv-LV" dirty="0"/>
              <a:t>Izstrādāt un īstenot stratēģiju ilgtspējīgai lauku un zivsaimniecībai nozīmīgas teritorijas attīstībai, izmantojot sabiedrības līdzdalības principus;</a:t>
            </a:r>
          </a:p>
          <a:p>
            <a:r>
              <a:rPr lang="lv-LV" dirty="0"/>
              <a:t>Attīstīt sadarbību ar valsts, pašvaldību un nevalstiskajām organizācijām, uzņēmumiem un citām institūcijām Latvijā un ārvalstīs, veicinot Biedrības darbības teritorijas attīstību;</a:t>
            </a:r>
          </a:p>
          <a:p>
            <a:r>
              <a:rPr lang="lv-LV" dirty="0"/>
              <a:t>Veicināt kopienu sadarbības tīkla veidošanos;</a:t>
            </a:r>
          </a:p>
          <a:p>
            <a:r>
              <a:rPr lang="lv-LV" dirty="0"/>
              <a:t>Koordinēt un piesaistīt finansiālos, materiālos, intelektuālos un cita veida resursus Biedrības mērķu sasniegšanai.</a:t>
            </a:r>
          </a:p>
          <a:p>
            <a:r>
              <a:rPr lang="lv-LV" dirty="0"/>
              <a:t>Pārstāvēt Biedrības darbības teritorijas lauku iedzīvotāju un zivsaimniecībai nozīmīgu nozaru pārstāvju intereses nacionālā un starptautiskā līmenī.</a:t>
            </a:r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B5374CF7-78CD-4C3C-B5ED-9091A2E1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CF40-F2CD-42C0-968C-3898D6424621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92974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0CF09B7-9882-4523-9CE4-19521D5FB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Biedrības veiktās aktivitātes 202</a:t>
            </a:r>
            <a:r>
              <a:rPr lang="en-GB" dirty="0"/>
              <a:t>4</a:t>
            </a:r>
            <a:r>
              <a:rPr lang="lv-LV" dirty="0"/>
              <a:t>.gada 2.pusgadā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2FD3D52-F928-43E9-877E-35FA5B161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59" y="1309816"/>
            <a:ext cx="11353800" cy="464472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lv-LV" sz="2800" dirty="0"/>
              <a:t>Biedrības «Jūras Zeme» Sabiedrības virzītas vietējās attīstības stratēģija 2023.-2027.gada plānošanas periodā (ELFLA un EJZAF)</a:t>
            </a:r>
          </a:p>
          <a:p>
            <a:pPr marL="457200" indent="-457200">
              <a:buFont typeface="+mj-lt"/>
              <a:buAutoNum type="arabicPeriod"/>
            </a:pPr>
            <a:r>
              <a:rPr lang="lv-LV" sz="2800" dirty="0"/>
              <a:t>Sadarbības projekts «River Networks»</a:t>
            </a:r>
          </a:p>
          <a:p>
            <a:pPr marL="457200" indent="-457200">
              <a:buFont typeface="+mj-lt"/>
              <a:buAutoNum type="arabicPeriod"/>
            </a:pPr>
            <a:r>
              <a:rPr lang="lv-LV" sz="2800" dirty="0"/>
              <a:t>Citas aktualitātes</a:t>
            </a:r>
          </a:p>
        </p:txBody>
      </p:sp>
    </p:spTree>
    <p:extLst>
      <p:ext uri="{BB962C8B-B14F-4D97-AF65-F5344CB8AC3E}">
        <p14:creationId xmlns:p14="http://schemas.microsoft.com/office/powerpoint/2010/main" val="1670898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CD7DA1B-7872-4F9D-A82C-2E63868BE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58" y="365125"/>
            <a:ext cx="11595113" cy="944691"/>
          </a:xfrm>
        </p:spPr>
        <p:txBody>
          <a:bodyPr>
            <a:normAutofit fontScale="90000"/>
          </a:bodyPr>
          <a:lstStyle/>
          <a:p>
            <a:r>
              <a:rPr lang="lv-LV" dirty="0"/>
              <a:t>1. Biedrības «Jūras Zeme» Sabiedrības virzītas vietējās attīstības stratēģija 2023.-2027.gadam – Stratēģija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79D5B98-FD71-4D6E-9913-15491BF27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2024. </a:t>
            </a:r>
            <a:r>
              <a:rPr lang="en-GB" sz="2800" dirty="0" err="1"/>
              <a:t>gada</a:t>
            </a:r>
            <a:r>
              <a:rPr lang="en-GB" sz="2800" dirty="0"/>
              <a:t> </a:t>
            </a:r>
            <a:r>
              <a:rPr lang="lv-LV" sz="2800" dirty="0"/>
              <a:t>jūlijā apstiprinātas</a:t>
            </a:r>
            <a:r>
              <a:rPr lang="en-GB" sz="2800" dirty="0"/>
              <a:t> </a:t>
            </a:r>
            <a:r>
              <a:rPr lang="en-GB" sz="2800" dirty="0" err="1"/>
              <a:t>Vērtēšanas</a:t>
            </a:r>
            <a:r>
              <a:rPr lang="en-GB" sz="2800" dirty="0"/>
              <a:t> </a:t>
            </a:r>
            <a:r>
              <a:rPr lang="en-GB" sz="2800" dirty="0" err="1"/>
              <a:t>vadlīnijas</a:t>
            </a:r>
            <a:r>
              <a:rPr lang="en-GB" sz="2800" dirty="0"/>
              <a:t> un </a:t>
            </a:r>
            <a:r>
              <a:rPr lang="en-GB" sz="2800" dirty="0" err="1"/>
              <a:t>kritēriji</a:t>
            </a:r>
            <a:endParaRPr lang="lv-LV" sz="2800" dirty="0"/>
          </a:p>
          <a:p>
            <a:r>
              <a:rPr lang="lv-LV" sz="2800" dirty="0"/>
              <a:t>2024.gada septembrī izsludināta projektu konkurs 1. kārta ELFLA, EJZAF un EJZAF Osta</a:t>
            </a:r>
          </a:p>
          <a:p>
            <a:r>
              <a:rPr lang="lv-LV" sz="2800" dirty="0"/>
              <a:t>Kopā 1. kārtā iesniegti 20 projektu pieteikumi</a:t>
            </a:r>
          </a:p>
          <a:p>
            <a:r>
              <a:rPr lang="lv-LV" sz="2800" dirty="0"/>
              <a:t>Projektu vērtēšanas procesa organizēšana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14E626-752E-4D72-A52E-E1FA51A62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47" y="4098460"/>
            <a:ext cx="4022597" cy="2300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FD18C7-243F-46AA-AF1A-615355398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267" y="4098460"/>
            <a:ext cx="3679093" cy="22753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B30ACC-2F55-472A-8118-F874BC31E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083" y="4133525"/>
            <a:ext cx="3679093" cy="223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41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CD7DA1B-7872-4F9D-A82C-2E63868BE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2.</a:t>
            </a:r>
            <a:r>
              <a:rPr lang="lv-LV" sz="3600" dirty="0"/>
              <a:t> Sadarbības projekts «River Networks»</a:t>
            </a:r>
            <a:br>
              <a:rPr lang="lv-LV" sz="3600" dirty="0"/>
            </a:br>
            <a:endParaRPr 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79D5B98-FD71-4D6E-9913-15491BF27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2024. </a:t>
            </a:r>
            <a:r>
              <a:rPr lang="en-GB" sz="2800" dirty="0" err="1"/>
              <a:t>gada</a:t>
            </a:r>
            <a:r>
              <a:rPr lang="en-GB" sz="2800" dirty="0"/>
              <a:t> </a:t>
            </a:r>
            <a:r>
              <a:rPr lang="lv-LV" sz="2800" dirty="0"/>
              <a:t>jūlijā pieredzes apmaiņas vizīte Tartu</a:t>
            </a:r>
          </a:p>
          <a:p>
            <a:r>
              <a:rPr lang="lv-LV" sz="2800" dirty="0"/>
              <a:t>2024.gada septembrī pieredzes apmaiņas vizīte Ādažos un Carnikavā</a:t>
            </a:r>
          </a:p>
          <a:p>
            <a:r>
              <a:rPr lang="lv-LV" sz="2800" dirty="0"/>
              <a:t>2024.gada oktobrī – izstrādāti iepirkuma nosacījumi Stratēģijas izstrādei Gaujas un Emajogi upes attīstībai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CC9823-2581-40A2-B26C-E5CB941CC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661" y="3217382"/>
            <a:ext cx="3839406" cy="32754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6E4DE7-80CB-4E05-8094-CF9B18869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41" y="3620386"/>
            <a:ext cx="6096000" cy="196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21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547C1B4-3EC6-41DE-A517-90A884B27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3.Citas aktualitātes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78A7EAD-F24D-4FA4-A042-AFB070353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59" y="1330076"/>
            <a:ext cx="11228244" cy="4166834"/>
          </a:xfrm>
        </p:spPr>
        <p:txBody>
          <a:bodyPr>
            <a:normAutofit lnSpcReduction="10000"/>
          </a:bodyPr>
          <a:lstStyle/>
          <a:p>
            <a:r>
              <a:rPr lang="lv-LV" dirty="0"/>
              <a:t>Projekta «saDarbība» 2024.gada video stāstu veidošana un publicitāte</a:t>
            </a:r>
          </a:p>
          <a:p>
            <a:r>
              <a:rPr lang="lv-LV" dirty="0"/>
              <a:t>Projekta «Pierīgas tūrisma reģiona konkurētspējas paaugstināšana ar ilgtspējīgiem un digitāliem risinājumiem» aktivitātes</a:t>
            </a:r>
          </a:p>
          <a:p>
            <a:r>
              <a:rPr lang="lv-LV" dirty="0"/>
              <a:t>Padomes sēdes – novembrī</a:t>
            </a:r>
          </a:p>
          <a:p>
            <a:r>
              <a:rPr lang="lv-LV" dirty="0"/>
              <a:t>PIASAK (Projektu iesniegumu atbilstības startēģijai apstiprināšanas komisija) – decembrī</a:t>
            </a:r>
          </a:p>
          <a:p>
            <a:r>
              <a:rPr lang="lv-LV" dirty="0"/>
              <a:t>Latvijas Lauku foruma iknedēļas sanāksmes</a:t>
            </a:r>
          </a:p>
          <a:p>
            <a:r>
              <a:rPr lang="lv-LV" dirty="0"/>
              <a:t>Tīklošanās pasākumi ar Pierīgas un Vidzemes vietējām rīcības grupām</a:t>
            </a:r>
          </a:p>
          <a:p>
            <a:r>
              <a:rPr lang="lv-LV" dirty="0"/>
              <a:t>Informatīvo semināru organizēšana</a:t>
            </a:r>
          </a:p>
          <a:p>
            <a:r>
              <a:rPr lang="lv-LV" dirty="0"/>
              <a:t>Piekrastes sakopšanas talka no Baltās kāpas līdz Gaujas ietekai jūrā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40229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547C1B4-3EC6-41DE-A517-90A884B27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3.Citas aktualitātes</a:t>
            </a:r>
            <a:r>
              <a:rPr lang="en-GB" dirty="0"/>
              <a:t> - fotogrāfijās</a:t>
            </a:r>
            <a:endParaRPr lang="lv-LV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863946-188A-457A-AFE0-1A7536BA4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43" y="365125"/>
            <a:ext cx="2608298" cy="1686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3665DC-2B36-4AC6-BA32-7239C4551F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275" y="2147587"/>
            <a:ext cx="2604693" cy="16017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DE7ADC-C172-4C46-B71E-D9CCDD1186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912" y="3841967"/>
            <a:ext cx="2403559" cy="16824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D7DAD7-EC82-4440-A88E-CAF8EB4971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428" y="1566697"/>
            <a:ext cx="2753849" cy="26756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947D557-90DD-4F57-92A5-0DE0F03EBF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45" y="4923882"/>
            <a:ext cx="1939775" cy="19528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247DA5F-CF7F-4028-B176-AF0C0174CF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639" y="4564445"/>
            <a:ext cx="2776365" cy="248559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3EDE7E7-F274-4DB8-8A9D-D54811D061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52" y="1128666"/>
            <a:ext cx="4105460" cy="214587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C30A2CF-4D6E-47BD-BE92-6AE636D5AE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108" y="2845099"/>
            <a:ext cx="2899335" cy="20506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CF04D09-1D89-458B-BBE0-FCD0D713CF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59" y="3744854"/>
            <a:ext cx="3053168" cy="153693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48DA770-1766-4044-B289-529694E56D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7" y="5305727"/>
            <a:ext cx="3054683" cy="15025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D39DD59-6784-4E0E-8F4C-0D54CEB30D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3" y="1120226"/>
            <a:ext cx="2706745" cy="260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3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4167</TotalTime>
  <Words>467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Office dizains</vt:lpstr>
      <vt:lpstr>Par biedrības «Jūras Zeme» darbību (2024.gada 2.pusgadā)</vt:lpstr>
      <vt:lpstr>Par biedrību «Jūras Zeme»</vt:lpstr>
      <vt:lpstr>Par biedrību «Jūras Zeme»</vt:lpstr>
      <vt:lpstr>Par biedrību «Jūras Zeme» </vt:lpstr>
      <vt:lpstr>Biedrības veiktās aktivitātes 2024.gada 2.pusgadā</vt:lpstr>
      <vt:lpstr>1. Biedrības «Jūras Zeme» Sabiedrības virzītas vietējās attīstības stratēģija 2023.-2027.gadam – Stratēģija</vt:lpstr>
      <vt:lpstr>2. Sadarbības projekts «River Networks» </vt:lpstr>
      <vt:lpstr>3.Citas aktualitātes</vt:lpstr>
      <vt:lpstr>3.Citas aktualitātes - fotogrāfijās</vt:lpstr>
      <vt:lpstr>Priekšlikums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 biedrības «Jūras Zeme» darbību</dc:title>
  <dc:creator>Inga Pērkone</dc:creator>
  <cp:lastModifiedBy>Jevgēnija Sviridenkova</cp:lastModifiedBy>
  <cp:revision>49</cp:revision>
  <dcterms:created xsi:type="dcterms:W3CDTF">2022-01-24T06:43:58Z</dcterms:created>
  <dcterms:modified xsi:type="dcterms:W3CDTF">2025-02-07T08:56:59Z</dcterms:modified>
</cp:coreProperties>
</file>