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Montserrat" panose="00000500000000000000" pitchFamily="50" charset="-70"/>
      <p:regular r:id="rId29"/>
      <p:bold r:id="rId30"/>
      <p:italic r:id="rId31"/>
      <p:boldItalic r:id="rId32"/>
    </p:embeddedFont>
    <p:embeddedFont>
      <p:font typeface="Quattrocento Sans" panose="020B05020500000200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UafSxO4gM7JiXmo3wAyjXdLRs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E374CB-73C5-49AF-A583-AFAE4F7FC510}">
  <a:tblStyle styleId="{60E374CB-73C5-49AF-A583-AFAE4F7FC5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9ff88c348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319ff88c34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fa184490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31fa184490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31fa184490e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6c4ac4225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316c4ac422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6c4ac4225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316c4ac422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6c4ac4225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316c4ac422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779136" y="204790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Atskaite par darbību Pierīgas tūrisma asociācijā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510999"/>
            <a:ext cx="9144000" cy="1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Laika periods: 1.12.2024.-30.12.2024.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lv-LV">
                <a:latin typeface="Montserrat"/>
                <a:ea typeface="Montserrat"/>
                <a:cs typeface="Montserrat"/>
                <a:sym typeface="Montserrat"/>
              </a:rPr>
            </a:b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Ādažu novads, 2024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0324" y="390375"/>
            <a:ext cx="2691360" cy="18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838200" y="4150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Apmācību seminārs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838200" y="1829425"/>
            <a:ext cx="6407700" cy="45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91">
                <a:latin typeface="Montserrat"/>
                <a:ea typeface="Montserrat"/>
                <a:cs typeface="Montserrat"/>
                <a:sym typeface="Montserrat"/>
              </a:rPr>
              <a:t>Divi darba semināri Baltijas valstīs</a:t>
            </a:r>
            <a:r>
              <a:rPr lang="lv-LV" sz="2291" b="1">
                <a:latin typeface="Montserrat"/>
                <a:ea typeface="Montserrat"/>
                <a:cs typeface="Montserrat"/>
                <a:sym typeface="Montserrat"/>
              </a:rPr>
              <a:t> (Viļņā 20.03. un 27.03. Tallinā) </a:t>
            </a:r>
            <a:endParaRPr sz="2291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9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2291" b="1">
                <a:latin typeface="Montserrat"/>
                <a:ea typeface="Montserrat"/>
                <a:cs typeface="Montserrat"/>
                <a:sym typeface="Montserrat"/>
              </a:rPr>
              <a:t>IEGUVUMS: </a:t>
            </a:r>
            <a:endParaRPr sz="229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2291">
                <a:latin typeface="Montserrat"/>
                <a:ea typeface="Montserrat"/>
                <a:cs typeface="Montserrat"/>
                <a:sym typeface="Montserrat"/>
              </a:rPr>
              <a:t>popularizēts Pierīgas tūrisma piedāvājums vietējās valsts tūrisma aģentūrām un operatoriem, kā arī preses pārstāvjiem.</a:t>
            </a:r>
            <a:endParaRPr sz="229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2060">
                <a:latin typeface="Montserrat"/>
                <a:ea typeface="Montserrat"/>
                <a:cs typeface="Montserrat"/>
                <a:sym typeface="Montserrat"/>
              </a:rPr>
              <a:t>Pierīgas tūrisma aktualitātes devās prezentēt padomes locekle, gide un tulkotāja Kristīne Sprula un Pierīgas tūrisma asociācijas valdes priekšsēdētāja un Jana Drēziņa.</a:t>
            </a:r>
            <a:endParaRPr sz="3424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55675" y="949604"/>
            <a:ext cx="3144900" cy="20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1450" y="3261224"/>
            <a:ext cx="3424425" cy="256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9ff88c348_0_3"/>
          <p:cNvSpPr txBox="1">
            <a:spLocks noGrp="1"/>
          </p:cNvSpPr>
          <p:nvPr>
            <p:ph type="title"/>
          </p:nvPr>
        </p:nvSpPr>
        <p:spPr>
          <a:xfrm>
            <a:off x="838200" y="41500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Seminārpārgājiens “Dabā- viegliem soļiem”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g319ff88c348_0_3"/>
          <p:cNvSpPr txBox="1">
            <a:spLocks noGrp="1"/>
          </p:cNvSpPr>
          <p:nvPr>
            <p:ph type="body" idx="1"/>
          </p:nvPr>
        </p:nvSpPr>
        <p:spPr>
          <a:xfrm>
            <a:off x="838200" y="1829425"/>
            <a:ext cx="6114300" cy="45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31. maijā Carnikavā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KONCEPTS: </a:t>
            </a: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Carnikavas novadpētniecības centrā un tiešsaistē EXIT RĪGA Facebook lapā notika izzinošs seminārs, kam sekoja pārgājiens pa Dabas parku “Piejūra”.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IEGUVUMS: </a:t>
            </a: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vietas atpazistamības veicināšana, izzinošas lekcijas ar vērtīgu saturu par jūras procesiem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g319ff88c348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200" y="2359052"/>
            <a:ext cx="4934701" cy="257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838200" y="4150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Dalība festivālos un pilsētas svētkos 2024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0"/>
          <p:cNvSpPr txBox="1">
            <a:spLocks noGrp="1"/>
          </p:cNvSpPr>
          <p:nvPr>
            <p:ph type="body" idx="1"/>
          </p:nvPr>
        </p:nvSpPr>
        <p:spPr>
          <a:xfrm>
            <a:off x="838200" y="2098533"/>
            <a:ext cx="4831080" cy="380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9306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Gaujas svētki Ādažos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9306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Daugavpils pilsētas svētkos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930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Svētupes muižā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930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Rāmavas IEVADFESTIVĀLĀ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930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Jelgavā- Latvijas tūrisma informācijas tirgus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930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Šauļu pilsētas svētku tūrisma ielā “Šauļu dienas 787”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275" y="2098525"/>
            <a:ext cx="4122900" cy="30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fa184490e_0_1"/>
          <p:cNvSpPr txBox="1">
            <a:spLocks noGrp="1"/>
          </p:cNvSpPr>
          <p:nvPr>
            <p:ph type="title"/>
          </p:nvPr>
        </p:nvSpPr>
        <p:spPr>
          <a:xfrm>
            <a:off x="838200" y="41500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Seminārs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g31fa184490e_0_1"/>
          <p:cNvSpPr txBox="1">
            <a:spLocks noGrp="1"/>
          </p:cNvSpPr>
          <p:nvPr>
            <p:ph type="body" idx="1"/>
          </p:nvPr>
        </p:nvSpPr>
        <p:spPr>
          <a:xfrm>
            <a:off x="764800" y="2098533"/>
            <a:ext cx="4831200" cy="3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14. novembrī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Ķekavā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lv-LV">
                <a:latin typeface="Montserrat"/>
                <a:ea typeface="Montserrat"/>
                <a:cs typeface="Montserrat"/>
                <a:sym typeface="Montserrat"/>
              </a:rPr>
            </a:b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KONCEPTS:</a:t>
            </a: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 LEADER projekta ietvaros EXIT RĪGA tik tiko izstrādājusi jaunu iekļaujošu tūrisma maršrutu un organizējusi divu dienu vizīti pārstāvjiem no dažādām NVO, kas darbojas cilvēku ar dažādām vajadzībām.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Galvenā tēma-  kā ieviest pieejamības un universālā dizaina risinājumus savā tūrisma objektā, kā veidot pieejamus tūrisma pakalpojumus pēc iespējas plašākai sabiedrības daļai.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IEGUVUMS:</a:t>
            </a: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 izzinošas lekcijas ar vērtīgu saturu par pieejamību no dažādiem aspektiem.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g31fa184490e_0_1"/>
          <p:cNvPicPr preferRelativeResize="0"/>
          <p:nvPr/>
        </p:nvPicPr>
        <p:blipFill rotWithShape="1">
          <a:blip r:embed="rId3">
            <a:alphaModFix/>
          </a:blip>
          <a:srcRect t="3288" r="862"/>
          <a:stretch/>
        </p:blipFill>
        <p:spPr>
          <a:xfrm>
            <a:off x="6136400" y="2098525"/>
            <a:ext cx="5419449" cy="298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/>
              <a:t>Mobilās aplikācijas izstrāde (procesā)</a:t>
            </a:r>
            <a:endParaRPr/>
          </a:p>
        </p:txBody>
      </p:sp>
      <p:sp>
        <p:nvSpPr>
          <p:cNvPr id="187" name="Google Shape;18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7710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lv-LV" sz="2600"/>
              <a:t>Apkopota, iesniegta aktuālā informācija, izveidoti jauni un apkopoti esošie foto attēli, kas nepieciešami aplikāciajai.</a:t>
            </a:r>
            <a:endParaRPr sz="2600"/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1925" y="1928425"/>
            <a:ext cx="6522225" cy="256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1325" y="4551025"/>
            <a:ext cx="5264250" cy="214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2800" y="4357228"/>
            <a:ext cx="1324275" cy="19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6650" y="4357000"/>
            <a:ext cx="1324275" cy="198686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/>
        </p:nvSpPr>
        <p:spPr>
          <a:xfrm>
            <a:off x="986650" y="6312050"/>
            <a:ext cx="4161600" cy="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lv-LV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Foto: Laura Lazdāne 2023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838200" y="598525"/>
            <a:ext cx="3335400" cy="3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sz="4300" b="1">
                <a:latin typeface="Montserrat"/>
                <a:ea typeface="Montserrat"/>
                <a:cs typeface="Montserrat"/>
                <a:sym typeface="Montserrat"/>
              </a:rPr>
              <a:t>SIA "Jāņa sēta" uzturētā interaktīvā karte</a:t>
            </a:r>
            <a:endParaRPr sz="4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41300" y="915875"/>
            <a:ext cx="6862800" cy="49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3"/>
          <p:cNvSpPr txBox="1"/>
          <p:nvPr/>
        </p:nvSpPr>
        <p:spPr>
          <a:xfrm>
            <a:off x="6457663" y="6323663"/>
            <a:ext cx="47465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https://exitriga.lv/karte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Digitālā komunikācija (sociālie tīkli, mājaslapa)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691375" y="1942375"/>
            <a:ext cx="5076000" cy="3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v-LV" sz="2600" b="1">
                <a:latin typeface="Montserrat"/>
                <a:ea typeface="Montserrat"/>
                <a:cs typeface="Montserrat"/>
                <a:sym typeface="Montserrat"/>
              </a:rPr>
              <a:t>Koncepts: </a:t>
            </a:r>
            <a:r>
              <a:rPr lang="lv-LV" sz="2600">
                <a:latin typeface="Montserrat"/>
                <a:ea typeface="Montserrat"/>
                <a:cs typeface="Montserrat"/>
                <a:sym typeface="Montserrat"/>
              </a:rPr>
              <a:t>sociālo tīklu uzturēšana (regulārs oriģinālais satursapkopojoši ieraksti, pasākumu pārpublicēšana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v-LV" sz="2600" b="1">
                <a:latin typeface="Montserrat"/>
                <a:ea typeface="Montserrat"/>
                <a:cs typeface="Montserrat"/>
                <a:sym typeface="Montserrat"/>
              </a:rPr>
              <a:t>IEGUVUMS: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v-LV" sz="2600">
                <a:latin typeface="Montserrat"/>
                <a:ea typeface="Montserrat"/>
                <a:cs typeface="Montserrat"/>
                <a:sym typeface="Montserrat"/>
              </a:rPr>
              <a:t>plašāka auditorija, kvalitatīva tūrisma apskates vietu atspoguļošana, tēla veidošana.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6" name="Google Shape;2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8375" y="1402663"/>
            <a:ext cx="4224191" cy="486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Ieceres nākotnē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2" name="Google Shape;212;p17"/>
          <p:cNvGraphicFramePr/>
          <p:nvPr/>
        </p:nvGraphicFramePr>
        <p:xfrm>
          <a:off x="928400" y="1547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{60E374CB-73C5-49AF-A583-AFAE4F7FC510}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1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Vizīte pie ārvalstu partneriem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(varbūt: Igaunijas pie-Tallinas tūrisma organizācija, Tourest (igaunijas tūroperatori, dalība kontaktbiržā), uzņēmumu sadarbības tīkli ar veiksmīgu kopīgu tūrisma produktu realizēšanu)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 ceturksnis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Klāsteris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2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Dalība starptautiskā izstādē 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Balttour 2025</a:t>
                      </a: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(izstāde Rīgā)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februāris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3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Seminārs/klāstera sanāksme</a:t>
                      </a:r>
                      <a:endParaRPr sz="12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novembris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4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Pieredzes apmaiņas pasākums Latvijā/ārvalstīs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(varbūt kāda no Skandināvijas valstīm?)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 ceturksnis/IV ceturksnis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5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Mārketinga kampaņas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(drukātie materiāli lietuviešu, igauņu valodā, ko izplatīt tirdziņos / uzsākta īso video filmēšana platformas vajadzībām un foto bankas veidošana / vismaz viena reklāma "Airbaltic Outlook")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II ceturksnis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6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EXIT RĪGA </a:t>
                      </a: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vēstnešu noslēguma pasākums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(stāstu vakars)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marts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Leader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7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Žurnālistu, blogeru, tūroperatoru vizīte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(ilgtspējīgs tūrisms)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pavasaris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8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Gidu INFO diena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(tiešsaistē?)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aprīlis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PTA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9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Dalība ar EXIT RĪGA telti Mājražotāju, amatnieku un </a:t>
                      </a: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Tūrisma gadatirgos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(Šauļi, vietējie novadu svētku pasākumi?)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pavasaris, vasara, rudens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10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Latvijas tūrisma informācijas tirgus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(Dienvidkurzeme)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jūnija sākums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11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Kopīgs pasākums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ap/par Rīgas ielām novados (koncepts vēl top)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aprīlis-novembris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/>
                        <a:t>12</a:t>
                      </a:r>
                      <a:endParaRPr sz="12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Vēstnešu kampaņa</a:t>
                      </a: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, lai izceltu nesezonas iespējas Pierīgā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v-LV" sz="1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oktobris-februāris</a:t>
                      </a:r>
                      <a:endParaRPr sz="12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 txBox="1">
            <a:spLocks noGrp="1"/>
          </p:cNvSpPr>
          <p:nvPr>
            <p:ph type="title"/>
          </p:nvPr>
        </p:nvSpPr>
        <p:spPr>
          <a:xfrm>
            <a:off x="831849" y="206240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Paldies par uzmanību!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4429" y="767946"/>
            <a:ext cx="3032475" cy="20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716100" y="3956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Ievads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716100" y="25066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Atskaites ziņojuma pamats ir Ādažu novada domes 2023. gada 28. jūnija sēdes lēmuma Nr. 250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v-LV" sz="1800" b="1">
                <a:latin typeface="Montserrat"/>
                <a:ea typeface="Montserrat"/>
                <a:cs typeface="Montserrat"/>
                <a:sym typeface="Montserrat"/>
              </a:rPr>
              <a:t>"Par pašvaldības pārstāvību biedrībās “Pierīgas tūrisma asociācija” un “Vidzemes Tūrisma asociācija” 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-138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Laika periodā īstenotās aktivitātes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t="3220" b="920"/>
          <a:stretch/>
        </p:blipFill>
        <p:spPr>
          <a:xfrm>
            <a:off x="1571625" y="953525"/>
            <a:ext cx="8998500" cy="57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914400" y="4036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Dalība starptautiskās tūrisma izstādēs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838200" y="2098525"/>
            <a:ext cx="5013000" cy="3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159" b="1">
                <a:latin typeface="Montserrat"/>
                <a:ea typeface="Montserrat"/>
                <a:cs typeface="Montserrat"/>
                <a:sym typeface="Montserrat"/>
              </a:rPr>
              <a:t>18.-21. janvārī “Matka” Somijā</a:t>
            </a:r>
            <a:endParaRPr sz="3159" b="1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9264"/>
              <a:buFont typeface="Calibri"/>
              <a:buNone/>
            </a:pPr>
            <a:r>
              <a:rPr lang="lv-LV" sz="3159" b="1">
                <a:latin typeface="Montserrat"/>
                <a:ea typeface="Montserrat"/>
                <a:cs typeface="Montserrat"/>
                <a:sym typeface="Montserrat"/>
              </a:rPr>
              <a:t>28. janvārī “Adventur” Lietuvā</a:t>
            </a:r>
            <a:endParaRPr sz="3159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lv-LV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IEGUVUMS:</a:t>
            </a: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Pierīgas tūrisma piedāvājuma popularizēšana, kontaktu un pieredzes iegūšana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175" y="1409653"/>
            <a:ext cx="4456800" cy="25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6c4ac4225_0_28"/>
          <p:cNvSpPr txBox="1">
            <a:spLocks noGrp="1"/>
          </p:cNvSpPr>
          <p:nvPr>
            <p:ph type="title"/>
          </p:nvPr>
        </p:nvSpPr>
        <p:spPr>
          <a:xfrm>
            <a:off x="914400" y="4036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Balttour 2024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g316c4ac4225_0_28"/>
          <p:cNvSpPr txBox="1">
            <a:spLocks noGrp="1"/>
          </p:cNvSpPr>
          <p:nvPr>
            <p:ph type="body" idx="1"/>
          </p:nvPr>
        </p:nvSpPr>
        <p:spPr>
          <a:xfrm>
            <a:off x="838200" y="2098533"/>
            <a:ext cx="5181600" cy="3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2.-4. februāris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i="1">
                <a:latin typeface="Montserrat"/>
                <a:ea typeface="Montserrat"/>
                <a:cs typeface="Montserrat"/>
                <a:sym typeface="Montserrat"/>
              </a:rPr>
              <a:t>Izstāde Gadatirgus Balttour Rīgā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lv-LV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IEGUVUMS:</a:t>
            </a: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satikām valsts prezidentu, iespēja reklamēt novada uzņēmēju piedāvājumu, informācijas apmaiņa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g316c4ac4225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350" y="335950"/>
            <a:ext cx="4068649" cy="30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16c4ac4225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0975" y="2936000"/>
            <a:ext cx="5135524" cy="342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6c4ac4225_0_48"/>
          <p:cNvSpPr txBox="1">
            <a:spLocks noGrp="1"/>
          </p:cNvSpPr>
          <p:nvPr>
            <p:ph type="title"/>
          </p:nvPr>
        </p:nvSpPr>
        <p:spPr>
          <a:xfrm>
            <a:off x="914400" y="4036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Pierīgas tūrisma aplikācijas atklāšana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316c4ac4225_0_48"/>
          <p:cNvSpPr txBox="1">
            <a:spLocks noGrp="1"/>
          </p:cNvSpPr>
          <p:nvPr>
            <p:ph type="body" idx="1"/>
          </p:nvPr>
        </p:nvSpPr>
        <p:spPr>
          <a:xfrm>
            <a:off x="754300" y="2046100"/>
            <a:ext cx="5673900" cy="4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1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No 5. aprīļa pieejama ikvienam!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Tajā vienuviet ir pieejama tūrisma informācija par vairāk kā 2000 objektiem Pierīgā – viss, lai Tavs atpūtas vai biznesa brauciens būtu vēl vieglāk saplānojams.😎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EXIT RĪGA aplikācijā uzzināsi jaunumus, atradīsi: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✔️apskates vietas;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✔️ēdināšanas vietas;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✔️dabas vērtības;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✔️naktsmītnes;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✔️aktīvās atpūtas iespējas;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✔️izzinošas ekskursijas;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✔️telpas pasākumiem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un citas noderīgas vietas.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Te ir pieejami arī dažādi maršruti un iespēja saglabāt noderīgus galamērķus savā izlasē.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lv-LV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403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Font typeface="Montserrat"/>
              <a:buChar char="•"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g316c4ac4225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425" y="1729349"/>
            <a:ext cx="5544600" cy="312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6c4ac4225_0_56"/>
          <p:cNvSpPr txBox="1">
            <a:spLocks noGrp="1"/>
          </p:cNvSpPr>
          <p:nvPr>
            <p:ph type="title"/>
          </p:nvPr>
        </p:nvSpPr>
        <p:spPr>
          <a:xfrm>
            <a:off x="914400" y="4036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Vēstnešu kampaņas atklāšanas pasākums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g316c4ac4225_0_56"/>
          <p:cNvSpPr txBox="1">
            <a:spLocks noGrp="1"/>
          </p:cNvSpPr>
          <p:nvPr>
            <p:ph type="body" idx="1"/>
          </p:nvPr>
        </p:nvSpPr>
        <p:spPr>
          <a:xfrm>
            <a:off x="838200" y="2098524"/>
            <a:ext cx="5380200" cy="4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12. aprīlī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Botānija, Salaspils</a:t>
            </a:r>
            <a:br>
              <a:rPr lang="lv-LV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IEGUVUMS:</a:t>
            </a: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1491">
                <a:latin typeface="Montserrat"/>
                <a:ea typeface="Montserrat"/>
                <a:cs typeface="Montserrat"/>
                <a:sym typeface="Montserrat"/>
              </a:rPr>
              <a:t>Publikācijas par Ādažu novada apskates vietām dažādās platformās. Apmeklētās vietas: Carnikavas novadpētniecības centrs, Padel Ādaži, VR Ādaži, Virtual Realm u.c. </a:t>
            </a:r>
            <a:endParaRPr sz="149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g316c4ac4225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2350" y="1110646"/>
            <a:ext cx="3506876" cy="18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16c4ac4225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225" y="2908250"/>
            <a:ext cx="4068651" cy="271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16c4ac4225_0_56"/>
          <p:cNvSpPr txBox="1"/>
          <p:nvPr/>
        </p:nvSpPr>
        <p:spPr>
          <a:xfrm>
            <a:off x="1405275" y="5783525"/>
            <a:ext cx="10318500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Agrita Grīnberga (@agritagrin), Kristīne Gražule un Ričards Rihards Bringa (@viewfinder_lv), Kristīne Kuļešova (@kristine_kulesova), Elīna Vaičule Juršena (@elinavaicule), Diāna Nemme (@diana_latvia.adventures)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14400" y="4036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Tūrisma INFO diena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838200" y="2098525"/>
            <a:ext cx="5705100" cy="3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lv-LV" sz="2290" b="1">
                <a:solidFill>
                  <a:srgbClr val="050505"/>
                </a:solidFill>
                <a:latin typeface="Montserrat"/>
                <a:ea typeface="Montserrat"/>
                <a:cs typeface="Montserrat"/>
                <a:sym typeface="Montserrat"/>
              </a:rPr>
              <a:t>25. aprīlī </a:t>
            </a:r>
            <a:endParaRPr sz="2290" b="1">
              <a:solidFill>
                <a:srgbClr val="05050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lv-LV" sz="2290">
                <a:solidFill>
                  <a:srgbClr val="050505"/>
                </a:solidFill>
                <a:latin typeface="Montserrat"/>
                <a:ea typeface="Montserrat"/>
                <a:cs typeface="Montserrat"/>
                <a:sym typeface="Montserrat"/>
              </a:rPr>
              <a:t>Kultūras centrā “Ulbrokas pērle”.</a:t>
            </a:r>
            <a:endParaRPr sz="2290">
              <a:solidFill>
                <a:srgbClr val="05050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lv-LV" sz="2290" b="1">
                <a:latin typeface="Montserrat"/>
                <a:ea typeface="Montserrat"/>
                <a:cs typeface="Montserrat"/>
                <a:sym typeface="Montserrat"/>
              </a:rPr>
              <a:t>KONCEPTS: </a:t>
            </a:r>
            <a:r>
              <a:rPr lang="lv-LV" sz="2290">
                <a:latin typeface="Montserrat"/>
                <a:ea typeface="Montserrat"/>
                <a:cs typeface="Montserrat"/>
                <a:sym typeface="Montserrat"/>
              </a:rPr>
              <a:t>ikgadēja tikšanās ar pierīgas tūrisma speciālistiem</a:t>
            </a:r>
            <a:endParaRPr sz="229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lv-LV" sz="2290" b="1">
                <a:latin typeface="Montserrat"/>
                <a:ea typeface="Montserrat"/>
                <a:cs typeface="Montserrat"/>
                <a:sym typeface="Montserrat"/>
              </a:rPr>
              <a:t>IEGUVUMS:</a:t>
            </a:r>
            <a:r>
              <a:rPr lang="lv-LV" sz="229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9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52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65"/>
              <a:buFont typeface="Montserrat"/>
              <a:buChar char="•"/>
            </a:pPr>
            <a:r>
              <a:rPr lang="lv-LV" sz="2290">
                <a:latin typeface="Montserrat"/>
                <a:ea typeface="Montserrat"/>
                <a:cs typeface="Montserrat"/>
                <a:sym typeface="Montserrat"/>
              </a:rPr>
              <a:t>Informācijas apmaiņa</a:t>
            </a:r>
            <a:endParaRPr sz="229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52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5"/>
              <a:buFont typeface="Montserrat"/>
              <a:buChar char="•"/>
            </a:pPr>
            <a:r>
              <a:rPr lang="lv-LV" sz="2290">
                <a:latin typeface="Montserrat"/>
                <a:ea typeface="Montserrat"/>
                <a:cs typeface="Montserrat"/>
                <a:sym typeface="Montserrat"/>
              </a:rPr>
              <a:t>Iespēja satikt nozares kolēģus</a:t>
            </a:r>
            <a:endParaRPr sz="229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52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5"/>
              <a:buFont typeface="Montserrat"/>
              <a:buChar char="•"/>
            </a:pPr>
            <a:r>
              <a:rPr lang="lv-LV" sz="2290">
                <a:latin typeface="Montserrat"/>
                <a:ea typeface="Montserrat"/>
                <a:cs typeface="Montserrat"/>
                <a:sym typeface="Montserrat"/>
              </a:rPr>
              <a:t>jauno tūrisma uzņēmēju prezentācijas iespēja</a:t>
            </a:r>
            <a:endParaRPr sz="229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0" y="-223138"/>
            <a:ext cx="65" cy="4462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100"/>
              <a:buFont typeface="Quattrocento Sans"/>
              <a:buNone/>
            </a:pPr>
            <a:br>
              <a:rPr lang="lv-LV" sz="1100" b="0" i="0" u="none" strike="noStrike" cap="none">
                <a:solidFill>
                  <a:srgbClr val="05050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5475" y="3355951"/>
            <a:ext cx="4566523" cy="34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2425" y="1129901"/>
            <a:ext cx="4337802" cy="3253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914400" y="4036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Ikgadējā biedru kopsapulce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838200" y="1881600"/>
            <a:ext cx="5149500" cy="4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26. marts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Mārupes novadā, “Viesītes”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KONCEPTS: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Valdes, pārstāvji kopā ar biedriem atskatījās uz iepriekšējā gadā paveikto;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Tika teikts paldies PTA iepriekšējai padomei un ievēlēta jaunā;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Apstiprināts asociācijas 2023. gada finanšu pārskats;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Ekskursija gida pavadībā pa Medama purva taku.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 b="1">
                <a:latin typeface="Montserrat"/>
                <a:ea typeface="Montserrat"/>
                <a:cs typeface="Montserrat"/>
                <a:sym typeface="Montserrat"/>
              </a:rPr>
              <a:t>IEGUVUMS:</a:t>
            </a: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lv-LV">
                <a:latin typeface="Montserrat"/>
                <a:ea typeface="Montserrat"/>
                <a:cs typeface="Montserrat"/>
                <a:sym typeface="Montserrat"/>
              </a:rPr>
              <a:t>Tīklošanās, jaunu biedru uzņemšana, sadarbības stiprināšana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0" y="-223138"/>
            <a:ext cx="65" cy="4462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505"/>
              </a:buClr>
              <a:buSzPts val="1100"/>
              <a:buFont typeface="Quattrocento Sans"/>
              <a:buNone/>
            </a:pPr>
            <a:br>
              <a:rPr lang="lv-LV" sz="1100" b="0" i="0" u="none" strike="noStrike" cap="none">
                <a:solidFill>
                  <a:srgbClr val="05050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0" y="1881602"/>
            <a:ext cx="5648325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Widescreen</PresentationFormat>
  <Paragraphs>145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Georgia</vt:lpstr>
      <vt:lpstr>Quattrocento Sans</vt:lpstr>
      <vt:lpstr>Montserrat</vt:lpstr>
      <vt:lpstr>Calibri</vt:lpstr>
      <vt:lpstr>Arial</vt:lpstr>
      <vt:lpstr>Office Theme</vt:lpstr>
      <vt:lpstr>Atskaite par darbību Pierīgas tūrisma asociācijā</vt:lpstr>
      <vt:lpstr>Ievads</vt:lpstr>
      <vt:lpstr>Laika periodā īstenotās aktivitātes</vt:lpstr>
      <vt:lpstr>Dalība starptautiskās tūrisma izstādēs</vt:lpstr>
      <vt:lpstr>Balttour 2024</vt:lpstr>
      <vt:lpstr>Pierīgas tūrisma aplikācijas atklāšana</vt:lpstr>
      <vt:lpstr>Vēstnešu kampaņas atklāšanas pasākums</vt:lpstr>
      <vt:lpstr>Tūrisma INFO diena</vt:lpstr>
      <vt:lpstr>Ikgadējā biedru kopsapulce</vt:lpstr>
      <vt:lpstr>Apmācību seminārs </vt:lpstr>
      <vt:lpstr>Seminārpārgājiens “Dabā- viegliem soļiem”</vt:lpstr>
      <vt:lpstr>Dalība festivālos un pilsētas svētkos 2024</vt:lpstr>
      <vt:lpstr>Seminārs</vt:lpstr>
      <vt:lpstr>Mobilās aplikācijas izstrāde (procesā)</vt:lpstr>
      <vt:lpstr>SIA "Jāņa sēta" uzturētā interaktīvā karte</vt:lpstr>
      <vt:lpstr>Digitālā komunikācija (sociālie tīkli, mājaslapa)</vt:lpstr>
      <vt:lpstr>Ieceres nākotnē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Atskaite par darbību Pierīgas tūrisma asociācijā</dc:title>
  <dc:creator>Carnikavas novada domes Tūrisma informācijas centrs</dc:creator>
  <cp:lastModifiedBy>Jevgēnija Sviridenkova</cp:lastModifiedBy>
  <cp:revision>1</cp:revision>
  <dcterms:created xsi:type="dcterms:W3CDTF">2022-10-04T12:00:49Z</dcterms:created>
  <dcterms:modified xsi:type="dcterms:W3CDTF">2025-02-07T08:56:18Z</dcterms:modified>
</cp:coreProperties>
</file>