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71" r:id="rId3"/>
    <p:sldId id="282" r:id="rId4"/>
    <p:sldId id="283" r:id="rId5"/>
    <p:sldId id="269" r:id="rId6"/>
  </p:sldIdLst>
  <p:sldSz cx="18288000" cy="10287000"/>
  <p:notesSz cx="6797675" cy="9926638"/>
  <p:embeddedFontLst>
    <p:embeddedFont>
      <p:font typeface="Arial Bold" panose="020B0704020202020204" pitchFamily="34" charset="0"/>
      <p:regular r:id="rId8"/>
      <p:bold r:id="rId9"/>
    </p:embeddedFont>
    <p:embeddedFont>
      <p:font typeface="Montserrat" panose="00000500000000000000" pitchFamily="2" charset="-7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9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5521" autoAdjust="0"/>
  </p:normalViewPr>
  <p:slideViewPr>
    <p:cSldViewPr>
      <p:cViewPr varScale="1">
        <p:scale>
          <a:sx n="49" d="100"/>
          <a:sy n="49" d="100"/>
        </p:scale>
        <p:origin x="197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61CD1-9091-4804-A9E5-E4A6F21F8D84}" type="datetimeFigureOut">
              <a:rPr lang="lv-LV" smtClean="0"/>
              <a:t>17.12.2024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030B8-36F2-40BE-AF11-F7DDB3FE867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051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4087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91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2442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E7661-E88E-2D42-3951-14CFF9D82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80AFE25E-DBDA-1AE3-CAB3-17995D09E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89E414CF-6058-F549-21FA-77EA5714D4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F3A5F05-22CB-A331-984A-BE89587A1B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2752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7988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92639"/>
            <a:ext cx="182880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239000" y="546811"/>
            <a:ext cx="3810000" cy="3810000"/>
          </a:xfrm>
          <a:custGeom>
            <a:avLst/>
            <a:gdLst/>
            <a:ahLst/>
            <a:cxnLst/>
            <a:rect l="l" t="t" r="r" b="b"/>
            <a:pathLst>
              <a:path w="3810000" h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31" b="-73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71009" y="4972050"/>
            <a:ext cx="15345983" cy="1976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000" dirty="0">
                <a:solidFill>
                  <a:srgbClr val="FFFFFF"/>
                </a:solidFill>
                <a:latin typeface="Montserrat" panose="00000500000000000000" pitchFamily="50" charset="-70"/>
              </a:rPr>
              <a:t>SIA «</a:t>
            </a:r>
            <a:r>
              <a:rPr lang="lv-LV" sz="6000" dirty="0" err="1">
                <a:solidFill>
                  <a:srgbClr val="FFFFFF"/>
                </a:solidFill>
                <a:latin typeface="Montserrat" panose="00000500000000000000" pitchFamily="50" charset="-70"/>
              </a:rPr>
              <a:t>Sunstar</a:t>
            </a:r>
            <a:r>
              <a:rPr lang="lv-LV" sz="6000" dirty="0">
                <a:solidFill>
                  <a:srgbClr val="FFFFFF"/>
                </a:solidFill>
                <a:latin typeface="Montserrat" panose="00000500000000000000" pitchFamily="50" charset="-70"/>
              </a:rPr>
              <a:t> Group» īpašuma iznomāšana trešajai pusei – SIA «</a:t>
            </a:r>
            <a:r>
              <a:rPr lang="lv-LV" sz="6000" dirty="0" err="1">
                <a:solidFill>
                  <a:srgbClr val="FFFFFF"/>
                </a:solidFill>
                <a:latin typeface="Montserrat" panose="00000500000000000000" pitchFamily="50" charset="-70"/>
              </a:rPr>
              <a:t>Optiv</a:t>
            </a:r>
            <a:r>
              <a:rPr lang="lv-LV" sz="6000" dirty="0">
                <a:solidFill>
                  <a:srgbClr val="FFFFFF"/>
                </a:solidFill>
                <a:latin typeface="Montserrat" panose="00000500000000000000" pitchFamily="50" charset="-70"/>
              </a:rPr>
              <a:t>»</a:t>
            </a:r>
            <a:endParaRPr lang="en-US" sz="6000" dirty="0">
              <a:solidFill>
                <a:srgbClr val="FFFFFF"/>
              </a:solidFill>
              <a:latin typeface="Montserrat" panose="00000500000000000000" pitchFamily="50" charset="-7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2041484-680E-99AD-C7FA-BF7DA6C71C4C}"/>
              </a:ext>
            </a:extLst>
          </p:cNvPr>
          <p:cNvSpPr txBox="1"/>
          <p:nvPr/>
        </p:nvSpPr>
        <p:spPr>
          <a:xfrm>
            <a:off x="182880" y="9707728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2024.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gada 18. decembris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62000" y="2204234"/>
            <a:ext cx="16764000" cy="58785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ĀNP un SIA «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Group»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(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reģ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. nr. 40103167187, NACE 74.90 Citur neklasificēti profesionālie, zinātniskie un tehniskie pakalpojumi)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19.08.2024. noslēdza nomaksas pirkuma līgumu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Nr. JUR 2024-08/781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par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nekustamo īpašumu «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Sintēzes iela 3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»,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Mežgarciems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Carnikavas pag.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05.12.2024. notika ĀNP un SIA «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Group» tikšanās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kuras laikā uzņēmums informēja, ka īpašumu Sintēzes ielā 3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vēlas iznomāt trešajai pusei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– 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 (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reģ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. nr. 40203277905, NACE 86.90 Pārējā darbība veselības aizsardzības jomā, NACE 86.21 Vispārējā ārstu prakse)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Uzņēmums 09.12.2024. atsūtīja pašvaldībai vēstuli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«Par piekrišanu īpašuma iznomāšanai veselības centra izveidei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Mežgarciemā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 ir saistīts uzņēmums ar 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Group»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CD5753E-69DD-64FF-4DCC-2E01CAB86776}"/>
              </a:ext>
            </a:extLst>
          </p:cNvPr>
          <p:cNvSpPr txBox="1"/>
          <p:nvPr/>
        </p:nvSpPr>
        <p:spPr>
          <a:xfrm>
            <a:off x="762000" y="97155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Pamatojums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6D10000-5CF5-282C-3DCC-461C877385B4}"/>
              </a:ext>
            </a:extLst>
          </p:cNvPr>
          <p:cNvSpPr txBox="1"/>
          <p:nvPr/>
        </p:nvSpPr>
        <p:spPr>
          <a:xfrm>
            <a:off x="182880" y="9707728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ĀDAŽU NOVADA PAŠVALDĪBA   |   2024.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 gada 18. decembris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290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AD637-E1A3-B049-F9D8-D650CF115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E37A982-C561-2DC0-319F-912D13BD6DCF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DCC917-6995-87A4-6163-E0FD4B1A7FD9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8C1BAD7-37F7-059F-1E33-26986BEAE44F}"/>
              </a:ext>
            </a:extLst>
          </p:cNvPr>
          <p:cNvSpPr txBox="1"/>
          <p:nvPr/>
        </p:nvSpPr>
        <p:spPr>
          <a:xfrm>
            <a:off x="853440" y="1939871"/>
            <a:ext cx="16764000" cy="7663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Atbilstoši Līguma 4.6.3. punktam, īpašuma iznomāšana ir pieļaujama tikai ar pašvaldības rakstisku piekrišanu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Izvērtējot MK 13.10.2015. noteikumus Nr.593 un NACE kodu,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 atbilst projekta un izsoles kritērijiem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Group» apņemas pilnībā nodrošināt nepieciešamo infrastruktūru visas ieceres realizēšanai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 būs atbildīgs par centra darbību un kvalitatīvu pakalpojumu nodrošināšanu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Group» būs kā garants un atbalsts 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», lai realizētu plānoto ieceri izveidot mūsdienīgu veselības un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paleatīvās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aprūpes centru.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Projekts saskan ar pašvaldības attīstības programmas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vidējā termiņa prioritāti «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VTP9: Daudzveidīgu sociālo un veselības pakalpojumu pieejamība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», stiprinot veselības aprūpes pieejamību un veicinot vietējo iedzīvotāju labklājību»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6A6630A-0146-136B-7402-94E93A3ACB26}"/>
              </a:ext>
            </a:extLst>
          </p:cNvPr>
          <p:cNvSpPr txBox="1"/>
          <p:nvPr/>
        </p:nvSpPr>
        <p:spPr>
          <a:xfrm>
            <a:off x="762000" y="97155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Pamatojums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42E1C0FD-E867-8AB9-A1D3-2E6E283B8D85}"/>
              </a:ext>
            </a:extLst>
          </p:cNvPr>
          <p:cNvSpPr txBox="1"/>
          <p:nvPr/>
        </p:nvSpPr>
        <p:spPr>
          <a:xfrm>
            <a:off x="182880" y="9707728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ĀDAŽU NOVADA PAŠVALDĪBA   |   2024.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 gada 18. decembris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35637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8BEE-837C-D8F1-665D-65FD628F1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95D4C45-748D-C75B-F8C9-8A1CEF37D778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E080449-0C99-62E8-B71A-AC0AD4B45C05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29C5B4EB-8770-F080-AF5D-C75129DAEB42}"/>
              </a:ext>
            </a:extLst>
          </p:cNvPr>
          <p:cNvSpPr txBox="1"/>
          <p:nvPr/>
        </p:nvSpPr>
        <p:spPr>
          <a:xfrm>
            <a:off x="853440" y="2090499"/>
            <a:ext cx="16764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Atbalstīt 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Sunstar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Group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 ieceri, iznomāt nekustamo īpašumu SIA «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Optiv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», sekmējot projekta virzību par mūsdienīgu veselības un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paleatīvās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aprūpes centra izveidi “Sintēzes iela 3”,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Mežgarciems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Carnikavas pagasts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1D5A25C-77D6-E346-B3D9-24CA6444C752}"/>
              </a:ext>
            </a:extLst>
          </p:cNvPr>
          <p:cNvSpPr txBox="1"/>
          <p:nvPr/>
        </p:nvSpPr>
        <p:spPr>
          <a:xfrm>
            <a:off x="762000" y="97155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Priekšlikums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81D7A969-3E83-7A02-7C26-E938FA7B519F}"/>
              </a:ext>
            </a:extLst>
          </p:cNvPr>
          <p:cNvSpPr txBox="1"/>
          <p:nvPr/>
        </p:nvSpPr>
        <p:spPr>
          <a:xfrm>
            <a:off x="182880" y="9707728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ĀDAŽU NOVADA PAŠVALDĪBA   |   2024.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 gada 18. decembris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03269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92639"/>
            <a:ext cx="182880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239000" y="546811"/>
            <a:ext cx="3810000" cy="3810000"/>
          </a:xfrm>
          <a:custGeom>
            <a:avLst/>
            <a:gdLst/>
            <a:ahLst/>
            <a:cxnLst/>
            <a:rect l="l" t="t" r="r" b="b"/>
            <a:pathLst>
              <a:path w="3810000" h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31" b="-73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71009" y="4972050"/>
            <a:ext cx="15345983" cy="74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Montserrat" panose="00000500000000000000" pitchFamily="50" charset="-70"/>
                <a:ea typeface="Arial Bold"/>
                <a:cs typeface="Arial Bold"/>
                <a:sym typeface="Arial Bold"/>
              </a:rPr>
              <a:t>PALDIES PAR UZMANĪBU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9D80BE1-13C8-33AE-0F09-885E212580A9}"/>
              </a:ext>
            </a:extLst>
          </p:cNvPr>
          <p:cNvSpPr txBox="1"/>
          <p:nvPr/>
        </p:nvSpPr>
        <p:spPr>
          <a:xfrm>
            <a:off x="182880" y="9707728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2024.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gada 18. decembris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356</Words>
  <Application>Microsoft Office PowerPoint</Application>
  <PresentationFormat>Pielāgots</PresentationFormat>
  <Paragraphs>26</Paragraphs>
  <Slides>5</Slides>
  <Notes>5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0" baseType="lpstr">
      <vt:lpstr>Arial</vt:lpstr>
      <vt:lpstr>Calibri</vt:lpstr>
      <vt:lpstr>Montserrat</vt:lpstr>
      <vt:lpstr>Arial Bold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RECALL 08072024</dc:title>
  <dc:creator>Inga Pērkone</dc:creator>
  <cp:lastModifiedBy>Santa Ruģēna</cp:lastModifiedBy>
  <cp:revision>55</cp:revision>
  <cp:lastPrinted>2024-12-09T09:01:31Z</cp:lastPrinted>
  <dcterms:created xsi:type="dcterms:W3CDTF">2006-08-16T00:00:00Z</dcterms:created>
  <dcterms:modified xsi:type="dcterms:W3CDTF">2024-12-17T10:15:33Z</dcterms:modified>
  <dc:identifier>DAGKVkRkHP4</dc:identifier>
</cp:coreProperties>
</file>