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E8469-0E3C-33EB-0927-12B4DF8E0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5300AE-B601-5887-BE0A-714AF1283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1207F-3C2D-43D8-E321-E390F7BAF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05AAE-5414-C472-720F-524E02FD7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45286-A8F0-8F1D-6EFA-C7F50800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30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435F3-1A11-4F9C-7B5A-C6836469E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A7F25-671C-A6D9-D74C-F8CC931FC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88126-24EF-640C-384C-9433908E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C529B-EE2A-6896-14C6-A24A35405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F0569-E066-14B1-3958-B4EAE565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909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A8E291-3AE5-4A07-FE81-F549EEB2F5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DDED7-6666-4983-E89E-DDB171581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50AE5-CF0C-5FD6-35D1-904F135BF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3499D-312A-859B-707A-10570EE7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30883-E981-3E5E-7AD5-FBCD2DCE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724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6743E-6DA3-BEFA-AD4C-C575AC1B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7A19F-3180-A867-5768-4A3FFC6D2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CDB91-D91B-7F99-D5C0-953553AF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81137-60D7-3A8E-4778-FC074E81E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3494B-352C-D659-D87D-526BCC99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357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4931C-62E4-73AD-8982-B776E6512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7FF4A-E740-6DD2-C623-CA33CD88E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F7C85-86E4-E7D8-05A3-2E999D66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A83F1-CBAA-1C1C-3641-83278E3F2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E9960-C183-0B15-B116-53ADAA8C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831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FEB83-086F-0484-D323-EFF950452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8A734-F1D3-A6F3-82F4-AC6B4225D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979EC-5CC2-E102-C9E9-87D1BFE93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87C0D-4179-D20E-FF8F-2FA101136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DFB40-8A51-B2A7-3D99-E39BC254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17B02-A299-00C0-440F-AF2809FCA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893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FBD35-6BF5-979B-7AED-DF5FC2F5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162FE-9C51-F1C0-9B70-CB912D509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4170E-50BA-3304-BDC2-8EBC0D332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04630-4D75-A7C7-F279-39BC3E222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10409B-32DE-9933-E65A-D85411AB4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BD131-E657-2E96-6EC3-D49A7F75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917E27-6CB1-5A7B-4D6A-2E908616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E94071-FF57-E743-339D-327709EA1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90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350AF-EC3F-2B2F-654C-1647862FA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5FDBD2-765B-EE5D-285D-8D77A0FC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D9473-5039-33AB-50F9-C9F0B2158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3C3442-8E75-AEB9-34B0-9A0978B1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132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1EBDA6-2769-8CFD-1068-ECB9B6D78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2CD11-BDC2-D2F4-7E1A-396B3465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901B9-D54D-997D-4AF1-3B62D914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705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109A-CC3E-D69B-8304-D89390CA0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39EC0-F7C0-24B7-F615-CF1E07EB2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F52E3-5E30-727A-1800-E04B50A27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1EFCC7-B66F-3D10-CCB9-233E0D943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AA38EC-0CC9-BC16-5B73-DF14FAD8A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7312D-653B-0987-BEAA-939CF6B9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24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CDC4-8EF5-6058-1AE5-2F8A59EA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9EA1FB-A553-EA19-692F-F5FD20575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220F7-6D34-9957-996E-4273A5006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EED1C-6845-097A-3C24-9F9FBD3D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5C146-2B62-1363-F30F-ED1F03B66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058F8-305C-FCD1-F066-645D7430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296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3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28768-F510-44B1-2ABC-C7C9B7DC3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5F4C5-3BFD-2FE7-671E-33153289B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8ADCA-DA93-6A47-DC3E-A3DC90958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ED46-C187-4379-95A6-6A8B1F1F2F54}" type="datetimeFigureOut">
              <a:rPr lang="lv-LV" smtClean="0"/>
              <a:t>17.09.2024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C8A5-464C-FE58-7818-B5CE00760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CB469-B64A-6451-7016-5A934C218E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B15B5-F570-43EB-99DC-DF44FDAA2D1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622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25213-1035-780F-4B1D-B75B48B15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2652" y="624348"/>
            <a:ext cx="8680045" cy="4019550"/>
          </a:xfrm>
        </p:spPr>
        <p:txBody>
          <a:bodyPr>
            <a:noAutofit/>
          </a:bodyPr>
          <a:lstStyle/>
          <a:p>
            <a:r>
              <a:rPr lang="lv-LV" sz="4000" dirty="0">
                <a:solidFill>
                  <a:srgbClr val="051E2D"/>
                </a:solidFill>
                <a:latin typeface="+mn-lt"/>
              </a:rPr>
              <a:t>INFORMATĪVS ZIŅOJUMS</a:t>
            </a:r>
            <a:br>
              <a:rPr lang="lv-LV" sz="4000" dirty="0">
                <a:solidFill>
                  <a:srgbClr val="051E2D"/>
                </a:solidFill>
                <a:latin typeface="+mn-lt"/>
              </a:rPr>
            </a:br>
            <a:br>
              <a:rPr lang="lv-LV" sz="4000" dirty="0">
                <a:solidFill>
                  <a:srgbClr val="051E2D"/>
                </a:solidFill>
                <a:latin typeface="+mn-lt"/>
              </a:rPr>
            </a:br>
            <a:r>
              <a:rPr lang="lv-LV" sz="3200" kern="0" dirty="0">
                <a:effectLst/>
                <a:latin typeface="+mn-lt"/>
                <a:ea typeface="Calibri" panose="020F0502020204030204" pitchFamily="34" charset="0"/>
              </a:rPr>
              <a:t>par reorganizācijas plānu izpildi par Carnikavas pagasta  ūdenssaimniecības un siltumapgādes funkciju nodošanai</a:t>
            </a:r>
            <a:endParaRPr lang="lv-LV" sz="3200" dirty="0">
              <a:solidFill>
                <a:srgbClr val="051E2D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08464-E9EA-2B08-8633-71ACE359D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6144" y="4762500"/>
            <a:ext cx="9144000" cy="147115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lv-LV" dirty="0">
                <a:solidFill>
                  <a:srgbClr val="051E2D"/>
                </a:solidFill>
                <a:latin typeface="Montserrat Light" panose="00000400000000000000" pitchFamily="2" charset="-70"/>
              </a:rPr>
              <a:t>		</a:t>
            </a:r>
          </a:p>
          <a:p>
            <a:pPr algn="r"/>
            <a:endParaRPr lang="lv-LV" dirty="0">
              <a:solidFill>
                <a:srgbClr val="051E2D"/>
              </a:solidFill>
              <a:latin typeface="Montserrat Light" panose="00000400000000000000" pitchFamily="2" charset="-70"/>
            </a:endParaRPr>
          </a:p>
          <a:p>
            <a:r>
              <a:rPr lang="lv-LV" sz="1800" dirty="0">
                <a:solidFill>
                  <a:srgbClr val="051E2D"/>
                </a:solidFill>
                <a:cs typeface="Arial" panose="020B0604020202020204" pitchFamily="34" charset="0"/>
              </a:rPr>
              <a:t>Reorganizācijas komisija</a:t>
            </a:r>
          </a:p>
          <a:p>
            <a:r>
              <a:rPr lang="lv-LV" sz="1800" dirty="0">
                <a:solidFill>
                  <a:srgbClr val="051E2D"/>
                </a:solidFill>
                <a:cs typeface="Arial" panose="020B0604020202020204" pitchFamily="34" charset="0"/>
              </a:rPr>
              <a:t>18.09.2024.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889DCC-92C3-7EDA-3352-FF27E34574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" t="20896" r="68550" b="46210"/>
          <a:stretch/>
        </p:blipFill>
        <p:spPr>
          <a:xfrm>
            <a:off x="9552652" y="92177"/>
            <a:ext cx="217170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28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BDC3-C754-F6F7-1B6C-F50DE7CD0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2858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/>
              <a:t>Aktualizētie termiņi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DA034-A7E9-B340-264B-3D56FED61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852"/>
            <a:ext cx="10515600" cy="5919019"/>
          </a:xfrm>
        </p:spPr>
        <p:txBody>
          <a:bodyPr>
            <a:normAutofit fontScale="25000" lnSpcReduction="20000"/>
          </a:bodyPr>
          <a:lstStyle/>
          <a:p>
            <a:r>
              <a:rPr lang="lv-LV" sz="9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Termiņš -  </a:t>
            </a:r>
            <a:r>
              <a:rPr lang="lv-LV" sz="9600" u="sng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līdz 31.10.2024. </a:t>
            </a:r>
            <a:r>
              <a:rPr lang="lv-LV" sz="9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uzdots pašvaldības aģentūrai “Carnikavas komunālserviss” (turpmāk - Aģentūra) nodot Carnikavas pagasta centralizētās siltumapgādes </a:t>
            </a:r>
            <a:r>
              <a:rPr lang="lv-LV" sz="9600" dirty="0">
                <a:ea typeface="Calibri" panose="020F0502020204030204" pitchFamily="34" charset="0"/>
                <a:cs typeface="Arial" panose="020B0604020202020204" pitchFamily="34" charset="0"/>
              </a:rPr>
              <a:t>funkcijas SIA “Ādažu namsaimnieks” (turpmāk – ĀN) un </a:t>
            </a:r>
            <a:r>
              <a:rPr lang="lv-LV" sz="9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Carnikavas pagasta centralizētās </a:t>
            </a:r>
            <a:r>
              <a:rPr lang="lv-LV" sz="9600" dirty="0">
                <a:ea typeface="Calibri" panose="020F0502020204030204" pitchFamily="34" charset="0"/>
                <a:cs typeface="Arial" panose="020B0604020202020204" pitchFamily="34" charset="0"/>
              </a:rPr>
              <a:t>ūdenssaimniecības funkcijas SIA “Ādažu ūdens” (turpmāk – ĀŪ).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lv-LV" sz="9600" dirty="0">
                <a:ea typeface="Calibri" panose="020F0502020204030204" pitchFamily="34" charset="0"/>
                <a:cs typeface="Arial" panose="020B0604020202020204" pitchFamily="34" charset="0"/>
              </a:rPr>
              <a:t>Pakalpojumu līgumu pārslēgšanai ar 2024. gada 25. jūlija domes lēmumu Nr. 290  noteikti papildu termiņi:</a:t>
            </a:r>
            <a:r>
              <a:rPr lang="lv-LV" sz="9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v-LV" sz="9600" dirty="0">
                <a:ea typeface="Times New Roman" panose="02020603050405020304" pitchFamily="18" charset="0"/>
                <a:cs typeface="Arial" panose="020B0604020202020204" pitchFamily="34" charset="0"/>
              </a:rPr>
              <a:t>ĀŪ</a:t>
            </a:r>
            <a:r>
              <a:rPr lang="lv-LV" sz="9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- līdz 2025. gada 31. decembrim nodrošināt ūdenssaimniecības pakalpojumu līgumu pārslēgšanu ar pakalpojumu saņēmējiem Carnikavas pagastā;</a:t>
            </a:r>
          </a:p>
          <a:p>
            <a:pPr marL="457200" lvl="1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lv-LV" sz="9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- līdz 2025. gada 30. aprīlim veikt ūdenssaimniecības objektu ekspluatācijai nepieciešamo zemes īpašumu un ēku apzināšanu un domes lēmuma projekta sagatavošanu par to atsavināšanu ieguldīšanai SIA pamatkapitālā.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9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ĀN - līdz 2025. gada 30. aprīlim nodrošināt siltumapgādes pakalpojumu līgumu noslēgšanu ar pakalpojumu saņēmējiem Carnikavas pagastā.</a:t>
            </a:r>
          </a:p>
          <a:p>
            <a:endParaRPr lang="lv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80E171-8887-98A8-A586-EE2F2271E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638" y="93405"/>
            <a:ext cx="2170364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4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437D-1F6A-349A-355D-03B7AF75F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37611"/>
          </a:xfrm>
        </p:spPr>
        <p:txBody>
          <a:bodyPr>
            <a:normAutofit/>
          </a:bodyPr>
          <a:lstStyle/>
          <a:p>
            <a:r>
              <a:rPr lang="lv-LV" sz="3200" dirty="0">
                <a:latin typeface="+mn-lt"/>
              </a:rPr>
              <a:t>Izpildītās reorganizācijas plānu aktivitātes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ADECBA-AD1A-9A27-0329-DC03C53A6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97626"/>
            <a:ext cx="9144000" cy="4817805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effectLst/>
                <a:ea typeface="Times New Roman" panose="02020603050405020304" pitchFamily="18" charset="0"/>
              </a:rPr>
              <a:t>Ādažu novada pašvaldības 2022. gada 23. marta saistošo noteikumu Nr. 27/2022 "Par pašvaldības aģentūras "Carnikavas komunālserviss" maksas pakalpojumiem ūdensapgādē, notekūdeņu novadīšanā un attīrīšanā" atzīšana par spēku </a:t>
            </a:r>
            <a:r>
              <a:rPr lang="lv-LV" sz="2000" dirty="0">
                <a:ea typeface="Times New Roman" panose="02020603050405020304" pitchFamily="18" charset="0"/>
              </a:rPr>
              <a:t>zaudējušiem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ea typeface="Times New Roman" panose="02020603050405020304" pitchFamily="18" charset="0"/>
              </a:rPr>
              <a:t>Grozījumu veikšana Aģentūras nolikumā un to publicēšana</a:t>
            </a:r>
            <a:endParaRPr lang="lv-LV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effectLst/>
                <a:ea typeface="Times New Roman" panose="02020603050405020304" pitchFamily="18" charset="0"/>
              </a:rPr>
              <a:t>Domes lēmums par </a:t>
            </a:r>
            <a:r>
              <a:rPr lang="lv-LV" sz="2000" dirty="0">
                <a:ea typeface="Times New Roman" panose="02020603050405020304" pitchFamily="18" charset="0"/>
              </a:rPr>
              <a:t>Aģentūras</a:t>
            </a:r>
            <a:r>
              <a:rPr lang="lv-LV" sz="2000" dirty="0">
                <a:effectLst/>
                <a:ea typeface="Times New Roman" panose="02020603050405020304" pitchFamily="18" charset="0"/>
              </a:rPr>
              <a:t> darbinieku skaita samazināšanu (amatu likvidēšanu) ar 01.11.2024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Aģentūras </a:t>
            </a:r>
            <a:r>
              <a:rPr lang="lv-LV" sz="2000" dirty="0">
                <a:effectLst/>
                <a:ea typeface="Times New Roman" panose="02020603050405020304" pitchFamily="18" charset="0"/>
              </a:rPr>
              <a:t>Ūdenssaimniecības nodaļas darbinieku informēšana par amatu likvidēšanu, darba tiesisko attiecību uzteikšanu vai darba līguma grozījumiem</a:t>
            </a:r>
            <a:endParaRPr lang="lv-LV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/>
              <a:t>Pamatlīdzekļu mantiskais novērtējums (veikta novērtējuma aktualizācija)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ea typeface="Times New Roman" panose="02020603050405020304" pitchFamily="18" charset="0"/>
              </a:rPr>
              <a:t>Aģentūras</a:t>
            </a:r>
            <a:r>
              <a:rPr lang="lv-LV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siltumapgādes un ūdensapgādes pakalpojumu klientu datubāzes pieejamība SIA, līgumu kopiju nodošana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rgbClr val="000000"/>
                </a:solidFill>
              </a:rPr>
              <a:t>Iedzīvotāju informēšana - paziņojumi, publikācijas</a:t>
            </a:r>
            <a:endParaRPr lang="lv-LV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3934CA-8621-BE11-1133-46B8DD044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1309" y="239171"/>
            <a:ext cx="2170364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2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31EB-DC0B-3A96-D577-3691F0BB2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dirty="0">
                <a:latin typeface="+mn-lt"/>
              </a:rPr>
              <a:t>Veicamās darbības 2024.gada septembrī 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FB0C0-8C7A-3878-5FE8-D60A9A9F4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v-LV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26.09.2024. dome izskatīs domes lēmuma projektu Nr.  “Par grozījumiem sabiedrisko pakalpojumu līgumos ar ĀŪ un ĀN, pilnvarojot  ĀN ar 2024. gada 1. novembri sniegt siltumapgādes sabiedriskos pakalpojumus, t.sk. </a:t>
            </a:r>
            <a:r>
              <a:rPr lang="lv-LV" sz="2400" u="sng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siltumražošanu</a:t>
            </a:r>
            <a:r>
              <a:rPr lang="lv-LV" sz="24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Carnikavas pagasta Carnikavā</a:t>
            </a:r>
          </a:p>
          <a:p>
            <a:pPr algn="just"/>
            <a:r>
              <a:rPr lang="lv-LV" sz="2400" dirty="0"/>
              <a:t>Lai ražotu siltumu, ĀN nepieciešama siltuma ražošanas licence (SIA ir pārvades un sadales licence)</a:t>
            </a:r>
          </a:p>
          <a:p>
            <a:pPr algn="just"/>
            <a:r>
              <a:rPr lang="lv-LV" sz="2400" dirty="0"/>
              <a:t>ĀN jāveic izmaiņas siltuma pārvades licencē, jo no 01.11.2024. paplašināsies darbības teritorija (iekļaujot Carnikavu) </a:t>
            </a:r>
          </a:p>
          <a:p>
            <a:pPr algn="just"/>
            <a:r>
              <a:rPr lang="lv-LV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Siltuma ražošanas licences </a:t>
            </a:r>
            <a:r>
              <a:rPr lang="lv-LV" sz="2400" dirty="0">
                <a:ea typeface="Calibri" panose="020F0502020204030204" pitchFamily="34" charset="0"/>
                <a:cs typeface="Times New Roman" panose="02020603050405020304" pitchFamily="18" charset="0"/>
              </a:rPr>
              <a:t>saņemšanai ĀN nepieciešami pamatlīdzekļi (nekustamie īpašumi un kustama manta), kas nodoti ĀN bezatlīdzības lietošanā siltumapgādes funkciju nodrošināšanai, pirms dome pieņems lēmumu par SIA pamatkapitāla palielināšanu</a:t>
            </a:r>
            <a:endParaRPr lang="lv-LV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A72B7A-7B32-3E82-1B84-9DE133762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508" y="163973"/>
            <a:ext cx="2170364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61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C095-1892-C066-A9DF-CC8C05847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Veicamās darbības 2024.gada septembrī  II</a:t>
            </a:r>
            <a:endParaRPr lang="lv-LV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5E8B-1086-7087-2508-47C544E0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>
              <a:spcBef>
                <a:spcPts val="600"/>
              </a:spcBef>
            </a:pPr>
            <a:r>
              <a:rPr lang="lv-LV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Inventarizācijas apsekošanas akta sagatavošana - Centrālās administrācijas Grāmatvedības nodaļa organizē akta sagatavošanu un parakstīšanu</a:t>
            </a:r>
          </a:p>
          <a:p>
            <a:pPr lvl="1" algn="just">
              <a:spcBef>
                <a:spcPts val="600"/>
              </a:spcBef>
            </a:pPr>
            <a:r>
              <a:rPr lang="lv-LV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Domes lēmuma projekts (uz 26.09</a:t>
            </a:r>
            <a:r>
              <a:rPr lang="lv-LV" sz="260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.domes </a:t>
            </a:r>
            <a:r>
              <a:rPr lang="lv-LV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sēdi) par pašvaldībai piederošas mantas </a:t>
            </a:r>
            <a:r>
              <a:rPr lang="lv-LV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nodošanu saskaņā ar pievienoto sarakstu </a:t>
            </a:r>
            <a:r>
              <a:rPr lang="lv-LV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ĀN bezatlīdzības lietošanā ar </a:t>
            </a:r>
            <a:r>
              <a:rPr lang="lv-LV" sz="2600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2024. gada 1. novembri </a:t>
            </a:r>
            <a:r>
              <a:rPr lang="lv-LV" sz="2600" dirty="0">
                <a:solidFill>
                  <a:srgbClr val="000000"/>
                </a:solidFill>
                <a:ea typeface="Calibri" panose="020F0502020204030204" pitchFamily="34" charset="0"/>
              </a:rPr>
              <a:t>l</a:t>
            </a:r>
            <a:r>
              <a:rPr lang="lv-LV" sz="2600" dirty="0">
                <a:ea typeface="Calibri" panose="020F0502020204030204" pitchFamily="34" charset="0"/>
              </a:rPr>
              <a:t>īdz brīdim, kamēr tiks sakārtoti dokumenti nekustamā īpašuma īpašumu un kustamas mantas ieguldīšanai Sabiedrības pamatkapitālā, bet ne ilgāk kā līdz  </a:t>
            </a:r>
            <a:r>
              <a:rPr lang="lv-LV" sz="2600" dirty="0">
                <a:solidFill>
                  <a:srgbClr val="000000"/>
                </a:solidFill>
                <a:ea typeface="Calibri" panose="020F0502020204030204" pitchFamily="34" charset="0"/>
              </a:rPr>
              <a:t>2024.31.12. </a:t>
            </a:r>
            <a:r>
              <a:rPr lang="lv-LV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Domes lēmums ĀN būs jāiesniedz Sabiedrisko pakalpojumu regulēšanas komisijā siltuma ražošanas licences saņemšanai.</a:t>
            </a:r>
            <a:r>
              <a:rPr lang="lv-LV" sz="2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endParaRPr lang="lv-LV" sz="2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600"/>
              </a:spcBef>
            </a:pPr>
            <a:r>
              <a:rPr lang="lv-LV" sz="2600" dirty="0">
                <a:solidFill>
                  <a:srgbClr val="4141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Pēc domes lēmuma pieņemšanas pašvaldībai un ĀN jānoslēdz līgums </a:t>
            </a:r>
            <a:r>
              <a:rPr lang="lv-LV" sz="2600" dirty="0">
                <a:solidFill>
                  <a:srgbClr val="41414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lv-LV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bezatlīdzības lietošanā nododamajiem pašvaldībai piederošiem nekustamiem īpašumiem un kustamo mantu</a:t>
            </a:r>
            <a:r>
              <a:rPr lang="lv-LV" sz="2600" dirty="0">
                <a:solidFill>
                  <a:srgbClr val="4141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Licences pieteikuma izskatīšanas laiks 30 dienas.</a:t>
            </a:r>
            <a:endParaRPr lang="lv-LV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600"/>
              </a:spcBef>
            </a:pPr>
            <a:endParaRPr lang="lv-LV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171628-65E1-F3D2-7918-65F06766D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463" y="230188"/>
            <a:ext cx="2170364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5122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498</Words>
  <Application>Microsoft Office PowerPoint</Application>
  <PresentationFormat>Platekrāna</PresentationFormat>
  <Paragraphs>29</Paragraphs>
  <Slides>5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 Light</vt:lpstr>
      <vt:lpstr>Times New Roman</vt:lpstr>
      <vt:lpstr>Wingdings</vt:lpstr>
      <vt:lpstr>1_Office Theme</vt:lpstr>
      <vt:lpstr>INFORMATĪVS ZIŅOJUMS  par reorganizācijas plānu izpildi par Carnikavas pagasta  ūdenssaimniecības un siltumapgādes funkciju nodošanai</vt:lpstr>
      <vt:lpstr>Aktualizētie termiņi</vt:lpstr>
      <vt:lpstr>Izpildītās reorganizācijas plānu aktivitātes</vt:lpstr>
      <vt:lpstr>Veicamās darbības 2024.gada septembrī  I</vt:lpstr>
      <vt:lpstr>Veicamās darbības 2024.gada septembrī 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Inga Reke</dc:creator>
  <cp:lastModifiedBy>Everita Kāpa</cp:lastModifiedBy>
  <cp:revision>11</cp:revision>
  <dcterms:created xsi:type="dcterms:W3CDTF">2024-09-16T18:01:06Z</dcterms:created>
  <dcterms:modified xsi:type="dcterms:W3CDTF">2024-09-17T10:59:35Z</dcterms:modified>
</cp:coreProperties>
</file>