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381" r:id="rId2"/>
    <p:sldId id="561" r:id="rId3"/>
    <p:sldId id="547" r:id="rId4"/>
    <p:sldId id="558" r:id="rId5"/>
    <p:sldId id="550" r:id="rId6"/>
    <p:sldId id="551" r:id="rId7"/>
    <p:sldId id="559" r:id="rId8"/>
    <p:sldId id="563" r:id="rId9"/>
    <p:sldId id="562" r:id="rId10"/>
    <p:sldId id="552" r:id="rId11"/>
    <p:sldId id="554" r:id="rId12"/>
    <p:sldId id="555" r:id="rId13"/>
    <p:sldId id="564" r:id="rId14"/>
    <p:sldId id="532" r:id="rId15"/>
  </p:sldIdLst>
  <p:sldSz cx="24377650" cy="13716000"/>
  <p:notesSz cx="6858000" cy="9144000"/>
  <p:defaultTextStyle>
    <a:defPPr>
      <a:defRPr lang="en-US"/>
    </a:defPPr>
    <a:lvl1pPr marL="0" algn="l" defTabSz="1827738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3869" algn="l" defTabSz="1827738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7738" algn="l" defTabSz="1827738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1608" algn="l" defTabSz="1827738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5479" algn="l" defTabSz="1827738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69348" algn="l" defTabSz="1827738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3218" algn="l" defTabSz="1827738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397087" algn="l" defTabSz="1827738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0958" algn="l" defTabSz="1827738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767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nta Daniela Kanaska" initials="SDK" lastIdx="1" clrIdx="0">
    <p:extLst/>
  </p:cmAuthor>
  <p:cmAuthor id="2" name="Agris Kamenders" initials="AK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B13D"/>
    <a:srgbClr val="FFD100"/>
    <a:srgbClr val="FFFFFF"/>
    <a:srgbClr val="C4357F"/>
    <a:srgbClr val="007788"/>
    <a:srgbClr val="3C3C3C"/>
    <a:srgbClr val="FFCB05"/>
    <a:srgbClr val="FCE551"/>
    <a:srgbClr val="A5A5A5"/>
    <a:srgbClr val="FFD8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65" autoAdjust="0"/>
    <p:restoredTop sz="86418" autoAdjust="0"/>
  </p:normalViewPr>
  <p:slideViewPr>
    <p:cSldViewPr snapToGrid="0">
      <p:cViewPr varScale="1">
        <p:scale>
          <a:sx n="58" d="100"/>
          <a:sy n="58" d="100"/>
        </p:scale>
        <p:origin x="840" y="90"/>
      </p:cViewPr>
      <p:guideLst>
        <p:guide orient="horz" pos="4320"/>
        <p:guide pos="767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 snapToGrid="0" showGuides="1">
      <p:cViewPr varScale="1">
        <p:scale>
          <a:sx n="99" d="100"/>
          <a:sy n="99" d="100"/>
        </p:scale>
        <p:origin x="42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E019D1-CF91-4815-A985-08BF2C34AE99}" type="datetimeFigureOut">
              <a:rPr lang="en-AU" smtClean="0"/>
              <a:t>4/04/2019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BACF1-2192-4729-B2ED-2ED16637367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834126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327D4D-2B93-4222-B7CD-7DC3B79291B0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2989D4-CAF9-46E5-B64E-5BE547CDD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5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0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25" algn="l" defTabSz="9140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052" algn="l" defTabSz="9140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078" algn="l" defTabSz="9140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105" algn="l" defTabSz="9140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132" algn="l" defTabSz="9140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157" algn="l" defTabSz="9140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185" algn="l" defTabSz="9140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210" algn="l" defTabSz="9140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7388" y="1143000"/>
            <a:ext cx="54832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DAD74B-4254-4A15-B920-236F271C9A39}" type="slidenum">
              <a:rPr lang="id-ID" smtClean="0"/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22350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10.png"/><Relationship Id="rId5" Type="http://schemas.openxmlformats.org/officeDocument/2006/relationships/image" Target="../media/image2.png"/><Relationship Id="rId10" Type="http://schemas.openxmlformats.org/officeDocument/2006/relationships/image" Target="../media/image15.png"/><Relationship Id="rId4" Type="http://schemas.openxmlformats.org/officeDocument/2006/relationships/image" Target="../media/image1.png"/><Relationship Id="rId9" Type="http://schemas.openxmlformats.org/officeDocument/2006/relationships/image" Target="../media/image1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635882" y="2809"/>
            <a:ext cx="8308974" cy="13716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6" tIns="45701" rIns="91406" bIns="45701"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2743078" y="10343535"/>
            <a:ext cx="5921620" cy="384682"/>
          </a:xfrm>
          <a:prstGeom prst="rect">
            <a:avLst/>
          </a:prstGeom>
          <a:noFill/>
        </p:spPr>
        <p:txBody>
          <a:bodyPr wrap="square" lIns="91406" tIns="45701" rIns="91406" bIns="45701" rtlCol="0">
            <a:spAutoFit/>
          </a:bodyPr>
          <a:lstStyle/>
          <a:p>
            <a:endParaRPr lang="en-US" sz="1900" dirty="0">
              <a:solidFill>
                <a:schemeClr val="accent5"/>
              </a:solidFill>
              <a:ea typeface="Open Sans Extrabold" pitchFamily="34" charset="0"/>
              <a:cs typeface="Open Sans Extrabold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84481" y="12300110"/>
            <a:ext cx="957244" cy="95724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5902" y="11990710"/>
            <a:ext cx="1340225" cy="13402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8123" y="12161565"/>
            <a:ext cx="1110756" cy="1110756"/>
          </a:xfrm>
          <a:prstGeom prst="rect">
            <a:avLst/>
          </a:prstGeom>
        </p:spPr>
      </p:pic>
      <p:pic>
        <p:nvPicPr>
          <p:cNvPr id="14" name="Picture Placeholder 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72" b="13072"/>
          <a:stretch>
            <a:fillRect/>
          </a:stretch>
        </p:blipFill>
        <p:spPr>
          <a:xfrm>
            <a:off x="12793663" y="3762375"/>
            <a:ext cx="9686925" cy="5057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6738" y="12300110"/>
            <a:ext cx="966734" cy="96673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164" y="11932217"/>
            <a:ext cx="1437731" cy="959985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7" name="TextBox 16"/>
          <p:cNvSpPr txBox="1"/>
          <p:nvPr userDrawn="1"/>
        </p:nvSpPr>
        <p:spPr>
          <a:xfrm>
            <a:off x="3671790" y="12952181"/>
            <a:ext cx="430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Līdzfinansē Eiropas Savienības programma ‘’Apvārsnis 2020’’</a:t>
            </a:r>
          </a:p>
          <a:p>
            <a:pPr algn="ctr"/>
            <a:r>
              <a:rPr lang="lv-LV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Līgums Nr.754080 </a:t>
            </a:r>
            <a:endParaRPr lang="en-GB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1798" y="12097801"/>
            <a:ext cx="1263155" cy="126315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3427" y="12387328"/>
            <a:ext cx="1932788" cy="76181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4807" y="12300110"/>
            <a:ext cx="940038" cy="9400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57124" y="12049210"/>
            <a:ext cx="829906" cy="11909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74778" y="3068858"/>
            <a:ext cx="6747291" cy="2651125"/>
          </a:xfrm>
          <a:prstGeom prst="rect">
            <a:avLst/>
          </a:prstGeom>
        </p:spPr>
        <p:txBody>
          <a:bodyPr/>
          <a:lstStyle>
            <a:lvl1pPr algn="ctr">
              <a:defRPr sz="8800" b="1" baseline="0">
                <a:latin typeface="+mj-lt"/>
              </a:defRPr>
            </a:lvl1pPr>
          </a:lstStyle>
          <a:p>
            <a:r>
              <a:rPr lang="en-US" dirty="0" err="1"/>
              <a:t>Virsraksts</a:t>
            </a:r>
            <a:br>
              <a:rPr lang="en-US" dirty="0"/>
            </a:br>
            <a:r>
              <a:rPr lang="en-US" dirty="0"/>
              <a:t>Montserrat Semi Bold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0" hasCustomPrompt="1"/>
          </p:nvPr>
        </p:nvSpPr>
        <p:spPr>
          <a:xfrm>
            <a:off x="2724229" y="7844557"/>
            <a:ext cx="6195600" cy="1476000"/>
          </a:xfrm>
        </p:spPr>
        <p:txBody>
          <a:bodyPr>
            <a:noAutofit/>
          </a:bodyPr>
          <a:lstStyle>
            <a:lvl1pPr algn="ctr">
              <a:defRPr sz="4500" spc="600" baseline="0">
                <a:latin typeface="+mj-lt"/>
              </a:defRPr>
            </a:lvl1pPr>
            <a:lvl2pPr>
              <a:defRPr sz="4500">
                <a:latin typeface="+mj-lt"/>
              </a:defRPr>
            </a:lvl2pPr>
            <a:lvl3pPr>
              <a:defRPr sz="4500">
                <a:latin typeface="+mj-lt"/>
              </a:defRPr>
            </a:lvl3pPr>
            <a:lvl4pPr>
              <a:defRPr sz="4500">
                <a:latin typeface="+mj-lt"/>
              </a:defRPr>
            </a:lvl4pPr>
            <a:lvl5pPr>
              <a:defRPr sz="4500">
                <a:latin typeface="+mj-lt"/>
              </a:defRPr>
            </a:lvl5pPr>
          </a:lstStyle>
          <a:p>
            <a:pPr lvl="0"/>
            <a:r>
              <a:rPr lang="en-US" dirty="0" err="1"/>
              <a:t>Apakšvirsraksts</a:t>
            </a:r>
            <a:r>
              <a:rPr lang="en-US" dirty="0"/>
              <a:t> Montserrat Semi Bold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1" hasCustomPrompt="1"/>
          </p:nvPr>
        </p:nvSpPr>
        <p:spPr>
          <a:xfrm>
            <a:off x="4949769" y="10468731"/>
            <a:ext cx="1681200" cy="403200"/>
          </a:xfrm>
        </p:spPr>
        <p:txBody>
          <a:bodyPr>
            <a:noAutofit/>
          </a:bodyPr>
          <a:lstStyle>
            <a:lvl1pPr marL="0" algn="ctr" defTabSz="1827738" rtl="0" eaLnBrk="1" latinLnBrk="0" hangingPunct="1">
              <a:defRPr lang="en-US" sz="2000" kern="1200" spc="600" dirty="0">
                <a:solidFill>
                  <a:schemeClr val="tx1"/>
                </a:solidFill>
                <a:latin typeface="+mj-lt"/>
                <a:ea typeface="Open Sans Extrabold" pitchFamily="34" charset="0"/>
                <a:cs typeface="Open Sans Extrabold" pitchFamily="34" charset="0"/>
              </a:defRPr>
            </a:lvl1pPr>
          </a:lstStyle>
          <a:p>
            <a:pPr lvl="0"/>
            <a:r>
              <a:rPr lang="en-US" dirty="0" err="1"/>
              <a:t>Datums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172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216715" y="12712705"/>
            <a:ext cx="5484971" cy="730250"/>
          </a:xfrm>
        </p:spPr>
        <p:txBody>
          <a:bodyPr/>
          <a:lstStyle/>
          <a:p>
            <a:fld id="{298901E3-7B68-4C00-B324-69E331EF3513}" type="slidenum">
              <a:rPr lang="en-AU" smtClean="0"/>
              <a:t>‹#›</a:t>
            </a:fld>
            <a:endParaRPr lang="en-AU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5" hasCustomPrompt="1"/>
          </p:nvPr>
        </p:nvSpPr>
        <p:spPr>
          <a:xfrm>
            <a:off x="6642928" y="3868738"/>
            <a:ext cx="3949700" cy="81915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Attēls</a:t>
            </a:r>
            <a:endParaRPr lang="en-US" dirty="0"/>
          </a:p>
        </p:txBody>
      </p:sp>
      <p:sp>
        <p:nvSpPr>
          <p:cNvPr id="46" name="Picture Placeholder 7"/>
          <p:cNvSpPr>
            <a:spLocks noGrp="1"/>
          </p:cNvSpPr>
          <p:nvPr>
            <p:ph type="pic" sz="quarter" idx="16" hasCustomPrompt="1"/>
          </p:nvPr>
        </p:nvSpPr>
        <p:spPr>
          <a:xfrm>
            <a:off x="1826747" y="2112825"/>
            <a:ext cx="3949700" cy="81915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Attēls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13697588" y="4512158"/>
            <a:ext cx="8136585" cy="2981325"/>
          </a:xfrm>
        </p:spPr>
        <p:txBody>
          <a:bodyPr>
            <a:normAutofit/>
          </a:bodyPr>
          <a:lstStyle>
            <a:lvl1pPr>
              <a:defRPr lang="en-US" sz="6000" dirty="0">
                <a:solidFill>
                  <a:schemeClr val="accent6"/>
                </a:solidFill>
                <a:latin typeface="+mj-lt"/>
                <a:ea typeface="Lato BOLD"/>
                <a:cs typeface="Lato BOLD"/>
                <a:sym typeface="Lato BOLD"/>
              </a:defRPr>
            </a:lvl1pPr>
          </a:lstStyle>
          <a:p>
            <a:pPr>
              <a:defRPr sz="3000">
                <a:solidFill>
                  <a:schemeClr val="accent1"/>
                </a:solidFill>
                <a:latin typeface="Lato BOLD"/>
                <a:ea typeface="Lato BOLD"/>
                <a:cs typeface="Lato BOLD"/>
                <a:sym typeface="Lato BOLD"/>
              </a:defRPr>
            </a:pPr>
            <a:r>
              <a:rPr lang="en-US" sz="6000" dirty="0" err="1">
                <a:latin typeface="+mj-lt"/>
              </a:rPr>
              <a:t>Šis</a:t>
            </a:r>
            <a:r>
              <a:rPr lang="en-US" sz="6000" dirty="0">
                <a:latin typeface="+mj-lt"/>
              </a:rPr>
              <a:t> </a:t>
            </a:r>
            <a:r>
              <a:rPr lang="en-US" sz="6000" dirty="0" err="1">
                <a:latin typeface="+mj-lt"/>
              </a:rPr>
              <a:t>ir</a:t>
            </a:r>
            <a:r>
              <a:rPr lang="en-US" sz="6000" dirty="0">
                <a:latin typeface="+mj-lt"/>
              </a:rPr>
              <a:t> </a:t>
            </a:r>
            <a:r>
              <a:rPr lang="en-US" sz="6000" dirty="0" err="1">
                <a:latin typeface="+mj-lt"/>
              </a:rPr>
              <a:t>lielisks</a:t>
            </a:r>
            <a:r>
              <a:rPr lang="en-US" sz="6000" dirty="0">
                <a:latin typeface="+mj-lt"/>
              </a:rPr>
              <a:t> </a:t>
            </a:r>
            <a:r>
              <a:rPr lang="en-US" sz="6000" dirty="0" err="1">
                <a:latin typeface="+mj-lt"/>
              </a:rPr>
              <a:t>piemērs</a:t>
            </a:r>
            <a:r>
              <a:rPr lang="en-US" sz="6000" dirty="0">
                <a:latin typeface="+mj-lt"/>
              </a:rPr>
              <a:t> </a:t>
            </a:r>
            <a:r>
              <a:rPr lang="en-US" sz="6000" dirty="0" err="1">
                <a:latin typeface="+mj-lt"/>
              </a:rPr>
              <a:t>kā</a:t>
            </a:r>
            <a:r>
              <a:rPr lang="en-US" sz="6000" dirty="0">
                <a:latin typeface="+mj-lt"/>
              </a:rPr>
              <a:t> </a:t>
            </a:r>
            <a:r>
              <a:rPr lang="en-US" sz="6000" dirty="0" err="1">
                <a:solidFill>
                  <a:srgbClr val="171717"/>
                </a:solidFill>
                <a:latin typeface="+mj-lt"/>
              </a:rPr>
              <a:t>izcelt</a:t>
            </a:r>
            <a:r>
              <a:rPr lang="en-US" sz="6000" dirty="0">
                <a:solidFill>
                  <a:srgbClr val="171717"/>
                </a:solidFill>
                <a:latin typeface="+mj-lt"/>
              </a:rPr>
              <a:t> </a:t>
            </a:r>
            <a:r>
              <a:rPr lang="en-US" sz="6000" dirty="0" err="1">
                <a:solidFill>
                  <a:srgbClr val="171717"/>
                </a:solidFill>
                <a:latin typeface="+mj-lt"/>
              </a:rPr>
              <a:t>prezentācijā</a:t>
            </a:r>
            <a:r>
              <a:rPr lang="en-US" sz="6000" dirty="0">
                <a:solidFill>
                  <a:srgbClr val="171717"/>
                </a:solidFill>
                <a:latin typeface="+mj-lt"/>
              </a:rPr>
              <a:t> </a:t>
            </a:r>
            <a:r>
              <a:rPr lang="en-US" sz="6000" dirty="0" err="1">
                <a:solidFill>
                  <a:srgbClr val="9BB13D"/>
                </a:solidFill>
                <a:latin typeface="+mj-lt"/>
              </a:rPr>
              <a:t>saturu</a:t>
            </a:r>
            <a:endParaRPr lang="en-US" sz="6000" dirty="0">
              <a:solidFill>
                <a:srgbClr val="9BB13D"/>
              </a:solidFill>
              <a:latin typeface="+mj-lt"/>
            </a:endParaRP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8" hasCustomPrompt="1"/>
          </p:nvPr>
        </p:nvSpPr>
        <p:spPr>
          <a:xfrm>
            <a:off x="13697117" y="7752453"/>
            <a:ext cx="8137525" cy="2843212"/>
          </a:xfrm>
        </p:spPr>
        <p:txBody>
          <a:bodyPr/>
          <a:lstStyle/>
          <a:p>
            <a:pPr lvl="0"/>
            <a:r>
              <a:rPr lang="en-US" dirty="0" err="1"/>
              <a:t>Teksts</a:t>
            </a:r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81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901E3-7B68-4C00-B324-69E331EF3513}" type="slidenum">
              <a:rPr lang="en-AU" smtClean="0"/>
              <a:t>‹#›</a:t>
            </a:fld>
            <a:endParaRPr lang="en-AU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8" hasCustomPrompt="1"/>
          </p:nvPr>
        </p:nvSpPr>
        <p:spPr>
          <a:xfrm>
            <a:off x="12188825" y="0"/>
            <a:ext cx="12188829" cy="45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3101"/>
            </a:lvl1pPr>
          </a:lstStyle>
          <a:p>
            <a:r>
              <a:rPr lang="id-ID" dirty="0" err="1"/>
              <a:t>Attēls</a:t>
            </a:r>
            <a:endParaRPr lang="en-AU" dirty="0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9" hasCustomPrompt="1"/>
          </p:nvPr>
        </p:nvSpPr>
        <p:spPr>
          <a:xfrm>
            <a:off x="0" y="4572000"/>
            <a:ext cx="12188825" cy="45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3101"/>
            </a:lvl1pPr>
          </a:lstStyle>
          <a:p>
            <a:r>
              <a:rPr lang="id-ID" dirty="0" err="1"/>
              <a:t>Attēls</a:t>
            </a:r>
            <a:endParaRPr lang="en-AU" dirty="0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22" hasCustomPrompt="1"/>
          </p:nvPr>
        </p:nvSpPr>
        <p:spPr>
          <a:xfrm>
            <a:off x="12188825" y="9144000"/>
            <a:ext cx="12188833" cy="45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3101"/>
            </a:lvl1pPr>
          </a:lstStyle>
          <a:p>
            <a:r>
              <a:rPr lang="id-ID" dirty="0" err="1"/>
              <a:t>Attēls</a:t>
            </a:r>
            <a:endParaRPr lang="en-AU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3" hasCustomPrompt="1"/>
          </p:nvPr>
        </p:nvSpPr>
        <p:spPr>
          <a:xfrm>
            <a:off x="2066856" y="1838739"/>
            <a:ext cx="7077075" cy="894522"/>
          </a:xfrm>
        </p:spPr>
        <p:txBody>
          <a:bodyPr>
            <a:normAutofit/>
          </a:bodyPr>
          <a:lstStyle>
            <a:lvl1pPr algn="ctr">
              <a:defRPr sz="4400" b="1"/>
            </a:lvl1pPr>
          </a:lstStyle>
          <a:p>
            <a:pPr lvl="0"/>
            <a:r>
              <a:rPr lang="en-US" dirty="0" err="1"/>
              <a:t>Teksts</a:t>
            </a:r>
            <a:endParaRPr lang="en-US" dirty="0"/>
          </a:p>
        </p:txBody>
      </p:sp>
      <p:sp>
        <p:nvSpPr>
          <p:cNvPr id="19" name="Text Placeholder 11"/>
          <p:cNvSpPr>
            <a:spLocks noGrp="1"/>
          </p:cNvSpPr>
          <p:nvPr>
            <p:ph type="body" sz="quarter" idx="24" hasCustomPrompt="1"/>
          </p:nvPr>
        </p:nvSpPr>
        <p:spPr>
          <a:xfrm>
            <a:off x="14504021" y="6410739"/>
            <a:ext cx="7077075" cy="894522"/>
          </a:xfrm>
        </p:spPr>
        <p:txBody>
          <a:bodyPr>
            <a:normAutofit/>
          </a:bodyPr>
          <a:lstStyle>
            <a:lvl1pPr algn="ctr">
              <a:defRPr sz="4400" b="1"/>
            </a:lvl1pPr>
          </a:lstStyle>
          <a:p>
            <a:pPr lvl="0"/>
            <a:r>
              <a:rPr lang="en-US" dirty="0" err="1"/>
              <a:t>Teksts</a:t>
            </a:r>
            <a:endParaRPr lang="en-US" dirty="0"/>
          </a:p>
        </p:txBody>
      </p:sp>
      <p:sp>
        <p:nvSpPr>
          <p:cNvPr id="20" name="Text Placeholder 11"/>
          <p:cNvSpPr>
            <a:spLocks noGrp="1"/>
          </p:cNvSpPr>
          <p:nvPr>
            <p:ph type="body" sz="quarter" idx="25" hasCustomPrompt="1"/>
          </p:nvPr>
        </p:nvSpPr>
        <p:spPr>
          <a:xfrm>
            <a:off x="2555874" y="10982739"/>
            <a:ext cx="7077075" cy="894522"/>
          </a:xfrm>
        </p:spPr>
        <p:txBody>
          <a:bodyPr>
            <a:normAutofit/>
          </a:bodyPr>
          <a:lstStyle>
            <a:lvl1pPr algn="ctr">
              <a:defRPr sz="4400" b="1"/>
            </a:lvl1pPr>
          </a:lstStyle>
          <a:p>
            <a:pPr lvl="0"/>
            <a:r>
              <a:rPr lang="en-US" dirty="0" err="1"/>
              <a:t>Teksts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5882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/>
          <p:cNvSpPr>
            <a:spLocks noGrp="1"/>
          </p:cNvSpPr>
          <p:nvPr>
            <p:ph type="title" hasCustomPrompt="1"/>
          </p:nvPr>
        </p:nvSpPr>
        <p:spPr>
          <a:xfrm>
            <a:off x="2060574" y="5496933"/>
            <a:ext cx="10585451" cy="202882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2000" b="1">
                <a:latin typeface="+mj-lt"/>
              </a:defRPr>
            </a:lvl1pPr>
          </a:lstStyle>
          <a:p>
            <a:pPr lvl="0"/>
            <a:r>
              <a:rPr lang="en-US" sz="12000" dirty="0" err="1">
                <a:solidFill>
                  <a:srgbClr val="3C3C3C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Virsraksts</a:t>
            </a:r>
            <a:endParaRPr lang="en-US" sz="12000" dirty="0"/>
          </a:p>
        </p:txBody>
      </p:sp>
      <p:sp>
        <p:nvSpPr>
          <p:cNvPr id="13" name="Content Placeholder 6"/>
          <p:cNvSpPr>
            <a:spLocks noGrp="1"/>
          </p:cNvSpPr>
          <p:nvPr>
            <p:ph idx="1" hasCustomPrompt="1"/>
          </p:nvPr>
        </p:nvSpPr>
        <p:spPr>
          <a:xfrm>
            <a:off x="2060574" y="7179061"/>
            <a:ext cx="10585451" cy="457200"/>
          </a:xfrm>
        </p:spPr>
        <p:txBody>
          <a:bodyPr>
            <a:noAutofit/>
          </a:bodyPr>
          <a:lstStyle>
            <a:lvl1pPr>
              <a:defRPr sz="9200">
                <a:latin typeface="+mj-lt"/>
              </a:defRPr>
            </a:lvl1pPr>
          </a:lstStyle>
          <a:p>
            <a:r>
              <a:rPr lang="en-US" sz="9200" dirty="0" err="1">
                <a:solidFill>
                  <a:srgbClr val="3C3C3C"/>
                </a:solidFill>
                <a:latin typeface="+mj-lt"/>
              </a:rPr>
              <a:t>Apakšvirsraksts</a:t>
            </a:r>
            <a:endParaRPr lang="en-US" sz="9200" dirty="0">
              <a:solidFill>
                <a:srgbClr val="3C3C3C"/>
              </a:solidFill>
              <a:latin typeface="+mj-lt"/>
            </a:endParaRPr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216715" y="12712705"/>
            <a:ext cx="5484971" cy="730250"/>
          </a:xfrm>
        </p:spPr>
        <p:txBody>
          <a:bodyPr/>
          <a:lstStyle/>
          <a:p>
            <a:fld id="{298901E3-7B68-4C00-B324-69E331EF351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680484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Custom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/>
          <p:cNvSpPr>
            <a:spLocks noGrp="1"/>
          </p:cNvSpPr>
          <p:nvPr>
            <p:ph type="title" hasCustomPrompt="1"/>
          </p:nvPr>
        </p:nvSpPr>
        <p:spPr>
          <a:xfrm>
            <a:off x="2060574" y="5496933"/>
            <a:ext cx="10585451" cy="202882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20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sz="12000" dirty="0" err="1">
                <a:solidFill>
                  <a:srgbClr val="3C3C3C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Virsraksts</a:t>
            </a:r>
            <a:endParaRPr lang="en-US" sz="12000" dirty="0"/>
          </a:p>
        </p:txBody>
      </p:sp>
      <p:sp>
        <p:nvSpPr>
          <p:cNvPr id="13" name="Content Placeholder 6"/>
          <p:cNvSpPr>
            <a:spLocks noGrp="1"/>
          </p:cNvSpPr>
          <p:nvPr>
            <p:ph idx="1" hasCustomPrompt="1"/>
          </p:nvPr>
        </p:nvSpPr>
        <p:spPr>
          <a:xfrm>
            <a:off x="2060574" y="7179061"/>
            <a:ext cx="10585451" cy="457200"/>
          </a:xfrm>
        </p:spPr>
        <p:txBody>
          <a:bodyPr>
            <a:noAutofit/>
          </a:bodyPr>
          <a:lstStyle>
            <a:lvl1pPr>
              <a:defRPr sz="9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sz="9200" dirty="0" err="1">
                <a:solidFill>
                  <a:srgbClr val="3C3C3C"/>
                </a:solidFill>
                <a:latin typeface="+mj-lt"/>
              </a:rPr>
              <a:t>Apakšvirsraksts</a:t>
            </a:r>
            <a:endParaRPr lang="en-US" sz="9200" dirty="0">
              <a:solidFill>
                <a:srgbClr val="3C3C3C"/>
              </a:solidFill>
              <a:latin typeface="+mj-lt"/>
            </a:endParaRPr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216715" y="12712705"/>
            <a:ext cx="5484971" cy="730250"/>
          </a:xfrm>
        </p:spPr>
        <p:txBody>
          <a:bodyPr/>
          <a:lstStyle/>
          <a:p>
            <a:fld id="{298901E3-7B68-4C00-B324-69E331EF3513}" type="slidenum">
              <a:rPr lang="en-AU" smtClean="0"/>
              <a:t>‹#›</a:t>
            </a:fld>
            <a:endParaRPr lang="en-AU"/>
          </a:p>
        </p:txBody>
      </p:sp>
    </p:spTree>
    <p:extLst/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Custom Layou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/>
          <p:cNvSpPr>
            <a:spLocks noGrp="1"/>
          </p:cNvSpPr>
          <p:nvPr>
            <p:ph type="title" hasCustomPrompt="1"/>
          </p:nvPr>
        </p:nvSpPr>
        <p:spPr>
          <a:xfrm>
            <a:off x="2060574" y="5496933"/>
            <a:ext cx="10585451" cy="202882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20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sz="12000" dirty="0" err="1">
                <a:solidFill>
                  <a:srgbClr val="3C3C3C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Virsraksts</a:t>
            </a:r>
            <a:endParaRPr lang="en-US" sz="12000" dirty="0"/>
          </a:p>
        </p:txBody>
      </p:sp>
      <p:sp>
        <p:nvSpPr>
          <p:cNvPr id="13" name="Content Placeholder 6"/>
          <p:cNvSpPr>
            <a:spLocks noGrp="1"/>
          </p:cNvSpPr>
          <p:nvPr>
            <p:ph idx="1" hasCustomPrompt="1"/>
          </p:nvPr>
        </p:nvSpPr>
        <p:spPr>
          <a:xfrm>
            <a:off x="2060574" y="7179061"/>
            <a:ext cx="10585451" cy="457200"/>
          </a:xfrm>
        </p:spPr>
        <p:txBody>
          <a:bodyPr>
            <a:noAutofit/>
          </a:bodyPr>
          <a:lstStyle>
            <a:lvl1pPr>
              <a:defRPr sz="9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sz="9200" dirty="0" err="1">
                <a:solidFill>
                  <a:srgbClr val="3C3C3C"/>
                </a:solidFill>
                <a:latin typeface="+mj-lt"/>
              </a:rPr>
              <a:t>Apakšvirsraksts</a:t>
            </a:r>
            <a:endParaRPr lang="en-US" sz="9200" dirty="0">
              <a:solidFill>
                <a:srgbClr val="3C3C3C"/>
              </a:solidFill>
              <a:latin typeface="+mj-lt"/>
            </a:endParaRPr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216715" y="12712705"/>
            <a:ext cx="5484971" cy="730250"/>
          </a:xfrm>
        </p:spPr>
        <p:txBody>
          <a:bodyPr/>
          <a:lstStyle/>
          <a:p>
            <a:fld id="{298901E3-7B68-4C00-B324-69E331EF3513}" type="slidenum">
              <a:rPr lang="en-AU" smtClean="0"/>
              <a:t>‹#›</a:t>
            </a:fld>
            <a:endParaRPr lang="en-AU"/>
          </a:p>
        </p:txBody>
      </p:sp>
    </p:spTree>
    <p:extLst/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Custom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/>
          <p:cNvSpPr>
            <a:spLocks noGrp="1"/>
          </p:cNvSpPr>
          <p:nvPr>
            <p:ph type="title" hasCustomPrompt="1"/>
          </p:nvPr>
        </p:nvSpPr>
        <p:spPr>
          <a:xfrm>
            <a:off x="2060574" y="4582536"/>
            <a:ext cx="17723717" cy="202882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6600" b="1" baseline="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lv-LV" sz="6000" dirty="0">
                <a:solidFill>
                  <a:schemeClr val="accent5"/>
                </a:solidFill>
              </a:rPr>
              <a:t>Šis ir veids kā </a:t>
            </a:r>
            <a:r>
              <a:rPr lang="lv-LV" sz="6000" i="1" dirty="0">
                <a:solidFill>
                  <a:schemeClr val="accent5"/>
                </a:solidFill>
              </a:rPr>
              <a:t>izcelt tekstu </a:t>
            </a:r>
            <a:r>
              <a:rPr lang="lv-LV" sz="6000" dirty="0">
                <a:solidFill>
                  <a:schemeClr val="accent5"/>
                </a:solidFill>
              </a:rPr>
              <a:t>un </a:t>
            </a:r>
            <a:r>
              <a:rPr lang="lv-LV" sz="6000" dirty="0" err="1">
                <a:solidFill>
                  <a:schemeClr val="accent5"/>
                </a:solidFill>
              </a:rPr>
              <a:t>pārādīt</a:t>
            </a:r>
            <a:r>
              <a:rPr lang="lv-LV" sz="6000" dirty="0">
                <a:solidFill>
                  <a:schemeClr val="accent5"/>
                </a:solidFill>
              </a:rPr>
              <a:t> nozīmi satura svarīgumam, ko prezentējat klausītājiem</a:t>
            </a:r>
            <a:br>
              <a:rPr lang="lv-LV" sz="6000" dirty="0">
                <a:solidFill>
                  <a:schemeClr val="accent5"/>
                </a:solidFill>
              </a:rPr>
            </a:br>
            <a:br>
              <a:rPr lang="en-US" sz="6000" dirty="0">
                <a:solidFill>
                  <a:schemeClr val="accent5"/>
                </a:solidFill>
              </a:rPr>
            </a:br>
            <a:r>
              <a:rPr lang="en-US" sz="9600" dirty="0">
                <a:solidFill>
                  <a:schemeClr val="accent5"/>
                </a:solidFill>
              </a:rPr>
              <a:t>99%</a:t>
            </a:r>
            <a:r>
              <a:rPr lang="lv-LV" sz="9600" dirty="0">
                <a:solidFill>
                  <a:schemeClr val="accent5"/>
                </a:solidFill>
              </a:rPr>
              <a:t> </a:t>
            </a:r>
            <a:r>
              <a:rPr lang="lv-LV" sz="6000" dirty="0">
                <a:solidFill>
                  <a:schemeClr val="accent5"/>
                </a:solidFill>
              </a:rPr>
              <a:t>procenti nenovērsīs uzmanību</a:t>
            </a:r>
            <a:endParaRPr lang="en-US" sz="12000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216715" y="12712705"/>
            <a:ext cx="5484971" cy="730250"/>
          </a:xfrm>
        </p:spPr>
        <p:txBody>
          <a:bodyPr/>
          <a:lstStyle/>
          <a:p>
            <a:fld id="{298901E3-7B68-4C00-B324-69E331EF3513}" type="slidenum">
              <a:rPr lang="en-AU" smtClean="0"/>
              <a:t>‹#›</a:t>
            </a:fld>
            <a:endParaRPr lang="en-AU"/>
          </a:p>
        </p:txBody>
      </p:sp>
    </p:spTree>
    <p:extLst/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Custom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/>
          <p:cNvSpPr>
            <a:spLocks noGrp="1"/>
          </p:cNvSpPr>
          <p:nvPr>
            <p:ph type="title" hasCustomPrompt="1"/>
          </p:nvPr>
        </p:nvSpPr>
        <p:spPr>
          <a:xfrm>
            <a:off x="2060574" y="4582536"/>
            <a:ext cx="17723717" cy="202882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6600" b="1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lv-LV" sz="6000" dirty="0">
                <a:solidFill>
                  <a:schemeClr val="accent5"/>
                </a:solidFill>
              </a:rPr>
              <a:t>Šis ir veids kā </a:t>
            </a:r>
            <a:r>
              <a:rPr lang="lv-LV" sz="6000" i="1" dirty="0">
                <a:solidFill>
                  <a:schemeClr val="accent5"/>
                </a:solidFill>
              </a:rPr>
              <a:t>izcelt tekstu </a:t>
            </a:r>
            <a:r>
              <a:rPr lang="lv-LV" sz="6000" dirty="0">
                <a:solidFill>
                  <a:schemeClr val="accent5"/>
                </a:solidFill>
              </a:rPr>
              <a:t>un </a:t>
            </a:r>
            <a:r>
              <a:rPr lang="lv-LV" sz="6000" dirty="0" err="1">
                <a:solidFill>
                  <a:schemeClr val="accent5"/>
                </a:solidFill>
              </a:rPr>
              <a:t>pārādīt</a:t>
            </a:r>
            <a:r>
              <a:rPr lang="lv-LV" sz="6000" dirty="0">
                <a:solidFill>
                  <a:schemeClr val="accent5"/>
                </a:solidFill>
              </a:rPr>
              <a:t> nozīmi satura svarīgumam, ko prezentējat klausītājiem</a:t>
            </a:r>
            <a:br>
              <a:rPr lang="lv-LV" sz="6000" dirty="0">
                <a:solidFill>
                  <a:schemeClr val="accent5"/>
                </a:solidFill>
              </a:rPr>
            </a:br>
            <a:br>
              <a:rPr lang="en-US" sz="6000" dirty="0">
                <a:solidFill>
                  <a:schemeClr val="accent5"/>
                </a:solidFill>
              </a:rPr>
            </a:br>
            <a:r>
              <a:rPr lang="en-US" sz="9600" dirty="0">
                <a:solidFill>
                  <a:schemeClr val="accent5"/>
                </a:solidFill>
              </a:rPr>
              <a:t>99%</a:t>
            </a:r>
            <a:r>
              <a:rPr lang="lv-LV" sz="9600" dirty="0">
                <a:solidFill>
                  <a:schemeClr val="accent5"/>
                </a:solidFill>
              </a:rPr>
              <a:t> </a:t>
            </a:r>
            <a:r>
              <a:rPr lang="lv-LV" sz="6000" dirty="0">
                <a:solidFill>
                  <a:schemeClr val="accent5"/>
                </a:solidFill>
              </a:rPr>
              <a:t>procenti nenovērsīs uzmanību</a:t>
            </a:r>
            <a:endParaRPr lang="en-US" sz="12000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216715" y="12712705"/>
            <a:ext cx="5484971" cy="730250"/>
          </a:xfrm>
        </p:spPr>
        <p:txBody>
          <a:bodyPr/>
          <a:lstStyle/>
          <a:p>
            <a:fld id="{298901E3-7B68-4C00-B324-69E331EF3513}" type="slidenum">
              <a:rPr lang="en-AU" smtClean="0"/>
              <a:t>‹#›</a:t>
            </a:fld>
            <a:endParaRPr lang="en-AU"/>
          </a:p>
        </p:txBody>
      </p:sp>
    </p:spTree>
    <p:extLst/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tfolio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/>
          <p:cNvSpPr>
            <a:spLocks noGrp="1"/>
          </p:cNvSpPr>
          <p:nvPr>
            <p:ph type="pic" sz="quarter" idx="10" hasCustomPrompt="1"/>
          </p:nvPr>
        </p:nvSpPr>
        <p:spPr>
          <a:xfrm>
            <a:off x="10872704" y="4614193"/>
            <a:ext cx="5401865" cy="4588624"/>
          </a:xfrm>
          <a:custGeom>
            <a:avLst/>
            <a:gdLst>
              <a:gd name="connsiteX0" fmla="*/ 0 w 2701636"/>
              <a:gd name="connsiteY0" fmla="*/ 0 h 2294312"/>
              <a:gd name="connsiteX1" fmla="*/ 2701636 w 2701636"/>
              <a:gd name="connsiteY1" fmla="*/ 0 h 2294312"/>
              <a:gd name="connsiteX2" fmla="*/ 2701636 w 2701636"/>
              <a:gd name="connsiteY2" fmla="*/ 2294312 h 2294312"/>
              <a:gd name="connsiteX3" fmla="*/ 0 w 2701636"/>
              <a:gd name="connsiteY3" fmla="*/ 2294312 h 2294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01636" h="2294312">
                <a:moveTo>
                  <a:pt x="0" y="0"/>
                </a:moveTo>
                <a:lnTo>
                  <a:pt x="2701636" y="0"/>
                </a:lnTo>
                <a:lnTo>
                  <a:pt x="2701636" y="2294312"/>
                </a:lnTo>
                <a:lnTo>
                  <a:pt x="0" y="2294312"/>
                </a:ln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US" dirty="0" err="1"/>
              <a:t>Attēls</a:t>
            </a:r>
            <a:endParaRPr lang="en-US" dirty="0"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1" hasCustomPrompt="1"/>
          </p:nvPr>
        </p:nvSpPr>
        <p:spPr>
          <a:xfrm>
            <a:off x="16274578" y="0"/>
            <a:ext cx="5401865" cy="4621876"/>
          </a:xfrm>
          <a:custGeom>
            <a:avLst/>
            <a:gdLst>
              <a:gd name="connsiteX0" fmla="*/ 0 w 2701636"/>
              <a:gd name="connsiteY0" fmla="*/ 0 h 2310938"/>
              <a:gd name="connsiteX1" fmla="*/ 2701636 w 2701636"/>
              <a:gd name="connsiteY1" fmla="*/ 0 h 2310938"/>
              <a:gd name="connsiteX2" fmla="*/ 2701636 w 2701636"/>
              <a:gd name="connsiteY2" fmla="*/ 2310938 h 2310938"/>
              <a:gd name="connsiteX3" fmla="*/ 0 w 2701636"/>
              <a:gd name="connsiteY3" fmla="*/ 2310938 h 2310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01636" h="2310938">
                <a:moveTo>
                  <a:pt x="0" y="0"/>
                </a:moveTo>
                <a:lnTo>
                  <a:pt x="2701636" y="0"/>
                </a:lnTo>
                <a:lnTo>
                  <a:pt x="2701636" y="2310938"/>
                </a:lnTo>
                <a:lnTo>
                  <a:pt x="0" y="2310938"/>
                </a:ln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US" dirty="0" err="1"/>
              <a:t>Attēls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2" hasCustomPrompt="1"/>
          </p:nvPr>
        </p:nvSpPr>
        <p:spPr>
          <a:xfrm>
            <a:off x="16274573" y="9185564"/>
            <a:ext cx="5401865" cy="4505498"/>
          </a:xfrm>
          <a:custGeom>
            <a:avLst/>
            <a:gdLst>
              <a:gd name="connsiteX0" fmla="*/ 0 w 2701636"/>
              <a:gd name="connsiteY0" fmla="*/ 0 h 2252749"/>
              <a:gd name="connsiteX1" fmla="*/ 2701636 w 2701636"/>
              <a:gd name="connsiteY1" fmla="*/ 0 h 2252749"/>
              <a:gd name="connsiteX2" fmla="*/ 2701636 w 2701636"/>
              <a:gd name="connsiteY2" fmla="*/ 2252749 h 2252749"/>
              <a:gd name="connsiteX3" fmla="*/ 0 w 2701636"/>
              <a:gd name="connsiteY3" fmla="*/ 2252749 h 2252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01636" h="2252749">
                <a:moveTo>
                  <a:pt x="0" y="0"/>
                </a:moveTo>
                <a:lnTo>
                  <a:pt x="2701636" y="0"/>
                </a:lnTo>
                <a:lnTo>
                  <a:pt x="2701636" y="2252749"/>
                </a:lnTo>
                <a:lnTo>
                  <a:pt x="0" y="2252749"/>
                </a:ln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US" dirty="0" err="1"/>
              <a:t>Attēls</a:t>
            </a:r>
            <a:endParaRPr lang="en-US" dirty="0"/>
          </a:p>
        </p:txBody>
      </p:sp>
      <p:sp>
        <p:nvSpPr>
          <p:cNvPr id="7" name="Slide Number"/>
          <p:cNvSpPr txBox="1">
            <a:spLocks/>
          </p:cNvSpPr>
          <p:nvPr userDrawn="1"/>
        </p:nvSpPr>
        <p:spPr>
          <a:xfrm>
            <a:off x="17216715" y="12712705"/>
            <a:ext cx="5484971" cy="730250"/>
          </a:xfrm>
          <a:prstGeom prst="rect">
            <a:avLst/>
          </a:prstGeom>
        </p:spPr>
        <p:txBody>
          <a:bodyPr vert="horz" lIns="91406" tIns="45701" rIns="91406" bIns="45701" rtlCol="0" anchor="ctr"/>
          <a:lstStyle>
            <a:defPPr>
              <a:defRPr lang="en-US"/>
            </a:defPPr>
            <a:lvl1pPr marL="0" algn="r" defTabSz="1827738" rtl="0" eaLnBrk="1" latinLnBrk="0" hangingPunct="1">
              <a:defRPr sz="2399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913869" algn="l" defTabSz="1827738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7738" algn="l" defTabSz="1827738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1608" algn="l" defTabSz="1827738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5479" algn="l" defTabSz="1827738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9348" algn="l" defTabSz="1827738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3218" algn="l" defTabSz="1827738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7087" algn="l" defTabSz="1827738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0958" algn="l" defTabSz="1827738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2100233" y="4033928"/>
            <a:ext cx="7256418" cy="3260008"/>
          </a:xfrm>
        </p:spPr>
        <p:txBody>
          <a:bodyPr>
            <a:normAutofit/>
          </a:bodyPr>
          <a:lstStyle>
            <a:lvl1pPr>
              <a:defRPr sz="80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IEVIETOT IZCEĻAMU TEKSTU ŠEIT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2100263" y="7457303"/>
            <a:ext cx="7256388" cy="3048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accent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Un </a:t>
            </a:r>
            <a:r>
              <a:rPr lang="en-US" dirty="0" err="1"/>
              <a:t>paskaidrojošu</a:t>
            </a:r>
            <a:r>
              <a:rPr lang="en-US" dirty="0"/>
              <a:t> </a:t>
            </a:r>
            <a:r>
              <a:rPr lang="en-US" dirty="0" err="1"/>
              <a:t>tekstu</a:t>
            </a:r>
            <a:r>
              <a:rPr lang="en-US" dirty="0"/>
              <a:t> </a:t>
            </a:r>
            <a:r>
              <a:rPr lang="en-US" dirty="0" err="1"/>
              <a:t>šeit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10872709" y="-4518"/>
            <a:ext cx="5401869" cy="46052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16274572" y="4572003"/>
            <a:ext cx="5401869" cy="4621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10872704" y="9219443"/>
            <a:ext cx="5401869" cy="44888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11897236" y="1631993"/>
            <a:ext cx="3352800" cy="631144"/>
          </a:xfrm>
        </p:spPr>
        <p:txBody>
          <a:bodyPr/>
          <a:lstStyle>
            <a:lvl1pPr algn="ctr">
              <a:defRPr b="1"/>
            </a:lvl1pPr>
          </a:lstStyle>
          <a:p>
            <a:pPr lvl="0"/>
            <a:r>
              <a:rPr lang="en-US" dirty="0" err="1"/>
              <a:t>Teksts</a:t>
            </a:r>
            <a:endParaRPr lang="en-US" dirty="0"/>
          </a:p>
        </p:txBody>
      </p:sp>
      <p:sp>
        <p:nvSpPr>
          <p:cNvPr id="20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11897236" y="2352503"/>
            <a:ext cx="3352800" cy="631144"/>
          </a:xfrm>
        </p:spPr>
        <p:txBody>
          <a:bodyPr/>
          <a:lstStyle>
            <a:lvl1pPr algn="ctr">
              <a:defRPr b="0"/>
            </a:lvl1pPr>
          </a:lstStyle>
          <a:p>
            <a:pPr lvl="0"/>
            <a:r>
              <a:rPr lang="en-US" dirty="0" err="1"/>
              <a:t>Teksts</a:t>
            </a:r>
            <a:endParaRPr lang="en-US" dirty="0"/>
          </a:p>
        </p:txBody>
      </p:sp>
      <p:sp>
        <p:nvSpPr>
          <p:cNvPr id="22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17216715" y="6282097"/>
            <a:ext cx="3352800" cy="631144"/>
          </a:xfrm>
        </p:spPr>
        <p:txBody>
          <a:bodyPr/>
          <a:lstStyle>
            <a:lvl1pPr algn="ctr">
              <a:defRPr b="1"/>
            </a:lvl1pPr>
          </a:lstStyle>
          <a:p>
            <a:pPr lvl="0"/>
            <a:r>
              <a:rPr lang="en-US" dirty="0" err="1"/>
              <a:t>Teksts</a:t>
            </a:r>
            <a:endParaRPr lang="en-US" dirty="0"/>
          </a:p>
        </p:txBody>
      </p:sp>
      <p:sp>
        <p:nvSpPr>
          <p:cNvPr id="23" name="Text Placeholder 10"/>
          <p:cNvSpPr>
            <a:spLocks noGrp="1"/>
          </p:cNvSpPr>
          <p:nvPr>
            <p:ph type="body" sz="quarter" idx="20" hasCustomPrompt="1"/>
          </p:nvPr>
        </p:nvSpPr>
        <p:spPr>
          <a:xfrm>
            <a:off x="17216715" y="7002607"/>
            <a:ext cx="3352800" cy="631144"/>
          </a:xfrm>
        </p:spPr>
        <p:txBody>
          <a:bodyPr/>
          <a:lstStyle>
            <a:lvl1pPr algn="ctr">
              <a:defRPr b="0"/>
            </a:lvl1pPr>
          </a:lstStyle>
          <a:p>
            <a:pPr lvl="0"/>
            <a:r>
              <a:rPr lang="en-US" dirty="0" err="1"/>
              <a:t>Teksts</a:t>
            </a:r>
            <a:endParaRPr lang="en-US" dirty="0"/>
          </a:p>
        </p:txBody>
      </p:sp>
      <p:sp>
        <p:nvSpPr>
          <p:cNvPr id="25" name="Text Placehold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11896525" y="10810555"/>
            <a:ext cx="3352800" cy="631144"/>
          </a:xfrm>
        </p:spPr>
        <p:txBody>
          <a:bodyPr/>
          <a:lstStyle>
            <a:lvl1pPr algn="ctr">
              <a:defRPr b="1"/>
            </a:lvl1pPr>
          </a:lstStyle>
          <a:p>
            <a:pPr lvl="0"/>
            <a:r>
              <a:rPr lang="en-US" dirty="0" err="1"/>
              <a:t>Teksts</a:t>
            </a:r>
            <a:endParaRPr lang="en-US" dirty="0"/>
          </a:p>
        </p:txBody>
      </p:sp>
      <p:sp>
        <p:nvSpPr>
          <p:cNvPr id="26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11896525" y="11531065"/>
            <a:ext cx="3352800" cy="631144"/>
          </a:xfrm>
        </p:spPr>
        <p:txBody>
          <a:bodyPr/>
          <a:lstStyle>
            <a:lvl1pPr algn="ctr">
              <a:defRPr b="0"/>
            </a:lvl1pPr>
          </a:lstStyle>
          <a:p>
            <a:pPr lvl="0"/>
            <a:r>
              <a:rPr lang="en-US" dirty="0" err="1"/>
              <a:t>Teksts</a:t>
            </a:r>
            <a:endParaRPr lang="en-US" dirty="0"/>
          </a:p>
        </p:txBody>
      </p:sp>
    </p:spTree>
    <p:extLst/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2188825" y="0"/>
            <a:ext cx="12188825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6" tIns="45701" rIns="91406" bIns="45701" rtlCol="0" anchor="ctr"/>
          <a:lstStyle/>
          <a:p>
            <a:pPr algn="ctr"/>
            <a:endParaRPr lang="en-AU" sz="360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7" hasCustomPrompt="1"/>
          </p:nvPr>
        </p:nvSpPr>
        <p:spPr>
          <a:xfrm>
            <a:off x="-3" y="0"/>
            <a:ext cx="12226927" cy="1371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3101"/>
            </a:lvl1pPr>
          </a:lstStyle>
          <a:p>
            <a:r>
              <a:rPr lang="id-ID" dirty="0"/>
              <a:t>Pic</a:t>
            </a:r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675965" y="12712705"/>
            <a:ext cx="5484971" cy="730250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075099" y="12712705"/>
            <a:ext cx="8227457" cy="730250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901E3-7B68-4C00-B324-69E331EF3513}" type="slidenum">
              <a:rPr lang="en-AU" smtClean="0"/>
              <a:t>‹#›</a:t>
            </a:fld>
            <a:endParaRPr lang="en-AU"/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1603378" y="5349303"/>
            <a:ext cx="9120043" cy="3406774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457178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675965" y="12712705"/>
            <a:ext cx="5484971" cy="730250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075099" y="12712705"/>
            <a:ext cx="8227457" cy="730250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901E3-7B68-4C00-B324-69E331EF3513}" type="slidenum">
              <a:rPr lang="en-AU" smtClean="0"/>
              <a:t>‹#›</a:t>
            </a:fld>
            <a:endParaRPr lang="en-AU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88825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6" tIns="45701" rIns="91406" bIns="45701" rtlCol="0" anchor="ctr"/>
          <a:lstStyle/>
          <a:p>
            <a:pPr algn="ctr"/>
            <a:endParaRPr lang="en-AU" sz="360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603378" y="5444901"/>
            <a:ext cx="9120043" cy="3406774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7" hasCustomPrompt="1"/>
          </p:nvPr>
        </p:nvSpPr>
        <p:spPr>
          <a:xfrm>
            <a:off x="12188825" y="0"/>
            <a:ext cx="12188825" cy="45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3101"/>
            </a:lvl1pPr>
          </a:lstStyle>
          <a:p>
            <a:r>
              <a:rPr lang="id-ID" dirty="0"/>
              <a:t>Pic</a:t>
            </a:r>
            <a:endParaRPr lang="en-AU" dirty="0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21" hasCustomPrompt="1"/>
          </p:nvPr>
        </p:nvSpPr>
        <p:spPr>
          <a:xfrm>
            <a:off x="12188825" y="4572000"/>
            <a:ext cx="12188825" cy="45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3101"/>
            </a:lvl1pPr>
          </a:lstStyle>
          <a:p>
            <a:r>
              <a:rPr lang="id-ID" dirty="0"/>
              <a:t>Pic</a:t>
            </a:r>
            <a:endParaRPr lang="en-AU" dirty="0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25" hasCustomPrompt="1"/>
          </p:nvPr>
        </p:nvSpPr>
        <p:spPr>
          <a:xfrm>
            <a:off x="12188825" y="9144000"/>
            <a:ext cx="12188825" cy="45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3101"/>
            </a:lvl1pPr>
          </a:lstStyle>
          <a:p>
            <a:r>
              <a:rPr lang="id-ID" dirty="0"/>
              <a:t>Pic</a:t>
            </a:r>
            <a:endParaRPr lang="en-AU" dirty="0"/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26" hasCustomPrompt="1"/>
          </p:nvPr>
        </p:nvSpPr>
        <p:spPr>
          <a:xfrm>
            <a:off x="18545178" y="0"/>
            <a:ext cx="5832473" cy="4572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>
            <a:normAutofit/>
          </a:bodyPr>
          <a:lstStyle>
            <a:lvl1pPr>
              <a:defRPr sz="3101"/>
            </a:lvl1pPr>
          </a:lstStyle>
          <a:p>
            <a:r>
              <a:rPr lang="id-ID" dirty="0"/>
              <a:t>Pic</a:t>
            </a:r>
            <a:endParaRPr lang="en-AU" dirty="0"/>
          </a:p>
        </p:txBody>
      </p:sp>
      <p:sp>
        <p:nvSpPr>
          <p:cNvPr id="14" name="Picture Placeholder 8"/>
          <p:cNvSpPr>
            <a:spLocks noGrp="1"/>
          </p:cNvSpPr>
          <p:nvPr>
            <p:ph type="pic" sz="quarter" idx="27" hasCustomPrompt="1"/>
          </p:nvPr>
        </p:nvSpPr>
        <p:spPr>
          <a:xfrm>
            <a:off x="18545178" y="4572000"/>
            <a:ext cx="5832473" cy="4572000"/>
          </a:xfrm>
          <a:prstGeom prst="rect">
            <a:avLst/>
          </a:prstGeom>
          <a:solidFill>
            <a:schemeClr val="accent3">
              <a:alpha val="70000"/>
            </a:schemeClr>
          </a:solidFill>
        </p:spPr>
        <p:txBody>
          <a:bodyPr>
            <a:normAutofit/>
          </a:bodyPr>
          <a:lstStyle>
            <a:lvl1pPr>
              <a:defRPr sz="3101"/>
            </a:lvl1pPr>
          </a:lstStyle>
          <a:p>
            <a:r>
              <a:rPr lang="id-ID" dirty="0"/>
              <a:t>Pic</a:t>
            </a:r>
            <a:endParaRPr lang="en-AU" dirty="0"/>
          </a:p>
        </p:txBody>
      </p:sp>
      <p:sp>
        <p:nvSpPr>
          <p:cNvPr id="15" name="Picture Placeholder 8"/>
          <p:cNvSpPr>
            <a:spLocks noGrp="1"/>
          </p:cNvSpPr>
          <p:nvPr>
            <p:ph type="pic" sz="quarter" idx="28" hasCustomPrompt="1"/>
          </p:nvPr>
        </p:nvSpPr>
        <p:spPr>
          <a:xfrm>
            <a:off x="18545178" y="9144000"/>
            <a:ext cx="5832473" cy="4572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>
            <a:normAutofit/>
          </a:bodyPr>
          <a:lstStyle>
            <a:lvl1pPr>
              <a:defRPr sz="3101"/>
            </a:lvl1pPr>
          </a:lstStyle>
          <a:p>
            <a:r>
              <a:rPr lang="id-ID" dirty="0"/>
              <a:t>Pic</a:t>
            </a:r>
            <a:endParaRPr lang="en-AU" dirty="0"/>
          </a:p>
        </p:txBody>
      </p:sp>
      <p:sp>
        <p:nvSpPr>
          <p:cNvPr id="16" name="Text Placeholder 33"/>
          <p:cNvSpPr>
            <a:spLocks noGrp="1"/>
          </p:cNvSpPr>
          <p:nvPr>
            <p:ph type="body" sz="quarter" idx="29" hasCustomPrompt="1"/>
          </p:nvPr>
        </p:nvSpPr>
        <p:spPr>
          <a:xfrm>
            <a:off x="19005101" y="1041403"/>
            <a:ext cx="4783818" cy="41592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901">
                <a:solidFill>
                  <a:schemeClr val="bg1"/>
                </a:solidFill>
                <a:latin typeface="+mj-lt"/>
              </a:defRPr>
            </a:lvl1pPr>
            <a:lvl2pPr>
              <a:defRPr sz="3600"/>
            </a:lvl2pPr>
            <a:lvl3pPr>
              <a:defRPr sz="2901"/>
            </a:lvl3pPr>
            <a:lvl4pPr>
              <a:defRPr sz="2399"/>
            </a:lvl4pPr>
            <a:lvl5pPr>
              <a:defRPr sz="2399"/>
            </a:lvl5pPr>
          </a:lstStyle>
          <a:p>
            <a:pPr lvl="0"/>
            <a:r>
              <a:rPr lang="id-ID" dirty="0"/>
              <a:t>Text</a:t>
            </a:r>
            <a:endParaRPr lang="en-AU" dirty="0"/>
          </a:p>
        </p:txBody>
      </p:sp>
      <p:sp>
        <p:nvSpPr>
          <p:cNvPr id="17" name="Text Placeholder 33"/>
          <p:cNvSpPr>
            <a:spLocks noGrp="1"/>
          </p:cNvSpPr>
          <p:nvPr>
            <p:ph type="body" sz="quarter" idx="30" hasCustomPrompt="1"/>
          </p:nvPr>
        </p:nvSpPr>
        <p:spPr>
          <a:xfrm>
            <a:off x="19005101" y="1651005"/>
            <a:ext cx="4783818" cy="2079170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399">
                <a:solidFill>
                  <a:schemeClr val="bg1"/>
                </a:solidFill>
                <a:latin typeface="+mn-lt"/>
              </a:defRPr>
            </a:lvl1pPr>
            <a:lvl2pPr>
              <a:defRPr sz="3600"/>
            </a:lvl2pPr>
            <a:lvl3pPr>
              <a:defRPr sz="2901"/>
            </a:lvl3pPr>
            <a:lvl4pPr>
              <a:defRPr sz="2399"/>
            </a:lvl4pPr>
            <a:lvl5pPr>
              <a:defRPr sz="2399"/>
            </a:lvl5pPr>
          </a:lstStyle>
          <a:p>
            <a:pPr lvl="0"/>
            <a:r>
              <a:rPr lang="id-ID" dirty="0"/>
              <a:t>Text</a:t>
            </a:r>
            <a:endParaRPr lang="en-AU" dirty="0"/>
          </a:p>
        </p:txBody>
      </p:sp>
      <p:sp>
        <p:nvSpPr>
          <p:cNvPr id="18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19005101" y="5499103"/>
            <a:ext cx="4783818" cy="41592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901">
                <a:solidFill>
                  <a:schemeClr val="bg1"/>
                </a:solidFill>
                <a:latin typeface="+mj-lt"/>
              </a:defRPr>
            </a:lvl1pPr>
            <a:lvl2pPr>
              <a:defRPr sz="3600"/>
            </a:lvl2pPr>
            <a:lvl3pPr>
              <a:defRPr sz="2901"/>
            </a:lvl3pPr>
            <a:lvl4pPr>
              <a:defRPr sz="2399"/>
            </a:lvl4pPr>
            <a:lvl5pPr>
              <a:defRPr sz="2399"/>
            </a:lvl5pPr>
          </a:lstStyle>
          <a:p>
            <a:pPr lvl="0"/>
            <a:r>
              <a:rPr lang="id-ID" dirty="0"/>
              <a:t>Text</a:t>
            </a:r>
            <a:endParaRPr lang="en-AU" dirty="0"/>
          </a:p>
        </p:txBody>
      </p:sp>
      <p:sp>
        <p:nvSpPr>
          <p:cNvPr id="19" name="Text Placeholder 33"/>
          <p:cNvSpPr>
            <a:spLocks noGrp="1"/>
          </p:cNvSpPr>
          <p:nvPr>
            <p:ph type="body" sz="quarter" idx="32" hasCustomPrompt="1"/>
          </p:nvPr>
        </p:nvSpPr>
        <p:spPr>
          <a:xfrm>
            <a:off x="19005101" y="6108705"/>
            <a:ext cx="4783818" cy="2079170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399">
                <a:solidFill>
                  <a:schemeClr val="bg1"/>
                </a:solidFill>
                <a:latin typeface="+mn-lt"/>
              </a:defRPr>
            </a:lvl1pPr>
            <a:lvl2pPr>
              <a:defRPr sz="3600"/>
            </a:lvl2pPr>
            <a:lvl3pPr>
              <a:defRPr sz="2901"/>
            </a:lvl3pPr>
            <a:lvl4pPr>
              <a:defRPr sz="2399"/>
            </a:lvl4pPr>
            <a:lvl5pPr>
              <a:defRPr sz="2399"/>
            </a:lvl5pPr>
          </a:lstStyle>
          <a:p>
            <a:pPr lvl="0"/>
            <a:r>
              <a:rPr lang="id-ID" dirty="0"/>
              <a:t>Text</a:t>
            </a:r>
            <a:endParaRPr lang="en-AU" dirty="0"/>
          </a:p>
        </p:txBody>
      </p:sp>
      <p:sp>
        <p:nvSpPr>
          <p:cNvPr id="20" name="Text Placeholder 33"/>
          <p:cNvSpPr>
            <a:spLocks noGrp="1"/>
          </p:cNvSpPr>
          <p:nvPr>
            <p:ph type="body" sz="quarter" idx="33" hasCustomPrompt="1"/>
          </p:nvPr>
        </p:nvSpPr>
        <p:spPr>
          <a:xfrm>
            <a:off x="19005101" y="10127803"/>
            <a:ext cx="4783818" cy="41592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901">
                <a:solidFill>
                  <a:schemeClr val="bg1"/>
                </a:solidFill>
                <a:latin typeface="+mj-lt"/>
              </a:defRPr>
            </a:lvl1pPr>
            <a:lvl2pPr>
              <a:defRPr sz="3600"/>
            </a:lvl2pPr>
            <a:lvl3pPr>
              <a:defRPr sz="2901"/>
            </a:lvl3pPr>
            <a:lvl4pPr>
              <a:defRPr sz="2399"/>
            </a:lvl4pPr>
            <a:lvl5pPr>
              <a:defRPr sz="2399"/>
            </a:lvl5pPr>
          </a:lstStyle>
          <a:p>
            <a:pPr lvl="0"/>
            <a:r>
              <a:rPr lang="id-ID" dirty="0"/>
              <a:t>Text</a:t>
            </a:r>
            <a:endParaRPr lang="en-AU" dirty="0"/>
          </a:p>
        </p:txBody>
      </p:sp>
      <p:sp>
        <p:nvSpPr>
          <p:cNvPr id="21" name="Text Placeholder 33"/>
          <p:cNvSpPr>
            <a:spLocks noGrp="1"/>
          </p:cNvSpPr>
          <p:nvPr>
            <p:ph type="body" sz="quarter" idx="34" hasCustomPrompt="1"/>
          </p:nvPr>
        </p:nvSpPr>
        <p:spPr>
          <a:xfrm>
            <a:off x="19005101" y="10737405"/>
            <a:ext cx="4783818" cy="2079170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399">
                <a:solidFill>
                  <a:schemeClr val="bg1"/>
                </a:solidFill>
                <a:latin typeface="+mn-lt"/>
              </a:defRPr>
            </a:lvl1pPr>
            <a:lvl2pPr>
              <a:defRPr sz="3600"/>
            </a:lvl2pPr>
            <a:lvl3pPr>
              <a:defRPr sz="2901"/>
            </a:lvl3pPr>
            <a:lvl4pPr>
              <a:defRPr sz="2399"/>
            </a:lvl4pPr>
            <a:lvl5pPr>
              <a:defRPr sz="2399"/>
            </a:lvl5pPr>
          </a:lstStyle>
          <a:p>
            <a:pPr lvl="0"/>
            <a:r>
              <a:rPr lang="id-ID" dirty="0"/>
              <a:t>Text</a:t>
            </a:r>
            <a:endParaRPr lang="en-AU" dirty="0"/>
          </a:p>
        </p:txBody>
      </p:sp>
      <p:sp>
        <p:nvSpPr>
          <p:cNvPr id="22" name="Slide Number Placeholder 5"/>
          <p:cNvSpPr txBox="1">
            <a:spLocks/>
          </p:cNvSpPr>
          <p:nvPr userDrawn="1"/>
        </p:nvSpPr>
        <p:spPr>
          <a:xfrm>
            <a:off x="1756610" y="12865105"/>
            <a:ext cx="5484971" cy="730250"/>
          </a:xfrm>
          <a:prstGeom prst="rect">
            <a:avLst/>
          </a:prstGeom>
        </p:spPr>
        <p:txBody>
          <a:bodyPr vert="horz" lIns="91406" tIns="45701" rIns="91406" bIns="45701" rtlCol="0" anchor="ctr"/>
          <a:lstStyle>
            <a:defPPr>
              <a:defRPr lang="en-US"/>
            </a:defPPr>
            <a:lvl1pPr marL="0" algn="r" defTabSz="1827738" rtl="0" eaLnBrk="1" latinLnBrk="0" hangingPunct="1">
              <a:defRPr sz="2399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913869" algn="l" defTabSz="1827738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7738" algn="l" defTabSz="1827738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1608" algn="l" defTabSz="1827738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5479" algn="l" defTabSz="1827738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9348" algn="l" defTabSz="1827738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3218" algn="l" defTabSz="1827738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7087" algn="l" defTabSz="1827738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0958" algn="l" defTabSz="1827738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4608A416-D9BC-4F67-BF9B-CDAC14846940}" type="slidenum">
              <a:rPr lang="en-US" smtClean="0"/>
              <a:pPr algn="l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996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2"/>
          <p:cNvSpPr txBox="1">
            <a:spLocks/>
          </p:cNvSpPr>
          <p:nvPr userDrawn="1"/>
        </p:nvSpPr>
        <p:spPr>
          <a:xfrm>
            <a:off x="17369115" y="12865105"/>
            <a:ext cx="5484971" cy="730250"/>
          </a:xfrm>
          <a:prstGeom prst="rect">
            <a:avLst/>
          </a:prstGeom>
        </p:spPr>
        <p:txBody>
          <a:bodyPr vert="horz" lIns="91406" tIns="45701" rIns="91406" bIns="45701" rtlCol="0" anchor="ctr"/>
          <a:lstStyle>
            <a:defPPr>
              <a:defRPr lang="en-US"/>
            </a:defPPr>
            <a:lvl1pPr marL="0" algn="r" defTabSz="1827738" rtl="0" eaLnBrk="1" latinLnBrk="0" hangingPunct="1">
              <a:defRPr sz="2399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3869" algn="l" defTabSz="1827738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7738" algn="l" defTabSz="1827738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1608" algn="l" defTabSz="1827738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5479" algn="l" defTabSz="1827738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69348" algn="l" defTabSz="1827738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3218" algn="l" defTabSz="1827738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7087" algn="l" defTabSz="1827738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0958" algn="l" defTabSz="1827738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r" defTabSz="1827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8901E3-7B68-4C00-B324-69E331EF3513}" type="slidenum">
              <a:rPr lang="en-AU" smtClean="0"/>
              <a:pPr marL="0" marR="0" indent="0" algn="r" defTabSz="182773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AU" dirty="0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0" hasCustomPrompt="1"/>
          </p:nvPr>
        </p:nvSpPr>
        <p:spPr>
          <a:xfrm>
            <a:off x="15167113" y="1231900"/>
            <a:ext cx="9210537" cy="11430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US" dirty="0" err="1"/>
              <a:t>Šeit</a:t>
            </a:r>
            <a:r>
              <a:rPr lang="en-US" dirty="0"/>
              <a:t> </a:t>
            </a:r>
            <a:r>
              <a:rPr lang="en-US" dirty="0" err="1"/>
              <a:t>iespējams</a:t>
            </a:r>
            <a:r>
              <a:rPr lang="en-US" dirty="0"/>
              <a:t> </a:t>
            </a:r>
            <a:r>
              <a:rPr lang="en-US" dirty="0" err="1"/>
              <a:t>ievietot</a:t>
            </a:r>
            <a:r>
              <a:rPr lang="en-US" dirty="0"/>
              <a:t> </a:t>
            </a:r>
            <a:r>
              <a:rPr lang="en-US" dirty="0" err="1"/>
              <a:t>attēlu</a:t>
            </a:r>
            <a:endParaRPr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1487896" y="2155477"/>
            <a:ext cx="4525617" cy="1217819"/>
          </a:xfrm>
          <a:prstGeom prst="rect">
            <a:avLst/>
          </a:prstGeom>
        </p:spPr>
        <p:txBody>
          <a:bodyPr/>
          <a:lstStyle>
            <a:lvl1pPr>
              <a:defRPr sz="8800">
                <a:solidFill>
                  <a:schemeClr val="accent5"/>
                </a:solidFill>
                <a:latin typeface="+mj-lt"/>
              </a:defRPr>
            </a:lvl1pPr>
          </a:lstStyle>
          <a:p>
            <a:pPr defTabSz="1218453"/>
            <a:r>
              <a:rPr lang="en-US" altLang="en-US" sz="8001" dirty="0" err="1">
                <a:solidFill>
                  <a:schemeClr val="accent5"/>
                </a:solidFill>
                <a:latin typeface="+mj-lt"/>
              </a:rPr>
              <a:t>Teksts</a:t>
            </a:r>
            <a:endParaRPr lang="en-US" altLang="en-US" sz="8001" dirty="0">
              <a:solidFill>
                <a:schemeClr val="accent5"/>
              </a:solidFill>
              <a:latin typeface="+mj-lt"/>
            </a:endParaRP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1487896" y="4770301"/>
            <a:ext cx="11153775" cy="5486882"/>
          </a:xfrm>
        </p:spPr>
        <p:txBody>
          <a:bodyPr>
            <a:normAutofit/>
          </a:bodyPr>
          <a:lstStyle>
            <a:lvl1pPr marL="0" marR="0" indent="0" algn="l" defTabSz="1827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>
                <a:solidFill>
                  <a:schemeClr val="accent5"/>
                </a:solidFill>
                <a:latin typeface="+mn-lt"/>
              </a:defRPr>
            </a:lvl1pPr>
          </a:lstStyle>
          <a:p>
            <a:pPr marL="0" marR="0" lvl="0" indent="0" algn="l" defTabSz="1827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Teksts 1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		X</a:t>
            </a:r>
          </a:p>
          <a:p>
            <a:pPr marL="0" marR="0" lvl="0" indent="0" algn="l" defTabSz="1827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Teksts</a:t>
            </a: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					X</a:t>
            </a:r>
          </a:p>
          <a:p>
            <a:pPr marL="0" marR="0" lvl="0" indent="0" algn="l" defTabSz="1827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Teksts</a:t>
            </a: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					X</a:t>
            </a:r>
          </a:p>
          <a:p>
            <a:pPr marL="0" marR="0" lvl="0" indent="0" algn="l" defTabSz="1827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Teksts</a:t>
            </a: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					X</a:t>
            </a:r>
          </a:p>
          <a:p>
            <a:pPr marL="571292" marR="0" lvl="0" indent="-571292" algn="l" defTabSz="1827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lv-LV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Apakšteksts</a:t>
            </a: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				X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71292" marR="0" lvl="0" indent="-571292" algn="l" defTabSz="1827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lv-LV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Apakšteksts</a:t>
            </a: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				X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71292" marR="0" lvl="0" indent="-571292" algn="l" defTabSz="1827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lv-LV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Apakšteksts</a:t>
            </a: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3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1827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99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  <a:p>
            <a:pPr marL="0" marR="0" lvl="0" indent="0" algn="l" defTabSz="1827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99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9651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6"/>
          <p:cNvSpPr>
            <a:spLocks/>
          </p:cNvSpPr>
          <p:nvPr userDrawn="1"/>
        </p:nvSpPr>
        <p:spPr bwMode="auto">
          <a:xfrm flipH="1">
            <a:off x="15760564" y="8587929"/>
            <a:ext cx="3651886" cy="3648714"/>
          </a:xfrm>
          <a:custGeom>
            <a:avLst/>
            <a:gdLst>
              <a:gd name="T0" fmla="*/ 1826419 w 21600"/>
              <a:gd name="T1" fmla="*/ 1824832 h 21600"/>
              <a:gd name="T2" fmla="*/ 1826419 w 21600"/>
              <a:gd name="T3" fmla="*/ 1824832 h 21600"/>
              <a:gd name="T4" fmla="*/ 1826419 w 21600"/>
              <a:gd name="T5" fmla="*/ 1824832 h 21600"/>
              <a:gd name="T6" fmla="*/ 1826419 w 21600"/>
              <a:gd name="T7" fmla="*/ 1824832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3006" y="6511"/>
                </a:moveTo>
                <a:cubicBezTo>
                  <a:pt x="5261" y="14770"/>
                  <a:pt x="12461" y="20845"/>
                  <a:pt x="21125" y="21600"/>
                </a:cubicBezTo>
                <a:cubicBezTo>
                  <a:pt x="21600" y="15922"/>
                  <a:pt x="21600" y="15922"/>
                  <a:pt x="21600" y="15922"/>
                </a:cubicBezTo>
                <a:cubicBezTo>
                  <a:pt x="15349" y="15405"/>
                  <a:pt x="10325" y="11117"/>
                  <a:pt x="8545" y="5479"/>
                </a:cubicBezTo>
                <a:cubicBezTo>
                  <a:pt x="11907" y="4844"/>
                  <a:pt x="11907" y="4844"/>
                  <a:pt x="11907" y="4844"/>
                </a:cubicBezTo>
                <a:cubicBezTo>
                  <a:pt x="4826" y="0"/>
                  <a:pt x="4826" y="0"/>
                  <a:pt x="4826" y="0"/>
                </a:cubicBezTo>
                <a:cubicBezTo>
                  <a:pt x="0" y="7107"/>
                  <a:pt x="0" y="7107"/>
                  <a:pt x="0" y="7107"/>
                </a:cubicBezTo>
                <a:lnTo>
                  <a:pt x="3006" y="651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45689" tIns="45689" rIns="45689" bIns="45689"/>
          <a:lstStyle/>
          <a:p>
            <a:endParaRPr lang="en-US"/>
          </a:p>
        </p:txBody>
      </p:sp>
      <p:sp>
        <p:nvSpPr>
          <p:cNvPr id="12" name="AutoShape 7"/>
          <p:cNvSpPr>
            <a:spLocks/>
          </p:cNvSpPr>
          <p:nvPr userDrawn="1"/>
        </p:nvSpPr>
        <p:spPr bwMode="auto">
          <a:xfrm flipH="1">
            <a:off x="15862143" y="4448805"/>
            <a:ext cx="3391605" cy="3770918"/>
          </a:xfrm>
          <a:custGeom>
            <a:avLst/>
            <a:gdLst>
              <a:gd name="T0" fmla="*/ 1696244 w 21600"/>
              <a:gd name="T1" fmla="*/ 1885950 h 21600"/>
              <a:gd name="T2" fmla="*/ 1696244 w 21600"/>
              <a:gd name="T3" fmla="*/ 1885950 h 21600"/>
              <a:gd name="T4" fmla="*/ 1696244 w 21600"/>
              <a:gd name="T5" fmla="*/ 1885950 h 21600"/>
              <a:gd name="T6" fmla="*/ 1696244 w 21600"/>
              <a:gd name="T7" fmla="*/ 1885950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14485" y="2877"/>
                </a:moveTo>
                <a:cubicBezTo>
                  <a:pt x="5836" y="5754"/>
                  <a:pt x="0" y="13197"/>
                  <a:pt x="0" y="21599"/>
                </a:cubicBezTo>
                <a:cubicBezTo>
                  <a:pt x="6049" y="21599"/>
                  <a:pt x="6049" y="21599"/>
                  <a:pt x="6049" y="21599"/>
                </a:cubicBezTo>
                <a:cubicBezTo>
                  <a:pt x="6049" y="15538"/>
                  <a:pt x="10224" y="10320"/>
                  <a:pt x="16104" y="8171"/>
                </a:cubicBezTo>
                <a:cubicBezTo>
                  <a:pt x="17084" y="11356"/>
                  <a:pt x="17084" y="11356"/>
                  <a:pt x="17084" y="11356"/>
                </a:cubicBezTo>
                <a:cubicBezTo>
                  <a:pt x="21599" y="4105"/>
                  <a:pt x="21599" y="4105"/>
                  <a:pt x="21599" y="4105"/>
                </a:cubicBezTo>
                <a:cubicBezTo>
                  <a:pt x="13590" y="0"/>
                  <a:pt x="13590" y="0"/>
                  <a:pt x="13590" y="0"/>
                </a:cubicBezTo>
                <a:lnTo>
                  <a:pt x="14485" y="2877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  <a:extLst/>
        </p:spPr>
        <p:txBody>
          <a:bodyPr lIns="45689" tIns="45689" rIns="45689" bIns="45689"/>
          <a:lstStyle/>
          <a:p>
            <a:endParaRPr lang="en-US"/>
          </a:p>
        </p:txBody>
      </p:sp>
      <p:sp>
        <p:nvSpPr>
          <p:cNvPr id="13" name="AutoShape 8"/>
          <p:cNvSpPr>
            <a:spLocks/>
          </p:cNvSpPr>
          <p:nvPr userDrawn="1"/>
        </p:nvSpPr>
        <p:spPr bwMode="auto">
          <a:xfrm flipH="1">
            <a:off x="11996001" y="8587926"/>
            <a:ext cx="3391605" cy="3775680"/>
          </a:xfrm>
          <a:custGeom>
            <a:avLst/>
            <a:gdLst>
              <a:gd name="T0" fmla="*/ 1696244 w 21600"/>
              <a:gd name="T1" fmla="*/ 1888332 h 21600"/>
              <a:gd name="T2" fmla="*/ 1696244 w 21600"/>
              <a:gd name="T3" fmla="*/ 1888332 h 21600"/>
              <a:gd name="T4" fmla="*/ 1696244 w 21600"/>
              <a:gd name="T5" fmla="*/ 1888332 h 21600"/>
              <a:gd name="T6" fmla="*/ 1696244 w 21600"/>
              <a:gd name="T7" fmla="*/ 1888332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7114" y="18722"/>
                </a:moveTo>
                <a:cubicBezTo>
                  <a:pt x="15763" y="15845"/>
                  <a:pt x="21599" y="8402"/>
                  <a:pt x="21599" y="0"/>
                </a:cubicBezTo>
                <a:cubicBezTo>
                  <a:pt x="15507" y="0"/>
                  <a:pt x="15507" y="0"/>
                  <a:pt x="15507" y="0"/>
                </a:cubicBezTo>
                <a:cubicBezTo>
                  <a:pt x="15507" y="6061"/>
                  <a:pt x="11375" y="11279"/>
                  <a:pt x="5495" y="13428"/>
                </a:cubicBezTo>
                <a:cubicBezTo>
                  <a:pt x="4515" y="10282"/>
                  <a:pt x="4515" y="10282"/>
                  <a:pt x="4515" y="10282"/>
                </a:cubicBezTo>
                <a:cubicBezTo>
                  <a:pt x="0" y="17494"/>
                  <a:pt x="0" y="17494"/>
                  <a:pt x="0" y="17494"/>
                </a:cubicBezTo>
                <a:cubicBezTo>
                  <a:pt x="8009" y="21600"/>
                  <a:pt x="8009" y="21600"/>
                  <a:pt x="8009" y="21600"/>
                </a:cubicBezTo>
                <a:lnTo>
                  <a:pt x="7114" y="1872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45689" tIns="45689" rIns="45689" bIns="45689"/>
          <a:lstStyle/>
          <a:p>
            <a:endParaRPr lang="en-US"/>
          </a:p>
        </p:txBody>
      </p:sp>
      <p:sp>
        <p:nvSpPr>
          <p:cNvPr id="14" name="AutoShape 9"/>
          <p:cNvSpPr>
            <a:spLocks/>
          </p:cNvSpPr>
          <p:nvPr userDrawn="1"/>
        </p:nvSpPr>
        <p:spPr bwMode="auto">
          <a:xfrm flipH="1">
            <a:off x="9459839" y="4559907"/>
            <a:ext cx="3764569" cy="3659821"/>
          </a:xfrm>
          <a:custGeom>
            <a:avLst/>
            <a:gdLst>
              <a:gd name="T0" fmla="*/ 1882775 w 21600"/>
              <a:gd name="T1" fmla="*/ 1887972 h 21265"/>
              <a:gd name="T2" fmla="*/ 1882775 w 21600"/>
              <a:gd name="T3" fmla="*/ 1887972 h 21265"/>
              <a:gd name="T4" fmla="*/ 1882775 w 21600"/>
              <a:gd name="T5" fmla="*/ 1887972 h 21265"/>
              <a:gd name="T6" fmla="*/ 1882775 w 21600"/>
              <a:gd name="T7" fmla="*/ 1887972 h 2126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265">
                <a:moveTo>
                  <a:pt x="2762" y="13987"/>
                </a:moveTo>
                <a:cubicBezTo>
                  <a:pt x="5908" y="5308"/>
                  <a:pt x="13389" y="-335"/>
                  <a:pt x="21599" y="15"/>
                </a:cubicBezTo>
                <a:cubicBezTo>
                  <a:pt x="21369" y="6164"/>
                  <a:pt x="21369" y="6164"/>
                  <a:pt x="21369" y="6164"/>
                </a:cubicBezTo>
                <a:cubicBezTo>
                  <a:pt x="15461" y="5930"/>
                  <a:pt x="10205" y="9939"/>
                  <a:pt x="7865" y="15816"/>
                </a:cubicBezTo>
                <a:cubicBezTo>
                  <a:pt x="10934" y="16944"/>
                  <a:pt x="10934" y="16944"/>
                  <a:pt x="10934" y="16944"/>
                </a:cubicBezTo>
                <a:cubicBezTo>
                  <a:pt x="3683" y="21264"/>
                  <a:pt x="3683" y="21264"/>
                  <a:pt x="3683" y="21264"/>
                </a:cubicBezTo>
                <a:cubicBezTo>
                  <a:pt x="0" y="12975"/>
                  <a:pt x="0" y="12975"/>
                  <a:pt x="0" y="12975"/>
                </a:cubicBezTo>
                <a:lnTo>
                  <a:pt x="2762" y="1398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45689" tIns="45689" rIns="45689" bIns="45689"/>
          <a:lstStyle/>
          <a:p>
            <a:endParaRPr lang="en-US"/>
          </a:p>
        </p:txBody>
      </p:sp>
      <p:sp>
        <p:nvSpPr>
          <p:cNvPr id="15" name="AutoShape 10"/>
          <p:cNvSpPr>
            <a:spLocks/>
          </p:cNvSpPr>
          <p:nvPr userDrawn="1"/>
        </p:nvSpPr>
        <p:spPr bwMode="auto">
          <a:xfrm flipH="1">
            <a:off x="5325471" y="4542444"/>
            <a:ext cx="3772505" cy="3677279"/>
          </a:xfrm>
          <a:custGeom>
            <a:avLst/>
            <a:gdLst>
              <a:gd name="T0" fmla="*/ 1886744 w 21600"/>
              <a:gd name="T1" fmla="*/ 1839119 h 21600"/>
              <a:gd name="T2" fmla="*/ 1886744 w 21600"/>
              <a:gd name="T3" fmla="*/ 1839119 h 21600"/>
              <a:gd name="T4" fmla="*/ 1886744 w 21600"/>
              <a:gd name="T5" fmla="*/ 1839119 h 21600"/>
              <a:gd name="T6" fmla="*/ 1886744 w 21600"/>
              <a:gd name="T7" fmla="*/ 183911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7161" y="2832"/>
                </a:moveTo>
                <a:cubicBezTo>
                  <a:pt x="15778" y="5744"/>
                  <a:pt x="21600" y="13180"/>
                  <a:pt x="21600" y="21600"/>
                </a:cubicBezTo>
                <a:cubicBezTo>
                  <a:pt x="15548" y="21600"/>
                  <a:pt x="15548" y="21600"/>
                  <a:pt x="15548" y="21600"/>
                </a:cubicBezTo>
                <a:cubicBezTo>
                  <a:pt x="15510" y="15540"/>
                  <a:pt x="11374" y="10308"/>
                  <a:pt x="5514" y="8144"/>
                </a:cubicBezTo>
                <a:cubicBezTo>
                  <a:pt x="4557" y="11331"/>
                  <a:pt x="4557" y="11331"/>
                  <a:pt x="4557" y="11331"/>
                </a:cubicBezTo>
                <a:cubicBezTo>
                  <a:pt x="0" y="4091"/>
                  <a:pt x="0" y="4091"/>
                  <a:pt x="0" y="4091"/>
                </a:cubicBezTo>
                <a:cubicBezTo>
                  <a:pt x="8004" y="0"/>
                  <a:pt x="8004" y="0"/>
                  <a:pt x="8004" y="0"/>
                </a:cubicBezTo>
                <a:lnTo>
                  <a:pt x="7161" y="283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45689" tIns="45689" rIns="45689" bIns="45689"/>
          <a:lstStyle/>
          <a:p>
            <a:endParaRPr lang="en-US"/>
          </a:p>
        </p:txBody>
      </p:sp>
      <p:sp>
        <p:nvSpPr>
          <p:cNvPr id="16" name="AutoShape 11"/>
          <p:cNvSpPr>
            <a:spLocks/>
          </p:cNvSpPr>
          <p:nvPr userDrawn="1"/>
        </p:nvSpPr>
        <p:spPr bwMode="auto">
          <a:xfrm flipH="1">
            <a:off x="4965206" y="8587930"/>
            <a:ext cx="3674107" cy="3783614"/>
          </a:xfrm>
          <a:custGeom>
            <a:avLst/>
            <a:gdLst>
              <a:gd name="T0" fmla="*/ 1837532 w 21600"/>
              <a:gd name="T1" fmla="*/ 1892300 h 21600"/>
              <a:gd name="T2" fmla="*/ 1837532 w 21600"/>
              <a:gd name="T3" fmla="*/ 1892300 h 21600"/>
              <a:gd name="T4" fmla="*/ 1837532 w 21600"/>
              <a:gd name="T5" fmla="*/ 1892300 h 21600"/>
              <a:gd name="T6" fmla="*/ 1837532 w 21600"/>
              <a:gd name="T7" fmla="*/ 1892300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18767" y="7123"/>
                </a:moveTo>
                <a:cubicBezTo>
                  <a:pt x="15895" y="15778"/>
                  <a:pt x="8419" y="21600"/>
                  <a:pt x="0" y="21600"/>
                </a:cubicBezTo>
                <a:cubicBezTo>
                  <a:pt x="0" y="15510"/>
                  <a:pt x="0" y="15510"/>
                  <a:pt x="0" y="15510"/>
                </a:cubicBezTo>
                <a:cubicBezTo>
                  <a:pt x="6059" y="15510"/>
                  <a:pt x="11291" y="11374"/>
                  <a:pt x="13455" y="5514"/>
                </a:cubicBezTo>
                <a:cubicBezTo>
                  <a:pt x="10268" y="4557"/>
                  <a:pt x="10268" y="4557"/>
                  <a:pt x="10268" y="4557"/>
                </a:cubicBezTo>
                <a:cubicBezTo>
                  <a:pt x="17508" y="0"/>
                  <a:pt x="17508" y="0"/>
                  <a:pt x="17508" y="0"/>
                </a:cubicBezTo>
                <a:cubicBezTo>
                  <a:pt x="21599" y="8004"/>
                  <a:pt x="21599" y="8004"/>
                  <a:pt x="21599" y="8004"/>
                </a:cubicBezTo>
                <a:lnTo>
                  <a:pt x="18767" y="7123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  <a:extLst/>
        </p:spPr>
        <p:txBody>
          <a:bodyPr lIns="45689" tIns="45689" rIns="45689" bIns="45689"/>
          <a:lstStyle/>
          <a:p>
            <a:endParaRPr lang="en-US"/>
          </a:p>
        </p:txBody>
      </p:sp>
      <p:sp>
        <p:nvSpPr>
          <p:cNvPr id="19" name="AutoShape 14"/>
          <p:cNvSpPr>
            <a:spLocks/>
          </p:cNvSpPr>
          <p:nvPr userDrawn="1"/>
        </p:nvSpPr>
        <p:spPr bwMode="auto">
          <a:xfrm>
            <a:off x="9199551" y="11327241"/>
            <a:ext cx="1269669" cy="1269671"/>
          </a:xfrm>
          <a:custGeom>
            <a:avLst/>
            <a:gdLst>
              <a:gd name="T0" fmla="*/ 635000 w 21600"/>
              <a:gd name="T1" fmla="*/ 635000 h 21600"/>
              <a:gd name="T2" fmla="*/ 635000 w 21600"/>
              <a:gd name="T3" fmla="*/ 635000 h 21600"/>
              <a:gd name="T4" fmla="*/ 635000 w 21600"/>
              <a:gd name="T5" fmla="*/ 635000 h 21600"/>
              <a:gd name="T6" fmla="*/ 635000 w 21600"/>
              <a:gd name="T7" fmla="*/ 635000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21357" y="18801"/>
                </a:moveTo>
                <a:cubicBezTo>
                  <a:pt x="21518" y="18965"/>
                  <a:pt x="21600" y="19177"/>
                  <a:pt x="21600" y="19436"/>
                </a:cubicBezTo>
                <a:cubicBezTo>
                  <a:pt x="21600" y="19580"/>
                  <a:pt x="21518" y="19775"/>
                  <a:pt x="21357" y="20018"/>
                </a:cubicBezTo>
                <a:cubicBezTo>
                  <a:pt x="21193" y="20261"/>
                  <a:pt x="20989" y="20504"/>
                  <a:pt x="20746" y="20741"/>
                </a:cubicBezTo>
                <a:cubicBezTo>
                  <a:pt x="20503" y="20978"/>
                  <a:pt x="20260" y="21184"/>
                  <a:pt x="20023" y="21348"/>
                </a:cubicBezTo>
                <a:cubicBezTo>
                  <a:pt x="19783" y="21518"/>
                  <a:pt x="19593" y="21600"/>
                  <a:pt x="19447" y="21600"/>
                </a:cubicBezTo>
                <a:cubicBezTo>
                  <a:pt x="19189" y="21600"/>
                  <a:pt x="18975" y="21515"/>
                  <a:pt x="18811" y="21343"/>
                </a:cubicBezTo>
                <a:lnTo>
                  <a:pt x="13957" y="16502"/>
                </a:lnTo>
                <a:cubicBezTo>
                  <a:pt x="13217" y="16980"/>
                  <a:pt x="12428" y="17350"/>
                  <a:pt x="11589" y="17604"/>
                </a:cubicBezTo>
                <a:cubicBezTo>
                  <a:pt x="10750" y="17864"/>
                  <a:pt x="9891" y="17991"/>
                  <a:pt x="9007" y="17991"/>
                </a:cubicBezTo>
                <a:cubicBezTo>
                  <a:pt x="7769" y="17991"/>
                  <a:pt x="6608" y="17759"/>
                  <a:pt x="5517" y="17290"/>
                </a:cubicBezTo>
                <a:cubicBezTo>
                  <a:pt x="4427" y="16822"/>
                  <a:pt x="3469" y="16175"/>
                  <a:pt x="2644" y="15353"/>
                </a:cubicBezTo>
                <a:cubicBezTo>
                  <a:pt x="1816" y="14534"/>
                  <a:pt x="1172" y="13580"/>
                  <a:pt x="700" y="12487"/>
                </a:cubicBezTo>
                <a:cubicBezTo>
                  <a:pt x="231" y="11400"/>
                  <a:pt x="0" y="10236"/>
                  <a:pt x="0" y="8999"/>
                </a:cubicBezTo>
                <a:cubicBezTo>
                  <a:pt x="0" y="7768"/>
                  <a:pt x="231" y="6602"/>
                  <a:pt x="700" y="5515"/>
                </a:cubicBezTo>
                <a:cubicBezTo>
                  <a:pt x="1169" y="4422"/>
                  <a:pt x="1816" y="3467"/>
                  <a:pt x="2644" y="2645"/>
                </a:cubicBezTo>
                <a:cubicBezTo>
                  <a:pt x="3469" y="1827"/>
                  <a:pt x="4424" y="1180"/>
                  <a:pt x="5512" y="708"/>
                </a:cubicBezTo>
                <a:cubicBezTo>
                  <a:pt x="6600" y="237"/>
                  <a:pt x="7764" y="0"/>
                  <a:pt x="9007" y="0"/>
                </a:cubicBezTo>
                <a:cubicBezTo>
                  <a:pt x="10244" y="0"/>
                  <a:pt x="11403" y="237"/>
                  <a:pt x="12488" y="708"/>
                </a:cubicBezTo>
                <a:cubicBezTo>
                  <a:pt x="13573" y="1180"/>
                  <a:pt x="14530" y="1827"/>
                  <a:pt x="15358" y="2645"/>
                </a:cubicBezTo>
                <a:cubicBezTo>
                  <a:pt x="16183" y="3467"/>
                  <a:pt x="16830" y="4422"/>
                  <a:pt x="17299" y="5515"/>
                </a:cubicBezTo>
                <a:cubicBezTo>
                  <a:pt x="17768" y="6602"/>
                  <a:pt x="18003" y="7768"/>
                  <a:pt x="18003" y="8999"/>
                </a:cubicBezTo>
                <a:cubicBezTo>
                  <a:pt x="18003" y="9886"/>
                  <a:pt x="17873" y="10747"/>
                  <a:pt x="17616" y="11589"/>
                </a:cubicBezTo>
                <a:cubicBezTo>
                  <a:pt x="17359" y="12433"/>
                  <a:pt x="16991" y="13218"/>
                  <a:pt x="16514" y="13947"/>
                </a:cubicBezTo>
                <a:lnTo>
                  <a:pt x="21357" y="18801"/>
                </a:lnTo>
                <a:close/>
                <a:moveTo>
                  <a:pt x="3596" y="8999"/>
                </a:moveTo>
                <a:cubicBezTo>
                  <a:pt x="3596" y="9759"/>
                  <a:pt x="3740" y="10465"/>
                  <a:pt x="4028" y="11117"/>
                </a:cubicBezTo>
                <a:cubicBezTo>
                  <a:pt x="4317" y="11770"/>
                  <a:pt x="4707" y="12337"/>
                  <a:pt x="5193" y="12820"/>
                </a:cubicBezTo>
                <a:cubicBezTo>
                  <a:pt x="5679" y="13300"/>
                  <a:pt x="6252" y="13684"/>
                  <a:pt x="6908" y="13969"/>
                </a:cubicBezTo>
                <a:cubicBezTo>
                  <a:pt x="7566" y="14252"/>
                  <a:pt x="8264" y="14393"/>
                  <a:pt x="9004" y="14393"/>
                </a:cubicBezTo>
                <a:cubicBezTo>
                  <a:pt x="9744" y="14393"/>
                  <a:pt x="10439" y="14252"/>
                  <a:pt x="11092" y="13969"/>
                </a:cubicBezTo>
                <a:cubicBezTo>
                  <a:pt x="11745" y="13684"/>
                  <a:pt x="12318" y="13300"/>
                  <a:pt x="12801" y="12820"/>
                </a:cubicBezTo>
                <a:cubicBezTo>
                  <a:pt x="13290" y="12337"/>
                  <a:pt x="13677" y="11770"/>
                  <a:pt x="13965" y="11117"/>
                </a:cubicBezTo>
                <a:cubicBezTo>
                  <a:pt x="14254" y="10465"/>
                  <a:pt x="14398" y="9759"/>
                  <a:pt x="14398" y="8999"/>
                </a:cubicBezTo>
                <a:cubicBezTo>
                  <a:pt x="14398" y="8259"/>
                  <a:pt x="14254" y="7565"/>
                  <a:pt x="13965" y="6912"/>
                </a:cubicBezTo>
                <a:cubicBezTo>
                  <a:pt x="13674" y="6257"/>
                  <a:pt x="13290" y="5684"/>
                  <a:pt x="12801" y="5192"/>
                </a:cubicBezTo>
                <a:cubicBezTo>
                  <a:pt x="12315" y="4704"/>
                  <a:pt x="11745" y="4317"/>
                  <a:pt x="11092" y="4032"/>
                </a:cubicBezTo>
                <a:cubicBezTo>
                  <a:pt x="10439" y="3749"/>
                  <a:pt x="9741" y="3605"/>
                  <a:pt x="9004" y="3605"/>
                </a:cubicBezTo>
                <a:cubicBezTo>
                  <a:pt x="8267" y="3605"/>
                  <a:pt x="7566" y="3749"/>
                  <a:pt x="6908" y="4032"/>
                </a:cubicBezTo>
                <a:cubicBezTo>
                  <a:pt x="6252" y="4317"/>
                  <a:pt x="5676" y="4704"/>
                  <a:pt x="5193" y="5192"/>
                </a:cubicBezTo>
                <a:cubicBezTo>
                  <a:pt x="4707" y="5684"/>
                  <a:pt x="4317" y="6257"/>
                  <a:pt x="4028" y="6912"/>
                </a:cubicBezTo>
                <a:cubicBezTo>
                  <a:pt x="3740" y="7565"/>
                  <a:pt x="3596" y="8256"/>
                  <a:pt x="3596" y="8999"/>
                </a:cubicBezTo>
                <a:moveTo>
                  <a:pt x="9007" y="5591"/>
                </a:moveTo>
                <a:cubicBezTo>
                  <a:pt x="9185" y="5591"/>
                  <a:pt x="9343" y="5656"/>
                  <a:pt x="9473" y="5785"/>
                </a:cubicBezTo>
                <a:cubicBezTo>
                  <a:pt x="9603" y="5918"/>
                  <a:pt x="9668" y="6082"/>
                  <a:pt x="9668" y="6279"/>
                </a:cubicBezTo>
                <a:cubicBezTo>
                  <a:pt x="9668" y="6460"/>
                  <a:pt x="9603" y="6616"/>
                  <a:pt x="9473" y="6745"/>
                </a:cubicBezTo>
                <a:cubicBezTo>
                  <a:pt x="9343" y="6878"/>
                  <a:pt x="9185" y="6943"/>
                  <a:pt x="9007" y="6943"/>
                </a:cubicBezTo>
                <a:cubicBezTo>
                  <a:pt x="8439" y="6943"/>
                  <a:pt x="7953" y="7144"/>
                  <a:pt x="7552" y="7536"/>
                </a:cubicBezTo>
                <a:cubicBezTo>
                  <a:pt x="7151" y="7934"/>
                  <a:pt x="6950" y="8423"/>
                  <a:pt x="6950" y="8996"/>
                </a:cubicBezTo>
                <a:cubicBezTo>
                  <a:pt x="6950" y="9180"/>
                  <a:pt x="6885" y="9332"/>
                  <a:pt x="6755" y="9465"/>
                </a:cubicBezTo>
                <a:cubicBezTo>
                  <a:pt x="6622" y="9595"/>
                  <a:pt x="6467" y="9657"/>
                  <a:pt x="6289" y="9657"/>
                </a:cubicBezTo>
                <a:cubicBezTo>
                  <a:pt x="6080" y="9657"/>
                  <a:pt x="5913" y="9595"/>
                  <a:pt x="5786" y="9465"/>
                </a:cubicBezTo>
                <a:cubicBezTo>
                  <a:pt x="5659" y="9332"/>
                  <a:pt x="5599" y="9180"/>
                  <a:pt x="5599" y="8996"/>
                </a:cubicBezTo>
                <a:cubicBezTo>
                  <a:pt x="5599" y="8539"/>
                  <a:pt x="5684" y="8104"/>
                  <a:pt x="5862" y="7686"/>
                </a:cubicBezTo>
                <a:cubicBezTo>
                  <a:pt x="6037" y="7271"/>
                  <a:pt x="6280" y="6907"/>
                  <a:pt x="6597" y="6590"/>
                </a:cubicBezTo>
                <a:cubicBezTo>
                  <a:pt x="6905" y="6277"/>
                  <a:pt x="7264" y="6028"/>
                  <a:pt x="7676" y="5856"/>
                </a:cubicBezTo>
                <a:cubicBezTo>
                  <a:pt x="8086" y="5681"/>
                  <a:pt x="8529" y="5591"/>
                  <a:pt x="9007" y="5591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  <a:extLst/>
        </p:spPr>
        <p:txBody>
          <a:bodyPr lIns="38075" tIns="38075" rIns="38075" bIns="38075" anchor="ctr"/>
          <a:lstStyle/>
          <a:p>
            <a:endParaRPr lang="en-US"/>
          </a:p>
        </p:txBody>
      </p:sp>
      <p:sp>
        <p:nvSpPr>
          <p:cNvPr id="20" name="AutoShape 15"/>
          <p:cNvSpPr>
            <a:spLocks/>
          </p:cNvSpPr>
          <p:nvPr userDrawn="1"/>
        </p:nvSpPr>
        <p:spPr bwMode="auto">
          <a:xfrm>
            <a:off x="14176653" y="4556726"/>
            <a:ext cx="1269669" cy="1058588"/>
          </a:xfrm>
          <a:custGeom>
            <a:avLst/>
            <a:gdLst>
              <a:gd name="T0" fmla="*/ 635000 w 21600"/>
              <a:gd name="T1" fmla="*/ 529407 h 21579"/>
              <a:gd name="T2" fmla="*/ 635000 w 21600"/>
              <a:gd name="T3" fmla="*/ 529407 h 21579"/>
              <a:gd name="T4" fmla="*/ 635000 w 21600"/>
              <a:gd name="T5" fmla="*/ 529407 h 21579"/>
              <a:gd name="T6" fmla="*/ 635000 w 21600"/>
              <a:gd name="T7" fmla="*/ 529407 h 2157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579">
                <a:moveTo>
                  <a:pt x="21600" y="9391"/>
                </a:moveTo>
                <a:cubicBezTo>
                  <a:pt x="21600" y="9887"/>
                  <a:pt x="21472" y="10321"/>
                  <a:pt x="21218" y="10697"/>
                </a:cubicBezTo>
                <a:cubicBezTo>
                  <a:pt x="20963" y="11072"/>
                  <a:pt x="20647" y="11313"/>
                  <a:pt x="20263" y="11427"/>
                </a:cubicBezTo>
                <a:lnTo>
                  <a:pt x="20263" y="16610"/>
                </a:lnTo>
                <a:cubicBezTo>
                  <a:pt x="20263" y="17200"/>
                  <a:pt x="20087" y="17708"/>
                  <a:pt x="19729" y="18128"/>
                </a:cubicBezTo>
                <a:cubicBezTo>
                  <a:pt x="19374" y="18550"/>
                  <a:pt x="18951" y="18758"/>
                  <a:pt x="18459" y="18758"/>
                </a:cubicBezTo>
                <a:cubicBezTo>
                  <a:pt x="17927" y="18122"/>
                  <a:pt x="17286" y="17505"/>
                  <a:pt x="16537" y="16904"/>
                </a:cubicBezTo>
                <a:cubicBezTo>
                  <a:pt x="15785" y="16305"/>
                  <a:pt x="14980" y="15756"/>
                  <a:pt x="14116" y="15254"/>
                </a:cubicBezTo>
                <a:cubicBezTo>
                  <a:pt x="13254" y="14755"/>
                  <a:pt x="12363" y="14324"/>
                  <a:pt x="11449" y="13969"/>
                </a:cubicBezTo>
                <a:cubicBezTo>
                  <a:pt x="10536" y="13614"/>
                  <a:pt x="9648" y="13379"/>
                  <a:pt x="8788" y="13267"/>
                </a:cubicBezTo>
                <a:cubicBezTo>
                  <a:pt x="8453" y="13379"/>
                  <a:pt x="8179" y="13564"/>
                  <a:pt x="7968" y="13828"/>
                </a:cubicBezTo>
                <a:cubicBezTo>
                  <a:pt x="7758" y="14092"/>
                  <a:pt x="7613" y="14386"/>
                  <a:pt x="7535" y="14706"/>
                </a:cubicBezTo>
                <a:cubicBezTo>
                  <a:pt x="7457" y="15028"/>
                  <a:pt x="7449" y="15360"/>
                  <a:pt x="7510" y="15698"/>
                </a:cubicBezTo>
                <a:cubicBezTo>
                  <a:pt x="7574" y="16035"/>
                  <a:pt x="7719" y="16340"/>
                  <a:pt x="7946" y="16610"/>
                </a:cubicBezTo>
                <a:cubicBezTo>
                  <a:pt x="7750" y="16992"/>
                  <a:pt x="7660" y="17347"/>
                  <a:pt x="7677" y="17673"/>
                </a:cubicBezTo>
                <a:cubicBezTo>
                  <a:pt x="7692" y="17993"/>
                  <a:pt x="7772" y="18307"/>
                  <a:pt x="7917" y="18606"/>
                </a:cubicBezTo>
                <a:cubicBezTo>
                  <a:pt x="8059" y="18908"/>
                  <a:pt x="8255" y="19193"/>
                  <a:pt x="8497" y="19469"/>
                </a:cubicBezTo>
                <a:cubicBezTo>
                  <a:pt x="8737" y="19745"/>
                  <a:pt x="8996" y="20021"/>
                  <a:pt x="9271" y="20291"/>
                </a:cubicBezTo>
                <a:cubicBezTo>
                  <a:pt x="9114" y="20696"/>
                  <a:pt x="8842" y="21001"/>
                  <a:pt x="8455" y="21212"/>
                </a:cubicBezTo>
                <a:cubicBezTo>
                  <a:pt x="8069" y="21423"/>
                  <a:pt x="7655" y="21541"/>
                  <a:pt x="7212" y="21570"/>
                </a:cubicBezTo>
                <a:cubicBezTo>
                  <a:pt x="6771" y="21599"/>
                  <a:pt x="6340" y="21550"/>
                  <a:pt x="5917" y="21423"/>
                </a:cubicBezTo>
                <a:cubicBezTo>
                  <a:pt x="5496" y="21294"/>
                  <a:pt x="5163" y="21092"/>
                  <a:pt x="4923" y="20810"/>
                </a:cubicBezTo>
                <a:cubicBezTo>
                  <a:pt x="4781" y="20241"/>
                  <a:pt x="4624" y="19657"/>
                  <a:pt x="4453" y="19055"/>
                </a:cubicBezTo>
                <a:cubicBezTo>
                  <a:pt x="4281" y="18453"/>
                  <a:pt x="4139" y="17843"/>
                  <a:pt x="4032" y="17224"/>
                </a:cubicBezTo>
                <a:cubicBezTo>
                  <a:pt x="3921" y="16599"/>
                  <a:pt x="3868" y="15953"/>
                  <a:pt x="3868" y="15281"/>
                </a:cubicBezTo>
                <a:cubicBezTo>
                  <a:pt x="3868" y="14615"/>
                  <a:pt x="3961" y="13905"/>
                  <a:pt x="4149" y="13153"/>
                </a:cubicBezTo>
                <a:lnTo>
                  <a:pt x="1804" y="13153"/>
                </a:lnTo>
                <a:cubicBezTo>
                  <a:pt x="1312" y="13153"/>
                  <a:pt x="888" y="12945"/>
                  <a:pt x="533" y="12522"/>
                </a:cubicBezTo>
                <a:cubicBezTo>
                  <a:pt x="176" y="12100"/>
                  <a:pt x="0" y="11592"/>
                  <a:pt x="0" y="10990"/>
                </a:cubicBezTo>
                <a:lnTo>
                  <a:pt x="0" y="7774"/>
                </a:lnTo>
                <a:cubicBezTo>
                  <a:pt x="0" y="7184"/>
                  <a:pt x="176" y="6676"/>
                  <a:pt x="526" y="6245"/>
                </a:cubicBezTo>
                <a:cubicBezTo>
                  <a:pt x="878" y="5819"/>
                  <a:pt x="1304" y="5605"/>
                  <a:pt x="1804" y="5605"/>
                </a:cubicBezTo>
                <a:lnTo>
                  <a:pt x="7652" y="5605"/>
                </a:lnTo>
                <a:cubicBezTo>
                  <a:pt x="8551" y="5605"/>
                  <a:pt x="9508" y="5449"/>
                  <a:pt x="10524" y="5135"/>
                </a:cubicBezTo>
                <a:cubicBezTo>
                  <a:pt x="11540" y="4821"/>
                  <a:pt x="12536" y="4399"/>
                  <a:pt x="13511" y="3873"/>
                </a:cubicBezTo>
                <a:cubicBezTo>
                  <a:pt x="14488" y="3342"/>
                  <a:pt x="15408" y="2744"/>
                  <a:pt x="16272" y="2071"/>
                </a:cubicBezTo>
                <a:cubicBezTo>
                  <a:pt x="17134" y="1405"/>
                  <a:pt x="17864" y="713"/>
                  <a:pt x="18459" y="0"/>
                </a:cubicBezTo>
                <a:cubicBezTo>
                  <a:pt x="18951" y="0"/>
                  <a:pt x="19374" y="214"/>
                  <a:pt x="19729" y="633"/>
                </a:cubicBezTo>
                <a:cubicBezTo>
                  <a:pt x="20087" y="1056"/>
                  <a:pt x="20263" y="1567"/>
                  <a:pt x="20263" y="2165"/>
                </a:cubicBezTo>
                <a:lnTo>
                  <a:pt x="20263" y="7334"/>
                </a:lnTo>
                <a:cubicBezTo>
                  <a:pt x="20647" y="7445"/>
                  <a:pt x="20963" y="7692"/>
                  <a:pt x="21218" y="8070"/>
                </a:cubicBezTo>
                <a:cubicBezTo>
                  <a:pt x="21472" y="8454"/>
                  <a:pt x="21600" y="8895"/>
                  <a:pt x="21600" y="9391"/>
                </a:cubicBezTo>
                <a:moveTo>
                  <a:pt x="18459" y="2855"/>
                </a:moveTo>
                <a:cubicBezTo>
                  <a:pt x="17864" y="3407"/>
                  <a:pt x="17215" y="3941"/>
                  <a:pt x="16512" y="4451"/>
                </a:cubicBezTo>
                <a:cubicBezTo>
                  <a:pt x="15810" y="4962"/>
                  <a:pt x="15065" y="5423"/>
                  <a:pt x="14280" y="5834"/>
                </a:cubicBezTo>
                <a:cubicBezTo>
                  <a:pt x="13494" y="6245"/>
                  <a:pt x="12693" y="6609"/>
                  <a:pt x="11878" y="6923"/>
                </a:cubicBezTo>
                <a:cubicBezTo>
                  <a:pt x="11060" y="7237"/>
                  <a:pt x="10255" y="7462"/>
                  <a:pt x="9457" y="7603"/>
                </a:cubicBezTo>
                <a:lnTo>
                  <a:pt x="9457" y="11172"/>
                </a:lnTo>
                <a:cubicBezTo>
                  <a:pt x="10255" y="11325"/>
                  <a:pt x="11060" y="11554"/>
                  <a:pt x="11878" y="11862"/>
                </a:cubicBezTo>
                <a:cubicBezTo>
                  <a:pt x="12693" y="12170"/>
                  <a:pt x="13494" y="12537"/>
                  <a:pt x="14280" y="12956"/>
                </a:cubicBezTo>
                <a:cubicBezTo>
                  <a:pt x="15065" y="13379"/>
                  <a:pt x="15812" y="13843"/>
                  <a:pt x="16524" y="14347"/>
                </a:cubicBezTo>
                <a:cubicBezTo>
                  <a:pt x="17234" y="14855"/>
                  <a:pt x="17881" y="15380"/>
                  <a:pt x="18459" y="15921"/>
                </a:cubicBezTo>
                <a:lnTo>
                  <a:pt x="18459" y="285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  <a:extLst/>
        </p:spPr>
        <p:txBody>
          <a:bodyPr lIns="38075" tIns="38075" rIns="38075" bIns="38075" anchor="ctr"/>
          <a:lstStyle/>
          <a:p>
            <a:endParaRPr lang="en-US"/>
          </a:p>
        </p:txBody>
      </p:sp>
      <p:sp>
        <p:nvSpPr>
          <p:cNvPr id="3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216715" y="12712705"/>
            <a:ext cx="5484971" cy="730250"/>
          </a:xfrm>
        </p:spPr>
        <p:txBody>
          <a:bodyPr/>
          <a:lstStyle/>
          <a:p>
            <a:fld id="{298901E3-7B68-4C00-B324-69E331EF3513}" type="slidenum">
              <a:rPr lang="en-AU" smtClean="0"/>
              <a:t>‹#›</a:t>
            </a:fld>
            <a:endParaRPr lang="en-AU"/>
          </a:p>
        </p:txBody>
      </p:sp>
      <p:sp>
        <p:nvSpPr>
          <p:cNvPr id="32" name="Text Placeholder 31"/>
          <p:cNvSpPr>
            <a:spLocks noGrp="1"/>
          </p:cNvSpPr>
          <p:nvPr>
            <p:ph type="body" sz="quarter" idx="13" hasCustomPrompt="1"/>
          </p:nvPr>
        </p:nvSpPr>
        <p:spPr>
          <a:xfrm>
            <a:off x="7315200" y="1546225"/>
            <a:ext cx="9644063" cy="1795463"/>
          </a:xfrm>
        </p:spPr>
        <p:txBody>
          <a:bodyPr>
            <a:normAutofit/>
          </a:bodyPr>
          <a:lstStyle>
            <a:lvl1pPr algn="ctr">
              <a:defRPr sz="60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VIRSRAKSTS</a:t>
            </a:r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14" hasCustomPrompt="1"/>
          </p:nvPr>
        </p:nvSpPr>
        <p:spPr>
          <a:xfrm>
            <a:off x="3438425" y="11237495"/>
            <a:ext cx="2156832" cy="561036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VIRSRAKSTS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5" hasCustomPrompt="1"/>
          </p:nvPr>
        </p:nvSpPr>
        <p:spPr>
          <a:xfrm>
            <a:off x="3438525" y="11765874"/>
            <a:ext cx="2767013" cy="1116012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err="1"/>
              <a:t>Paskaidrojošs</a:t>
            </a:r>
            <a:r>
              <a:rPr lang="en-US" dirty="0"/>
              <a:t> </a:t>
            </a:r>
            <a:r>
              <a:rPr lang="en-US" dirty="0" err="1"/>
              <a:t>teksts</a:t>
            </a:r>
            <a:endParaRPr lang="en-US" dirty="0"/>
          </a:p>
        </p:txBody>
      </p:sp>
      <p:sp>
        <p:nvSpPr>
          <p:cNvPr id="37" name="Text Placeholder 33"/>
          <p:cNvSpPr>
            <a:spLocks noGrp="1"/>
          </p:cNvSpPr>
          <p:nvPr>
            <p:ph type="body" sz="quarter" idx="16" hasCustomPrompt="1"/>
          </p:nvPr>
        </p:nvSpPr>
        <p:spPr>
          <a:xfrm>
            <a:off x="6964838" y="7501541"/>
            <a:ext cx="2156832" cy="561036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VIRSRAKSTS</a:t>
            </a:r>
          </a:p>
        </p:txBody>
      </p:sp>
      <p:sp>
        <p:nvSpPr>
          <p:cNvPr id="38" name="Text Placeholder 35"/>
          <p:cNvSpPr>
            <a:spLocks noGrp="1"/>
          </p:cNvSpPr>
          <p:nvPr>
            <p:ph type="body" sz="quarter" idx="17" hasCustomPrompt="1"/>
          </p:nvPr>
        </p:nvSpPr>
        <p:spPr>
          <a:xfrm>
            <a:off x="6964938" y="8029920"/>
            <a:ext cx="2767013" cy="1116012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err="1"/>
              <a:t>Paskaidrojošs</a:t>
            </a:r>
            <a:r>
              <a:rPr lang="en-US" dirty="0"/>
              <a:t> </a:t>
            </a:r>
            <a:r>
              <a:rPr lang="en-US" dirty="0" err="1"/>
              <a:t>teksts</a:t>
            </a:r>
            <a:endParaRPr lang="en-US" dirty="0"/>
          </a:p>
        </p:txBody>
      </p:sp>
      <p:sp>
        <p:nvSpPr>
          <p:cNvPr id="39" name="Text Placeholder 33"/>
          <p:cNvSpPr>
            <a:spLocks noGrp="1"/>
          </p:cNvSpPr>
          <p:nvPr>
            <p:ph type="body" sz="quarter" idx="18" hasCustomPrompt="1"/>
          </p:nvPr>
        </p:nvSpPr>
        <p:spPr>
          <a:xfrm>
            <a:off x="13367582" y="7691344"/>
            <a:ext cx="2156832" cy="561036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VIRSRAKSTS</a:t>
            </a:r>
          </a:p>
        </p:txBody>
      </p:sp>
      <p:sp>
        <p:nvSpPr>
          <p:cNvPr id="40" name="Text Placeholder 35"/>
          <p:cNvSpPr>
            <a:spLocks noGrp="1"/>
          </p:cNvSpPr>
          <p:nvPr>
            <p:ph type="body" sz="quarter" idx="19" hasCustomPrompt="1"/>
          </p:nvPr>
        </p:nvSpPr>
        <p:spPr>
          <a:xfrm>
            <a:off x="13367682" y="8219723"/>
            <a:ext cx="2767013" cy="1116012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err="1"/>
              <a:t>Paskaidrojošs</a:t>
            </a:r>
            <a:r>
              <a:rPr lang="en-US" dirty="0"/>
              <a:t> </a:t>
            </a:r>
            <a:r>
              <a:rPr lang="en-US" dirty="0" err="1"/>
              <a:t>teksts</a:t>
            </a:r>
            <a:endParaRPr lang="en-US" dirty="0"/>
          </a:p>
        </p:txBody>
      </p:sp>
      <p:sp>
        <p:nvSpPr>
          <p:cNvPr id="41" name="Text Placeholder 33"/>
          <p:cNvSpPr>
            <a:spLocks noGrp="1"/>
          </p:cNvSpPr>
          <p:nvPr>
            <p:ph type="body" sz="quarter" idx="20" hasCustomPrompt="1"/>
          </p:nvPr>
        </p:nvSpPr>
        <p:spPr>
          <a:xfrm>
            <a:off x="18028843" y="3470341"/>
            <a:ext cx="2156832" cy="561036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VIRSRAKSTS</a:t>
            </a:r>
          </a:p>
        </p:txBody>
      </p:sp>
      <p:sp>
        <p:nvSpPr>
          <p:cNvPr id="42" name="Text Placeholder 35"/>
          <p:cNvSpPr>
            <a:spLocks noGrp="1"/>
          </p:cNvSpPr>
          <p:nvPr>
            <p:ph type="body" sz="quarter" idx="21" hasCustomPrompt="1"/>
          </p:nvPr>
        </p:nvSpPr>
        <p:spPr>
          <a:xfrm>
            <a:off x="18028943" y="3998720"/>
            <a:ext cx="2767013" cy="1116012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err="1"/>
              <a:t>Paskaidrojošs</a:t>
            </a:r>
            <a:r>
              <a:rPr lang="en-US" dirty="0"/>
              <a:t> </a:t>
            </a:r>
            <a:r>
              <a:rPr lang="en-US" dirty="0" err="1"/>
              <a:t>teksts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5923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/>
          <p:cNvSpPr/>
          <p:nvPr userDrawn="1"/>
        </p:nvSpPr>
        <p:spPr>
          <a:xfrm>
            <a:off x="4741581" y="6861269"/>
            <a:ext cx="2079906" cy="207990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6" tIns="45701" rIns="91406" bIns="45701" rtlCol="0" anchor="ctr"/>
          <a:lstStyle/>
          <a:p>
            <a:pPr algn="ctr"/>
            <a:endParaRPr lang="en-GB" sz="7100"/>
          </a:p>
        </p:txBody>
      </p:sp>
      <p:sp>
        <p:nvSpPr>
          <p:cNvPr id="24" name="Oval 23"/>
          <p:cNvSpPr/>
          <p:nvPr userDrawn="1"/>
        </p:nvSpPr>
        <p:spPr>
          <a:xfrm>
            <a:off x="11148872" y="6861269"/>
            <a:ext cx="2079906" cy="207990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6" tIns="45701" rIns="91406" bIns="45701" rtlCol="0" anchor="ctr"/>
          <a:lstStyle/>
          <a:p>
            <a:pPr algn="ctr"/>
            <a:endParaRPr lang="en-GB" sz="7100"/>
          </a:p>
        </p:txBody>
      </p:sp>
      <p:sp>
        <p:nvSpPr>
          <p:cNvPr id="28" name="Oval 27"/>
          <p:cNvSpPr/>
          <p:nvPr userDrawn="1"/>
        </p:nvSpPr>
        <p:spPr>
          <a:xfrm>
            <a:off x="17556166" y="6861269"/>
            <a:ext cx="2079906" cy="207990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6" tIns="45701" rIns="91406" bIns="45701" rtlCol="0" anchor="ctr"/>
          <a:lstStyle/>
          <a:p>
            <a:pPr algn="ctr"/>
            <a:endParaRPr lang="en-GB" sz="7100"/>
          </a:p>
        </p:txBody>
      </p:sp>
      <p:sp>
        <p:nvSpPr>
          <p:cNvPr id="34" name="Text Placeholder 3"/>
          <p:cNvSpPr txBox="1">
            <a:spLocks/>
          </p:cNvSpPr>
          <p:nvPr userDrawn="1"/>
        </p:nvSpPr>
        <p:spPr>
          <a:xfrm>
            <a:off x="9015708" y="2437652"/>
            <a:ext cx="6346243" cy="904628"/>
          </a:xfrm>
          <a:prstGeom prst="rect">
            <a:avLst/>
          </a:prstGeom>
        </p:spPr>
        <p:txBody>
          <a:bodyPr vert="horz" lIns="91406" tIns="45701" rIns="91406" bIns="45701" rtlCol="0">
            <a:normAutofit lnSpcReduction="10000"/>
          </a:bodyPr>
          <a:lstStyle>
            <a:lvl1pPr marL="0" indent="0" algn="l" defTabSz="1828343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171" indent="0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343" indent="0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514" indent="0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685" indent="0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7943" indent="-457086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114" indent="-457086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286" indent="-457086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457" indent="-457086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 dirty="0">
              <a:solidFill>
                <a:schemeClr val="accent5"/>
              </a:solidFill>
              <a:latin typeface="+mj-lt"/>
            </a:endParaRPr>
          </a:p>
        </p:txBody>
      </p:sp>
      <p:sp>
        <p:nvSpPr>
          <p:cNvPr id="3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216715" y="12712705"/>
            <a:ext cx="5484971" cy="730250"/>
          </a:xfrm>
        </p:spPr>
        <p:txBody>
          <a:bodyPr/>
          <a:lstStyle/>
          <a:p>
            <a:fld id="{298901E3-7B68-4C00-B324-69E331EF3513}" type="slidenum">
              <a:rPr lang="en-AU" smtClean="0"/>
              <a:t>‹#›</a:t>
            </a:fld>
            <a:endParaRPr lang="en-AU"/>
          </a:p>
        </p:txBody>
      </p:sp>
      <p:sp>
        <p:nvSpPr>
          <p:cNvPr id="13" name="Title 12"/>
          <p:cNvSpPr>
            <a:spLocks noGrp="1"/>
          </p:cNvSpPr>
          <p:nvPr>
            <p:ph type="title" hasCustomPrompt="1"/>
          </p:nvPr>
        </p:nvSpPr>
        <p:spPr>
          <a:xfrm>
            <a:off x="7627710" y="1617129"/>
            <a:ext cx="9122229" cy="1641046"/>
          </a:xfrm>
          <a:prstGeom prst="rect">
            <a:avLst/>
          </a:prstGeom>
        </p:spPr>
        <p:txBody>
          <a:bodyPr/>
          <a:lstStyle>
            <a:lvl1pPr algn="ctr">
              <a:defRPr sz="5900">
                <a:solidFill>
                  <a:schemeClr val="accent5"/>
                </a:solidFill>
              </a:defRPr>
            </a:lvl1pPr>
          </a:lstStyle>
          <a:p>
            <a:r>
              <a:rPr lang="en-US"/>
              <a:t>VIRSRAKSTS</a:t>
            </a:r>
            <a:endParaRPr lang="en-US" dirty="0"/>
          </a:p>
        </p:txBody>
      </p:sp>
      <p:sp>
        <p:nvSpPr>
          <p:cNvPr id="41" name="Text Placeholder 40"/>
          <p:cNvSpPr>
            <a:spLocks noGrp="1"/>
          </p:cNvSpPr>
          <p:nvPr>
            <p:ph type="body" sz="quarter" idx="13" hasCustomPrompt="1"/>
          </p:nvPr>
        </p:nvSpPr>
        <p:spPr>
          <a:xfrm>
            <a:off x="4041775" y="4162425"/>
            <a:ext cx="16794163" cy="1793875"/>
          </a:xfrm>
        </p:spPr>
        <p:txBody>
          <a:bodyPr>
            <a:noAutofit/>
          </a:bodyPr>
          <a:lstStyle>
            <a:lvl1pPr algn="ctr">
              <a:defRPr sz="24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  <a:lvl2pPr algn="ctr">
              <a:defRPr sz="2400">
                <a:solidFill>
                  <a:schemeClr val="bg1">
                    <a:lumMod val="50000"/>
                  </a:schemeClr>
                </a:solidFill>
                <a:latin typeface="+mn-lt"/>
              </a:defRPr>
            </a:lvl2pPr>
            <a:lvl3pPr algn="ctr">
              <a:defRPr sz="2400">
                <a:solidFill>
                  <a:schemeClr val="bg1">
                    <a:lumMod val="50000"/>
                  </a:schemeClr>
                </a:solidFill>
                <a:latin typeface="+mn-lt"/>
              </a:defRPr>
            </a:lvl3pPr>
            <a:lvl4pPr algn="ctr">
              <a:defRPr sz="2400">
                <a:solidFill>
                  <a:schemeClr val="bg1">
                    <a:lumMod val="50000"/>
                  </a:schemeClr>
                </a:solidFill>
                <a:latin typeface="+mn-lt"/>
              </a:defRPr>
            </a:lvl4pPr>
            <a:lvl5pPr algn="ctr">
              <a:defRPr sz="2400">
                <a:solidFill>
                  <a:schemeClr val="bg1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dirty="0" err="1"/>
              <a:t>Teksts</a:t>
            </a:r>
            <a:endParaRPr lang="en-US" dirty="0"/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14" hasCustomPrompt="1"/>
          </p:nvPr>
        </p:nvSpPr>
        <p:spPr>
          <a:xfrm>
            <a:off x="4002740" y="9175949"/>
            <a:ext cx="3557588" cy="779463"/>
          </a:xfrm>
        </p:spPr>
        <p:txBody>
          <a:bodyPr>
            <a:normAutofit/>
          </a:bodyPr>
          <a:lstStyle>
            <a:lvl1pPr algn="ctr">
              <a:defRPr sz="3600" b="1">
                <a:solidFill>
                  <a:schemeClr val="accent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VIRSRAKSTS 1</a:t>
            </a:r>
          </a:p>
        </p:txBody>
      </p:sp>
      <p:sp>
        <p:nvSpPr>
          <p:cNvPr id="44" name="Text Placeholder 42"/>
          <p:cNvSpPr>
            <a:spLocks noGrp="1"/>
          </p:cNvSpPr>
          <p:nvPr>
            <p:ph type="body" sz="quarter" idx="15" hasCustomPrompt="1"/>
          </p:nvPr>
        </p:nvSpPr>
        <p:spPr>
          <a:xfrm>
            <a:off x="10410036" y="9175949"/>
            <a:ext cx="3557588" cy="779463"/>
          </a:xfrm>
        </p:spPr>
        <p:txBody>
          <a:bodyPr>
            <a:normAutofit/>
          </a:bodyPr>
          <a:lstStyle>
            <a:lvl1pPr algn="ctr">
              <a:defRPr sz="3600" b="1">
                <a:solidFill>
                  <a:schemeClr val="accent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VIRSRAKSTS 2</a:t>
            </a:r>
          </a:p>
        </p:txBody>
      </p:sp>
      <p:sp>
        <p:nvSpPr>
          <p:cNvPr id="45" name="Text Placeholder 42"/>
          <p:cNvSpPr>
            <a:spLocks noGrp="1"/>
          </p:cNvSpPr>
          <p:nvPr>
            <p:ph type="body" sz="quarter" idx="16" hasCustomPrompt="1"/>
          </p:nvPr>
        </p:nvSpPr>
        <p:spPr>
          <a:xfrm>
            <a:off x="16817327" y="9175949"/>
            <a:ext cx="3557588" cy="779463"/>
          </a:xfrm>
        </p:spPr>
        <p:txBody>
          <a:bodyPr>
            <a:normAutofit/>
          </a:bodyPr>
          <a:lstStyle>
            <a:lvl1pPr algn="ctr">
              <a:defRPr sz="3600" b="1">
                <a:solidFill>
                  <a:schemeClr val="accent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VIRSRAKSTS 3</a:t>
            </a:r>
          </a:p>
        </p:txBody>
      </p:sp>
      <p:sp>
        <p:nvSpPr>
          <p:cNvPr id="47" name="Text Placeholder 46"/>
          <p:cNvSpPr>
            <a:spLocks noGrp="1"/>
          </p:cNvSpPr>
          <p:nvPr>
            <p:ph type="body" sz="quarter" idx="17" hasCustomPrompt="1"/>
          </p:nvPr>
        </p:nvSpPr>
        <p:spPr>
          <a:xfrm>
            <a:off x="3589650" y="9840467"/>
            <a:ext cx="4383767" cy="954087"/>
          </a:xfrm>
        </p:spPr>
        <p:txBody>
          <a:bodyPr>
            <a:noAutofit/>
          </a:bodyPr>
          <a:lstStyle>
            <a:lvl1pPr algn="ctr">
              <a:defRPr sz="2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 err="1"/>
              <a:t>Teksts</a:t>
            </a:r>
            <a:endParaRPr lang="en-US" dirty="0"/>
          </a:p>
        </p:txBody>
      </p:sp>
      <p:sp>
        <p:nvSpPr>
          <p:cNvPr id="48" name="Text Placeholder 46"/>
          <p:cNvSpPr>
            <a:spLocks noGrp="1"/>
          </p:cNvSpPr>
          <p:nvPr>
            <p:ph type="body" sz="quarter" idx="18" hasCustomPrompt="1"/>
          </p:nvPr>
        </p:nvSpPr>
        <p:spPr>
          <a:xfrm>
            <a:off x="9996940" y="9840467"/>
            <a:ext cx="4383767" cy="954087"/>
          </a:xfrm>
        </p:spPr>
        <p:txBody>
          <a:bodyPr>
            <a:noAutofit/>
          </a:bodyPr>
          <a:lstStyle>
            <a:lvl1pPr algn="ctr">
              <a:defRPr sz="2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 err="1"/>
              <a:t>Teksts</a:t>
            </a:r>
            <a:endParaRPr lang="en-US" dirty="0"/>
          </a:p>
        </p:txBody>
      </p:sp>
      <p:sp>
        <p:nvSpPr>
          <p:cNvPr id="49" name="Text Placeholder 46"/>
          <p:cNvSpPr>
            <a:spLocks noGrp="1"/>
          </p:cNvSpPr>
          <p:nvPr>
            <p:ph type="body" sz="quarter" idx="19" hasCustomPrompt="1"/>
          </p:nvPr>
        </p:nvSpPr>
        <p:spPr>
          <a:xfrm>
            <a:off x="16404230" y="9840466"/>
            <a:ext cx="4383767" cy="954087"/>
          </a:xfrm>
        </p:spPr>
        <p:txBody>
          <a:bodyPr>
            <a:noAutofit/>
          </a:bodyPr>
          <a:lstStyle>
            <a:lvl1pPr algn="ctr">
              <a:defRPr sz="2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 err="1"/>
              <a:t>Teksts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262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Placeholder 3"/>
          <p:cNvSpPr txBox="1">
            <a:spLocks/>
          </p:cNvSpPr>
          <p:nvPr userDrawn="1"/>
        </p:nvSpPr>
        <p:spPr>
          <a:xfrm>
            <a:off x="9015708" y="2437652"/>
            <a:ext cx="6346243" cy="904628"/>
          </a:xfrm>
          <a:prstGeom prst="rect">
            <a:avLst/>
          </a:prstGeom>
        </p:spPr>
        <p:txBody>
          <a:bodyPr vert="horz" lIns="91406" tIns="45701" rIns="91406" bIns="45701" rtlCol="0">
            <a:normAutofit lnSpcReduction="10000"/>
          </a:bodyPr>
          <a:lstStyle>
            <a:lvl1pPr marL="0" indent="0" algn="l" defTabSz="1828343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171" indent="0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343" indent="0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514" indent="0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685" indent="0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7943" indent="-457086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114" indent="-457086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286" indent="-457086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457" indent="-457086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 dirty="0">
              <a:solidFill>
                <a:schemeClr val="accent5"/>
              </a:solidFill>
              <a:latin typeface="+mj-lt"/>
            </a:endParaRPr>
          </a:p>
        </p:txBody>
      </p:sp>
      <p:sp>
        <p:nvSpPr>
          <p:cNvPr id="3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216715" y="12712705"/>
            <a:ext cx="5484971" cy="730250"/>
          </a:xfrm>
        </p:spPr>
        <p:txBody>
          <a:bodyPr/>
          <a:lstStyle/>
          <a:p>
            <a:fld id="{298901E3-7B68-4C00-B324-69E331EF3513}" type="slidenum">
              <a:rPr lang="en-AU" smtClean="0"/>
              <a:t>‹#›</a:t>
            </a:fld>
            <a:endParaRPr lang="en-AU"/>
          </a:p>
        </p:txBody>
      </p:sp>
      <p:sp>
        <p:nvSpPr>
          <p:cNvPr id="13" name="Title 12"/>
          <p:cNvSpPr>
            <a:spLocks noGrp="1"/>
          </p:cNvSpPr>
          <p:nvPr>
            <p:ph type="title" hasCustomPrompt="1"/>
          </p:nvPr>
        </p:nvSpPr>
        <p:spPr>
          <a:xfrm>
            <a:off x="7627710" y="1617129"/>
            <a:ext cx="9122229" cy="1641046"/>
          </a:xfrm>
          <a:prstGeom prst="rect">
            <a:avLst/>
          </a:prstGeom>
        </p:spPr>
        <p:txBody>
          <a:bodyPr/>
          <a:lstStyle>
            <a:lvl1pPr algn="ctr">
              <a:defRPr sz="59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VIRSRAKSTS</a:t>
            </a:r>
          </a:p>
        </p:txBody>
      </p:sp>
      <p:sp>
        <p:nvSpPr>
          <p:cNvPr id="41" name="Text Placeholder 40"/>
          <p:cNvSpPr>
            <a:spLocks noGrp="1"/>
          </p:cNvSpPr>
          <p:nvPr>
            <p:ph type="body" sz="quarter" idx="13" hasCustomPrompt="1"/>
          </p:nvPr>
        </p:nvSpPr>
        <p:spPr>
          <a:xfrm>
            <a:off x="4041775" y="4162425"/>
            <a:ext cx="16794163" cy="1793875"/>
          </a:xfrm>
        </p:spPr>
        <p:txBody>
          <a:bodyPr>
            <a:noAutofit/>
          </a:bodyPr>
          <a:lstStyle>
            <a:lvl1pPr algn="ctr">
              <a:defRPr sz="24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  <a:lvl2pPr algn="ctr">
              <a:defRPr sz="2400">
                <a:solidFill>
                  <a:schemeClr val="bg1">
                    <a:lumMod val="50000"/>
                  </a:schemeClr>
                </a:solidFill>
                <a:latin typeface="+mn-lt"/>
              </a:defRPr>
            </a:lvl2pPr>
            <a:lvl3pPr algn="ctr">
              <a:defRPr sz="2400">
                <a:solidFill>
                  <a:schemeClr val="bg1">
                    <a:lumMod val="50000"/>
                  </a:schemeClr>
                </a:solidFill>
                <a:latin typeface="+mn-lt"/>
              </a:defRPr>
            </a:lvl3pPr>
            <a:lvl4pPr algn="ctr">
              <a:defRPr sz="2400">
                <a:solidFill>
                  <a:schemeClr val="bg1">
                    <a:lumMod val="50000"/>
                  </a:schemeClr>
                </a:solidFill>
                <a:latin typeface="+mn-lt"/>
              </a:defRPr>
            </a:lvl4pPr>
            <a:lvl5pPr algn="ctr">
              <a:defRPr sz="2400">
                <a:solidFill>
                  <a:schemeClr val="bg1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dirty="0" err="1"/>
              <a:t>Teksts</a:t>
            </a:r>
            <a:endParaRPr lang="en-US" dirty="0"/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14" hasCustomPrompt="1"/>
          </p:nvPr>
        </p:nvSpPr>
        <p:spPr>
          <a:xfrm>
            <a:off x="3180807" y="9377338"/>
            <a:ext cx="3557588" cy="641892"/>
          </a:xfrm>
        </p:spPr>
        <p:txBody>
          <a:bodyPr>
            <a:normAutofit/>
          </a:bodyPr>
          <a:lstStyle>
            <a:lvl1pPr algn="ctr">
              <a:defRPr sz="2800" b="1">
                <a:solidFill>
                  <a:schemeClr val="accent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VIRSRAKSTS 1</a:t>
            </a:r>
          </a:p>
        </p:txBody>
      </p:sp>
      <p:sp>
        <p:nvSpPr>
          <p:cNvPr id="47" name="Text Placeholder 46"/>
          <p:cNvSpPr>
            <a:spLocks noGrp="1"/>
          </p:cNvSpPr>
          <p:nvPr>
            <p:ph type="body" sz="quarter" idx="17" hasCustomPrompt="1"/>
          </p:nvPr>
        </p:nvSpPr>
        <p:spPr>
          <a:xfrm>
            <a:off x="3433256" y="9897652"/>
            <a:ext cx="3052690" cy="954087"/>
          </a:xfrm>
        </p:spPr>
        <p:txBody>
          <a:bodyPr>
            <a:noAutofit/>
          </a:bodyPr>
          <a:lstStyle>
            <a:lvl1pPr algn="ctr"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 err="1"/>
              <a:t>Teksts</a:t>
            </a:r>
            <a:endParaRPr lang="en-US" dirty="0"/>
          </a:p>
        </p:txBody>
      </p:sp>
      <p:sp>
        <p:nvSpPr>
          <p:cNvPr id="15" name="Oval 14"/>
          <p:cNvSpPr/>
          <p:nvPr userDrawn="1"/>
        </p:nvSpPr>
        <p:spPr>
          <a:xfrm>
            <a:off x="9035339" y="7323191"/>
            <a:ext cx="1828324" cy="1828324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1406" tIns="45701" rIns="91406" bIns="45701" rtlCol="0" anchor="ctr"/>
          <a:lstStyle/>
          <a:p>
            <a:pPr algn="ctr"/>
            <a:endParaRPr lang="en-US" sz="7100" dirty="0"/>
          </a:p>
        </p:txBody>
      </p:sp>
      <p:sp>
        <p:nvSpPr>
          <p:cNvPr id="17" name="Oval 16"/>
          <p:cNvSpPr/>
          <p:nvPr userDrawn="1"/>
        </p:nvSpPr>
        <p:spPr>
          <a:xfrm>
            <a:off x="13847935" y="7390924"/>
            <a:ext cx="1828324" cy="1828324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91406" tIns="45701" rIns="91406" bIns="45701" rtlCol="0" anchor="ctr"/>
          <a:lstStyle/>
          <a:p>
            <a:pPr algn="ctr"/>
            <a:endParaRPr lang="en-US" sz="7100" dirty="0">
              <a:solidFill>
                <a:schemeClr val="bg1"/>
              </a:solidFill>
            </a:endParaRPr>
          </a:p>
        </p:txBody>
      </p:sp>
      <p:sp>
        <p:nvSpPr>
          <p:cNvPr id="19" name="Oval 18"/>
          <p:cNvSpPr/>
          <p:nvPr userDrawn="1"/>
        </p:nvSpPr>
        <p:spPr>
          <a:xfrm>
            <a:off x="4278025" y="7340124"/>
            <a:ext cx="1828324" cy="182832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6" tIns="45701" rIns="91406" bIns="45701" rtlCol="0" anchor="ctr"/>
          <a:lstStyle/>
          <a:p>
            <a:pPr algn="ctr"/>
            <a:endParaRPr lang="en-US" sz="7100" dirty="0">
              <a:solidFill>
                <a:schemeClr val="bg1"/>
              </a:solidFill>
            </a:endParaRPr>
          </a:p>
        </p:txBody>
      </p:sp>
      <p:sp>
        <p:nvSpPr>
          <p:cNvPr id="25" name="Oval 24"/>
          <p:cNvSpPr/>
          <p:nvPr userDrawn="1"/>
        </p:nvSpPr>
        <p:spPr>
          <a:xfrm>
            <a:off x="18605248" y="7340124"/>
            <a:ext cx="1828324" cy="182832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6" tIns="45701" rIns="91406" bIns="45701" rtlCol="0" anchor="ctr"/>
          <a:lstStyle/>
          <a:p>
            <a:pPr algn="ctr"/>
            <a:endParaRPr lang="en-US" sz="7100" dirty="0"/>
          </a:p>
        </p:txBody>
      </p:sp>
      <p:sp>
        <p:nvSpPr>
          <p:cNvPr id="27" name="Text Placeholder 42"/>
          <p:cNvSpPr>
            <a:spLocks noGrp="1"/>
          </p:cNvSpPr>
          <p:nvPr>
            <p:ph type="body" sz="quarter" idx="18" hasCustomPrompt="1"/>
          </p:nvPr>
        </p:nvSpPr>
        <p:spPr>
          <a:xfrm>
            <a:off x="8039714" y="9360405"/>
            <a:ext cx="3557588" cy="641892"/>
          </a:xfrm>
        </p:spPr>
        <p:txBody>
          <a:bodyPr>
            <a:normAutofit/>
          </a:bodyPr>
          <a:lstStyle>
            <a:lvl1pPr algn="ctr">
              <a:defRPr sz="2800" b="1">
                <a:solidFill>
                  <a:schemeClr val="accent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VIRSRAKSTS 1</a:t>
            </a:r>
          </a:p>
        </p:txBody>
      </p:sp>
      <p:sp>
        <p:nvSpPr>
          <p:cNvPr id="29" name="Text Placeholder 46"/>
          <p:cNvSpPr>
            <a:spLocks noGrp="1"/>
          </p:cNvSpPr>
          <p:nvPr>
            <p:ph type="body" sz="quarter" idx="19" hasCustomPrompt="1"/>
          </p:nvPr>
        </p:nvSpPr>
        <p:spPr>
          <a:xfrm>
            <a:off x="8292163" y="9880719"/>
            <a:ext cx="3052690" cy="954087"/>
          </a:xfrm>
        </p:spPr>
        <p:txBody>
          <a:bodyPr>
            <a:noAutofit/>
          </a:bodyPr>
          <a:lstStyle>
            <a:lvl1pPr algn="ctr"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 err="1"/>
              <a:t>Teksts</a:t>
            </a:r>
            <a:endParaRPr lang="en-US" dirty="0"/>
          </a:p>
        </p:txBody>
      </p:sp>
      <p:sp>
        <p:nvSpPr>
          <p:cNvPr id="30" name="Text Placeholder 42"/>
          <p:cNvSpPr>
            <a:spLocks noGrp="1"/>
          </p:cNvSpPr>
          <p:nvPr>
            <p:ph type="body" sz="quarter" idx="20" hasCustomPrompt="1"/>
          </p:nvPr>
        </p:nvSpPr>
        <p:spPr>
          <a:xfrm>
            <a:off x="13056108" y="9428138"/>
            <a:ext cx="3557588" cy="641892"/>
          </a:xfrm>
        </p:spPr>
        <p:txBody>
          <a:bodyPr>
            <a:normAutofit/>
          </a:bodyPr>
          <a:lstStyle>
            <a:lvl1pPr algn="ctr">
              <a:defRPr sz="2800" b="1">
                <a:solidFill>
                  <a:schemeClr val="accent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VIRSRAKSTS 1</a:t>
            </a:r>
          </a:p>
        </p:txBody>
      </p:sp>
      <p:sp>
        <p:nvSpPr>
          <p:cNvPr id="31" name="Text Placeholder 46"/>
          <p:cNvSpPr>
            <a:spLocks noGrp="1"/>
          </p:cNvSpPr>
          <p:nvPr>
            <p:ph type="body" sz="quarter" idx="21" hasCustomPrompt="1"/>
          </p:nvPr>
        </p:nvSpPr>
        <p:spPr>
          <a:xfrm>
            <a:off x="13308557" y="9948452"/>
            <a:ext cx="3052690" cy="954087"/>
          </a:xfrm>
        </p:spPr>
        <p:txBody>
          <a:bodyPr>
            <a:noAutofit/>
          </a:bodyPr>
          <a:lstStyle>
            <a:lvl1pPr algn="ctr"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 err="1"/>
              <a:t>Teksts</a:t>
            </a:r>
            <a:endParaRPr lang="en-US" dirty="0"/>
          </a:p>
        </p:txBody>
      </p:sp>
      <p:sp>
        <p:nvSpPr>
          <p:cNvPr id="32" name="Text Placeholder 42"/>
          <p:cNvSpPr>
            <a:spLocks noGrp="1"/>
          </p:cNvSpPr>
          <p:nvPr>
            <p:ph type="body" sz="quarter" idx="22" hasCustomPrompt="1"/>
          </p:nvPr>
        </p:nvSpPr>
        <p:spPr>
          <a:xfrm>
            <a:off x="17784632" y="9377338"/>
            <a:ext cx="3559286" cy="641892"/>
          </a:xfrm>
        </p:spPr>
        <p:txBody>
          <a:bodyPr>
            <a:normAutofit/>
          </a:bodyPr>
          <a:lstStyle>
            <a:lvl1pPr algn="ctr">
              <a:defRPr sz="2800" b="1">
                <a:solidFill>
                  <a:schemeClr val="accent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VIRSRAKSTS 1</a:t>
            </a:r>
          </a:p>
        </p:txBody>
      </p:sp>
      <p:sp>
        <p:nvSpPr>
          <p:cNvPr id="33" name="Text Placeholder 46"/>
          <p:cNvSpPr>
            <a:spLocks noGrp="1"/>
          </p:cNvSpPr>
          <p:nvPr>
            <p:ph type="body" sz="quarter" idx="23" hasCustomPrompt="1"/>
          </p:nvPr>
        </p:nvSpPr>
        <p:spPr>
          <a:xfrm>
            <a:off x="18037080" y="9897652"/>
            <a:ext cx="3054147" cy="954087"/>
          </a:xfrm>
        </p:spPr>
        <p:txBody>
          <a:bodyPr>
            <a:noAutofit/>
          </a:bodyPr>
          <a:lstStyle>
            <a:lvl1pPr algn="ctr"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 err="1"/>
              <a:t>Teksts</a:t>
            </a:r>
            <a:endParaRPr lang="en-US" dirty="0"/>
          </a:p>
        </p:txBody>
      </p:sp>
    </p:spTree>
    <p:extLst/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2965225" y="5192592"/>
            <a:ext cx="3874441" cy="441710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6" tIns="45701" rIns="91406" bIns="45701" rtlCol="0" anchor="ctr"/>
          <a:lstStyle/>
          <a:p>
            <a:pPr algn="ctr"/>
            <a:endParaRPr lang="en-US" sz="7100"/>
          </a:p>
        </p:txBody>
      </p:sp>
      <p:sp>
        <p:nvSpPr>
          <p:cNvPr id="30" name="Pentagon 29"/>
          <p:cNvSpPr/>
          <p:nvPr userDrawn="1"/>
        </p:nvSpPr>
        <p:spPr>
          <a:xfrm rot="5400000">
            <a:off x="3943741" y="3469818"/>
            <a:ext cx="1917430" cy="3874449"/>
          </a:xfrm>
          <a:prstGeom prst="homePlate">
            <a:avLst>
              <a:gd name="adj" fmla="val 13380"/>
            </a:avLst>
          </a:prstGeom>
          <a:solidFill>
            <a:srgbClr val="FFC40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6" tIns="45701" rIns="91406" bIns="45701" rtlCol="0" anchor="ctr"/>
          <a:lstStyle/>
          <a:p>
            <a:pPr algn="ctr"/>
            <a:endParaRPr lang="en-US" sz="7100"/>
          </a:p>
        </p:txBody>
      </p:sp>
      <p:sp>
        <p:nvSpPr>
          <p:cNvPr id="31" name="Rectangle 30"/>
          <p:cNvSpPr/>
          <p:nvPr userDrawn="1"/>
        </p:nvSpPr>
        <p:spPr>
          <a:xfrm>
            <a:off x="2965225" y="9609690"/>
            <a:ext cx="3874441" cy="190516"/>
          </a:xfrm>
          <a:prstGeom prst="rect">
            <a:avLst/>
          </a:prstGeom>
          <a:solidFill>
            <a:srgbClr val="FFC40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6" tIns="45701" rIns="91406" bIns="45701" rtlCol="0" anchor="ctr"/>
          <a:lstStyle/>
          <a:p>
            <a:pPr algn="ctr"/>
            <a:endParaRPr lang="en-US" sz="7100"/>
          </a:p>
        </p:txBody>
      </p:sp>
      <p:sp>
        <p:nvSpPr>
          <p:cNvPr id="34" name="TextBox 33"/>
          <p:cNvSpPr txBox="1"/>
          <p:nvPr userDrawn="1"/>
        </p:nvSpPr>
        <p:spPr>
          <a:xfrm>
            <a:off x="3716589" y="8843885"/>
            <a:ext cx="184662" cy="538699"/>
          </a:xfrm>
          <a:prstGeom prst="rect">
            <a:avLst/>
          </a:prstGeom>
          <a:noFill/>
        </p:spPr>
        <p:txBody>
          <a:bodyPr wrap="none" lIns="91406" tIns="45701" rIns="91406" bIns="45701" rtlCol="0">
            <a:spAutoFit/>
          </a:bodyPr>
          <a:lstStyle/>
          <a:p>
            <a:endParaRPr lang="en-US" sz="2901" dirty="0">
              <a:solidFill>
                <a:schemeClr val="bg1">
                  <a:lumMod val="50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5" name="Rectangle 34"/>
          <p:cNvSpPr/>
          <p:nvPr userDrawn="1"/>
        </p:nvSpPr>
        <p:spPr>
          <a:xfrm>
            <a:off x="7822827" y="5192594"/>
            <a:ext cx="3874441" cy="441710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6" tIns="45701" rIns="91406" bIns="45701" rtlCol="0" anchor="ctr"/>
          <a:lstStyle/>
          <a:p>
            <a:pPr algn="ctr"/>
            <a:endParaRPr lang="en-US" sz="7100"/>
          </a:p>
        </p:txBody>
      </p:sp>
      <p:sp>
        <p:nvSpPr>
          <p:cNvPr id="36" name="Pentagon 35"/>
          <p:cNvSpPr/>
          <p:nvPr userDrawn="1"/>
        </p:nvSpPr>
        <p:spPr>
          <a:xfrm rot="5400000">
            <a:off x="8801337" y="3469818"/>
            <a:ext cx="1917430" cy="3874449"/>
          </a:xfrm>
          <a:prstGeom prst="homePlate">
            <a:avLst>
              <a:gd name="adj" fmla="val 13380"/>
            </a:avLst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6" tIns="45701" rIns="91406" bIns="45701" rtlCol="0" anchor="ctr"/>
          <a:lstStyle/>
          <a:p>
            <a:pPr algn="ctr"/>
            <a:endParaRPr lang="en-US" sz="7100"/>
          </a:p>
        </p:txBody>
      </p:sp>
      <p:sp>
        <p:nvSpPr>
          <p:cNvPr id="37" name="Rectangle 36"/>
          <p:cNvSpPr/>
          <p:nvPr userDrawn="1"/>
        </p:nvSpPr>
        <p:spPr>
          <a:xfrm>
            <a:off x="7822827" y="9609690"/>
            <a:ext cx="3874441" cy="190516"/>
          </a:xfrm>
          <a:prstGeom prst="rect">
            <a:avLst/>
          </a:prstGeom>
          <a:solidFill>
            <a:srgbClr val="FFC40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6" tIns="45701" rIns="91406" bIns="45701" rtlCol="0" anchor="ctr"/>
          <a:lstStyle/>
          <a:p>
            <a:pPr algn="ctr"/>
            <a:endParaRPr lang="en-US" sz="7100"/>
          </a:p>
        </p:txBody>
      </p:sp>
      <p:sp>
        <p:nvSpPr>
          <p:cNvPr id="40" name="Rectangle 39"/>
          <p:cNvSpPr/>
          <p:nvPr userDrawn="1"/>
        </p:nvSpPr>
        <p:spPr>
          <a:xfrm>
            <a:off x="12680410" y="5192594"/>
            <a:ext cx="3874441" cy="441710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6" tIns="45701" rIns="91406" bIns="45701" rtlCol="0" anchor="ctr"/>
          <a:lstStyle/>
          <a:p>
            <a:pPr algn="ctr"/>
            <a:endParaRPr lang="en-US" sz="7100"/>
          </a:p>
        </p:txBody>
      </p:sp>
      <p:sp>
        <p:nvSpPr>
          <p:cNvPr id="41" name="Pentagon 40"/>
          <p:cNvSpPr/>
          <p:nvPr userDrawn="1"/>
        </p:nvSpPr>
        <p:spPr>
          <a:xfrm rot="5400000">
            <a:off x="13658924" y="3469818"/>
            <a:ext cx="1917430" cy="3874449"/>
          </a:xfrm>
          <a:prstGeom prst="homePlate">
            <a:avLst>
              <a:gd name="adj" fmla="val 13380"/>
            </a:avLst>
          </a:prstGeom>
          <a:solidFill>
            <a:srgbClr val="FFC40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6" tIns="45701" rIns="91406" bIns="45701" rtlCol="0" anchor="ctr"/>
          <a:lstStyle/>
          <a:p>
            <a:pPr algn="ctr"/>
            <a:endParaRPr lang="en-US" sz="7100"/>
          </a:p>
        </p:txBody>
      </p:sp>
      <p:sp>
        <p:nvSpPr>
          <p:cNvPr id="42" name="Rectangle 41"/>
          <p:cNvSpPr/>
          <p:nvPr userDrawn="1"/>
        </p:nvSpPr>
        <p:spPr>
          <a:xfrm>
            <a:off x="12680410" y="9609690"/>
            <a:ext cx="3874441" cy="190516"/>
          </a:xfrm>
          <a:prstGeom prst="rect">
            <a:avLst/>
          </a:prstGeom>
          <a:solidFill>
            <a:srgbClr val="FFC40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6" tIns="45701" rIns="91406" bIns="45701" rtlCol="0" anchor="ctr"/>
          <a:lstStyle/>
          <a:p>
            <a:pPr algn="ctr"/>
            <a:endParaRPr lang="en-US" sz="7100"/>
          </a:p>
        </p:txBody>
      </p:sp>
      <p:sp>
        <p:nvSpPr>
          <p:cNvPr id="45" name="Rectangle 44"/>
          <p:cNvSpPr/>
          <p:nvPr userDrawn="1"/>
        </p:nvSpPr>
        <p:spPr>
          <a:xfrm>
            <a:off x="17537982" y="5192594"/>
            <a:ext cx="3874441" cy="441710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6" tIns="45701" rIns="91406" bIns="45701" rtlCol="0" anchor="ctr"/>
          <a:lstStyle/>
          <a:p>
            <a:pPr algn="ctr"/>
            <a:endParaRPr lang="en-US" sz="7100"/>
          </a:p>
        </p:txBody>
      </p:sp>
      <p:sp>
        <p:nvSpPr>
          <p:cNvPr id="46" name="Pentagon 45"/>
          <p:cNvSpPr/>
          <p:nvPr userDrawn="1"/>
        </p:nvSpPr>
        <p:spPr>
          <a:xfrm rot="5400000">
            <a:off x="18516492" y="3469818"/>
            <a:ext cx="1917430" cy="3874449"/>
          </a:xfrm>
          <a:prstGeom prst="homePlate">
            <a:avLst>
              <a:gd name="adj" fmla="val 13380"/>
            </a:avLst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6" tIns="45701" rIns="91406" bIns="45701" rtlCol="0" anchor="ctr"/>
          <a:lstStyle/>
          <a:p>
            <a:pPr algn="ctr"/>
            <a:endParaRPr lang="en-US" sz="7100"/>
          </a:p>
        </p:txBody>
      </p:sp>
      <p:sp>
        <p:nvSpPr>
          <p:cNvPr id="47" name="Rectangle 46"/>
          <p:cNvSpPr/>
          <p:nvPr userDrawn="1"/>
        </p:nvSpPr>
        <p:spPr>
          <a:xfrm>
            <a:off x="17537982" y="9609690"/>
            <a:ext cx="3874441" cy="190516"/>
          </a:xfrm>
          <a:prstGeom prst="rect">
            <a:avLst/>
          </a:prstGeom>
          <a:solidFill>
            <a:srgbClr val="FFC40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6" tIns="45701" rIns="91406" bIns="45701" rtlCol="0" anchor="ctr"/>
          <a:lstStyle/>
          <a:p>
            <a:pPr algn="ctr"/>
            <a:endParaRPr lang="en-US" sz="7100"/>
          </a:p>
        </p:txBody>
      </p:sp>
      <p:sp>
        <p:nvSpPr>
          <p:cNvPr id="52" name="Text Placeholder 3"/>
          <p:cNvSpPr txBox="1">
            <a:spLocks/>
          </p:cNvSpPr>
          <p:nvPr userDrawn="1"/>
        </p:nvSpPr>
        <p:spPr>
          <a:xfrm>
            <a:off x="9015708" y="2437652"/>
            <a:ext cx="6346243" cy="904628"/>
          </a:xfrm>
          <a:prstGeom prst="rect">
            <a:avLst/>
          </a:prstGeom>
        </p:spPr>
        <p:txBody>
          <a:bodyPr vert="horz" lIns="91406" tIns="45701" rIns="91406" bIns="45701" rtlCol="0">
            <a:normAutofit lnSpcReduction="10000"/>
          </a:bodyPr>
          <a:lstStyle>
            <a:lvl1pPr marL="0" indent="0" algn="l" defTabSz="1828343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171" indent="0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343" indent="0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514" indent="0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685" indent="0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7943" indent="-457086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114" indent="-457086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286" indent="-457086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457" indent="-457086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 dirty="0">
              <a:solidFill>
                <a:schemeClr val="accent5"/>
              </a:solidFill>
              <a:latin typeface="+mj-lt"/>
            </a:endParaRPr>
          </a:p>
        </p:txBody>
      </p:sp>
      <p:sp>
        <p:nvSpPr>
          <p:cNvPr id="53" name="Text Placeholder 4"/>
          <p:cNvSpPr txBox="1">
            <a:spLocks/>
          </p:cNvSpPr>
          <p:nvPr userDrawn="1"/>
        </p:nvSpPr>
        <p:spPr>
          <a:xfrm>
            <a:off x="7994329" y="1625325"/>
            <a:ext cx="8389001" cy="904628"/>
          </a:xfrm>
          <a:prstGeom prst="rect">
            <a:avLst/>
          </a:prstGeom>
        </p:spPr>
        <p:txBody>
          <a:bodyPr vert="horz" lIns="91406" tIns="45701" rIns="91406" bIns="45701" rtlCol="0">
            <a:normAutofit lnSpcReduction="10000"/>
          </a:bodyPr>
          <a:lstStyle>
            <a:lvl1pPr marL="0" indent="0" algn="l" defTabSz="1828343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171" indent="0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343" indent="0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514" indent="0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685" indent="0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7943" indent="-457086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114" indent="-457086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286" indent="-457086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457" indent="-457086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6400" dirty="0">
                <a:solidFill>
                  <a:schemeClr val="accent5"/>
                </a:solidFill>
                <a:latin typeface="+mj-lt"/>
              </a:rPr>
              <a:t>TEKSTA LAUKI</a:t>
            </a:r>
            <a:endParaRPr lang="en-US" sz="6400" dirty="0">
              <a:solidFill>
                <a:schemeClr val="accent5"/>
              </a:solidFill>
              <a:latin typeface="+mj-lt"/>
            </a:endParaRPr>
          </a:p>
        </p:txBody>
      </p:sp>
      <p:sp>
        <p:nvSpPr>
          <p:cNvPr id="5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216715" y="12712705"/>
            <a:ext cx="5484971" cy="730250"/>
          </a:xfrm>
        </p:spPr>
        <p:txBody>
          <a:bodyPr/>
          <a:lstStyle/>
          <a:p>
            <a:fld id="{298901E3-7B68-4C00-B324-69E331EF3513}" type="slidenum">
              <a:rPr lang="en-AU" smtClean="0"/>
              <a:t>‹#›</a:t>
            </a:fld>
            <a:endParaRPr lang="en-AU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2825463" y="10460875"/>
            <a:ext cx="12536488" cy="714375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* </a:t>
            </a:r>
            <a:r>
              <a:rPr lang="en-US" dirty="0" err="1"/>
              <a:t>Vieta</a:t>
            </a:r>
            <a:r>
              <a:rPr lang="en-US" dirty="0"/>
              <a:t> </a:t>
            </a:r>
            <a:r>
              <a:rPr lang="en-US" dirty="0" err="1"/>
              <a:t>komentāriem</a:t>
            </a:r>
            <a:r>
              <a:rPr lang="en-US" dirty="0"/>
              <a:t> un </a:t>
            </a:r>
            <a:r>
              <a:rPr lang="en-US" dirty="0" err="1"/>
              <a:t>precizējumiem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3577126" y="4960161"/>
            <a:ext cx="2619375" cy="893762"/>
          </a:xfrm>
        </p:spPr>
        <p:txBody>
          <a:bodyPr>
            <a:normAutofit/>
          </a:bodyPr>
          <a:lstStyle>
            <a:lvl1pPr algn="ctr">
              <a:defRPr sz="3500">
                <a:latin typeface="+mj-lt"/>
              </a:defRPr>
            </a:lvl1pPr>
          </a:lstStyle>
          <a:p>
            <a:pPr lvl="0"/>
            <a:r>
              <a:rPr lang="en-US" dirty="0" err="1"/>
              <a:t>Virsraksts</a:t>
            </a:r>
            <a:r>
              <a:rPr lang="en-US" dirty="0"/>
              <a:t> 1</a:t>
            </a:r>
          </a:p>
        </p:txBody>
      </p:sp>
      <p:sp>
        <p:nvSpPr>
          <p:cNvPr id="57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8450359" y="4960161"/>
            <a:ext cx="2619375" cy="893762"/>
          </a:xfrm>
        </p:spPr>
        <p:txBody>
          <a:bodyPr>
            <a:normAutofit/>
          </a:bodyPr>
          <a:lstStyle>
            <a:lvl1pPr algn="ctr">
              <a:defRPr sz="35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Virsraksts</a:t>
            </a:r>
            <a:r>
              <a:rPr lang="en-US" dirty="0"/>
              <a:t> 1</a:t>
            </a:r>
          </a:p>
        </p:txBody>
      </p:sp>
      <p:sp>
        <p:nvSpPr>
          <p:cNvPr id="27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13380005" y="4960161"/>
            <a:ext cx="2619375" cy="893762"/>
          </a:xfrm>
        </p:spPr>
        <p:txBody>
          <a:bodyPr>
            <a:normAutofit/>
          </a:bodyPr>
          <a:lstStyle>
            <a:lvl1pPr algn="ctr">
              <a:defRPr sz="3500">
                <a:latin typeface="+mj-lt"/>
              </a:defRPr>
            </a:lvl1pPr>
          </a:lstStyle>
          <a:p>
            <a:pPr lvl="0"/>
            <a:r>
              <a:rPr lang="en-US" dirty="0" err="1"/>
              <a:t>Virsraksts</a:t>
            </a:r>
            <a:r>
              <a:rPr lang="en-US" dirty="0"/>
              <a:t> 1</a:t>
            </a:r>
          </a:p>
        </p:txBody>
      </p:sp>
      <p:sp>
        <p:nvSpPr>
          <p:cNvPr id="28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18165514" y="4960161"/>
            <a:ext cx="2619375" cy="893762"/>
          </a:xfrm>
        </p:spPr>
        <p:txBody>
          <a:bodyPr>
            <a:normAutofit/>
          </a:bodyPr>
          <a:lstStyle>
            <a:lvl1pPr algn="ctr">
              <a:defRPr sz="35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Virsraksts</a:t>
            </a:r>
            <a:r>
              <a:rPr lang="en-US" dirty="0"/>
              <a:t> 1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041226" y="7637680"/>
            <a:ext cx="1722438" cy="700088"/>
          </a:xfrm>
        </p:spPr>
        <p:txBody>
          <a:bodyPr>
            <a:normAutofit/>
          </a:bodyPr>
          <a:lstStyle>
            <a:lvl1pPr algn="ctr">
              <a:defRPr sz="29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 err="1"/>
              <a:t>Teksts</a:t>
            </a:r>
            <a:endParaRPr lang="en-US" dirty="0"/>
          </a:p>
        </p:txBody>
      </p:sp>
      <p:sp>
        <p:nvSpPr>
          <p:cNvPr id="32" name="Text Placeholder 2"/>
          <p:cNvSpPr>
            <a:spLocks noGrp="1"/>
          </p:cNvSpPr>
          <p:nvPr>
            <p:ph type="body" sz="quarter" idx="19" hasCustomPrompt="1"/>
          </p:nvPr>
        </p:nvSpPr>
        <p:spPr>
          <a:xfrm>
            <a:off x="8898827" y="7642871"/>
            <a:ext cx="1722438" cy="700088"/>
          </a:xfrm>
        </p:spPr>
        <p:txBody>
          <a:bodyPr>
            <a:normAutofit/>
          </a:bodyPr>
          <a:lstStyle>
            <a:lvl1pPr algn="ctr">
              <a:defRPr sz="29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 err="1"/>
              <a:t>Teksts</a:t>
            </a:r>
            <a:endParaRPr lang="en-US" dirty="0"/>
          </a:p>
        </p:txBody>
      </p:sp>
      <p:sp>
        <p:nvSpPr>
          <p:cNvPr id="38" name="Text Placeholder 2"/>
          <p:cNvSpPr>
            <a:spLocks noGrp="1"/>
          </p:cNvSpPr>
          <p:nvPr>
            <p:ph type="body" sz="quarter" idx="20" hasCustomPrompt="1"/>
          </p:nvPr>
        </p:nvSpPr>
        <p:spPr>
          <a:xfrm>
            <a:off x="13828473" y="7634401"/>
            <a:ext cx="1722438" cy="700088"/>
          </a:xfrm>
        </p:spPr>
        <p:txBody>
          <a:bodyPr>
            <a:normAutofit/>
          </a:bodyPr>
          <a:lstStyle>
            <a:lvl1pPr algn="ctr">
              <a:defRPr sz="29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 err="1"/>
              <a:t>Teksts</a:t>
            </a:r>
            <a:endParaRPr lang="en-US" dirty="0"/>
          </a:p>
        </p:txBody>
      </p:sp>
      <p:sp>
        <p:nvSpPr>
          <p:cNvPr id="50" name="Text Placeholder 2"/>
          <p:cNvSpPr>
            <a:spLocks noGrp="1"/>
          </p:cNvSpPr>
          <p:nvPr>
            <p:ph type="body" sz="quarter" idx="21" hasCustomPrompt="1"/>
          </p:nvPr>
        </p:nvSpPr>
        <p:spPr>
          <a:xfrm>
            <a:off x="18613982" y="7642871"/>
            <a:ext cx="1722438" cy="700088"/>
          </a:xfrm>
        </p:spPr>
        <p:txBody>
          <a:bodyPr>
            <a:normAutofit/>
          </a:bodyPr>
          <a:lstStyle>
            <a:lvl1pPr algn="ctr">
              <a:defRPr sz="29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 err="1"/>
              <a:t>Teksts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7201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val 29"/>
          <p:cNvSpPr/>
          <p:nvPr userDrawn="1"/>
        </p:nvSpPr>
        <p:spPr>
          <a:xfrm>
            <a:off x="14178036" y="3349427"/>
            <a:ext cx="1828324" cy="182832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6" tIns="45701" rIns="91406" bIns="45701" rtlCol="0" anchor="ctr"/>
          <a:lstStyle/>
          <a:p>
            <a:pPr algn="ctr"/>
            <a:endParaRPr lang="en-US" sz="7100"/>
          </a:p>
        </p:txBody>
      </p:sp>
      <p:sp>
        <p:nvSpPr>
          <p:cNvPr id="31" name="Rectangle 30"/>
          <p:cNvSpPr/>
          <p:nvPr userDrawn="1"/>
        </p:nvSpPr>
        <p:spPr>
          <a:xfrm>
            <a:off x="14526167" y="3678969"/>
            <a:ext cx="1005335" cy="1077180"/>
          </a:xfrm>
          <a:prstGeom prst="rect">
            <a:avLst/>
          </a:prstGeom>
        </p:spPr>
        <p:txBody>
          <a:bodyPr wrap="none" lIns="91406" tIns="45701" rIns="91406" bIns="45701">
            <a:spAutoFit/>
          </a:bodyPr>
          <a:lstStyle/>
          <a:p>
            <a:r>
              <a:rPr lang="en-US" sz="6400" dirty="0">
                <a:solidFill>
                  <a:schemeClr val="bg1"/>
                </a:solidFill>
                <a:latin typeface="FontAwesome" pitchFamily="50" charset="0"/>
              </a:rPr>
              <a:t></a:t>
            </a:r>
            <a:endParaRPr lang="en-US" sz="6400" dirty="0">
              <a:solidFill>
                <a:schemeClr val="bg1"/>
              </a:solidFill>
            </a:endParaRPr>
          </a:p>
        </p:txBody>
      </p:sp>
      <p:sp>
        <p:nvSpPr>
          <p:cNvPr id="34" name="Oval 33"/>
          <p:cNvSpPr/>
          <p:nvPr userDrawn="1"/>
        </p:nvSpPr>
        <p:spPr>
          <a:xfrm>
            <a:off x="14178036" y="6544376"/>
            <a:ext cx="1828324" cy="182832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6" tIns="45701" rIns="91406" bIns="45701" rtlCol="0" anchor="ctr"/>
          <a:lstStyle/>
          <a:p>
            <a:pPr algn="ctr"/>
            <a:endParaRPr lang="en-US" sz="7100"/>
          </a:p>
        </p:txBody>
      </p:sp>
      <p:sp>
        <p:nvSpPr>
          <p:cNvPr id="35" name="Oval 34"/>
          <p:cNvSpPr/>
          <p:nvPr userDrawn="1"/>
        </p:nvSpPr>
        <p:spPr>
          <a:xfrm>
            <a:off x="14178036" y="9739327"/>
            <a:ext cx="1828324" cy="182832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6" tIns="45701" rIns="91406" bIns="45701" rtlCol="0" anchor="ctr"/>
          <a:lstStyle/>
          <a:p>
            <a:pPr algn="ctr"/>
            <a:endParaRPr lang="en-US" sz="7100"/>
          </a:p>
        </p:txBody>
      </p:sp>
      <p:sp>
        <p:nvSpPr>
          <p:cNvPr id="46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1595885" y="4597218"/>
            <a:ext cx="8136585" cy="2981325"/>
          </a:xfrm>
        </p:spPr>
        <p:txBody>
          <a:bodyPr>
            <a:normAutofit/>
          </a:bodyPr>
          <a:lstStyle>
            <a:lvl1pPr>
              <a:defRPr lang="en-US" sz="6000" baseline="0" dirty="0">
                <a:solidFill>
                  <a:schemeClr val="accent5"/>
                </a:solidFill>
                <a:latin typeface="+mj-lt"/>
                <a:ea typeface="Lato BOLD"/>
                <a:cs typeface="Lato BOLD"/>
                <a:sym typeface="Lato BOLD"/>
              </a:defRPr>
            </a:lvl1pPr>
          </a:lstStyle>
          <a:p>
            <a:pPr>
              <a:defRPr sz="3000">
                <a:solidFill>
                  <a:schemeClr val="accent1"/>
                </a:solidFill>
                <a:latin typeface="Lato BOLD"/>
                <a:ea typeface="Lato BOLD"/>
                <a:cs typeface="Lato BOLD"/>
                <a:sym typeface="Lato BOLD"/>
              </a:defRPr>
            </a:pPr>
            <a:r>
              <a:rPr lang="en-US" sz="6000" dirty="0">
                <a:solidFill>
                  <a:schemeClr val="accent1"/>
                </a:solidFill>
                <a:latin typeface="+mj-lt"/>
              </a:rPr>
              <a:t>VAR IZMANTOT ŠĀDUS ELEMENTUS PREZENTĀCIJĀ</a:t>
            </a:r>
            <a:endParaRPr lang="en-US" sz="6000" dirty="0">
              <a:solidFill>
                <a:srgbClr val="9BB13D"/>
              </a:solidFill>
              <a:latin typeface="+mj-lt"/>
            </a:endParaRPr>
          </a:p>
        </p:txBody>
      </p:sp>
      <p:sp>
        <p:nvSpPr>
          <p:cNvPr id="47" name="Text Placeholder 19"/>
          <p:cNvSpPr>
            <a:spLocks noGrp="1"/>
          </p:cNvSpPr>
          <p:nvPr>
            <p:ph type="body" sz="quarter" idx="18" hasCustomPrompt="1"/>
          </p:nvPr>
        </p:nvSpPr>
        <p:spPr>
          <a:xfrm>
            <a:off x="1595414" y="7369683"/>
            <a:ext cx="8137525" cy="2843212"/>
          </a:xfrm>
        </p:spPr>
        <p:txBody>
          <a:bodyPr>
            <a:normAutofit/>
          </a:bodyPr>
          <a:lstStyle>
            <a:lvl1pPr>
              <a:defRPr sz="2900">
                <a:latin typeface="+mn-lt"/>
              </a:defRPr>
            </a:lvl1pPr>
          </a:lstStyle>
          <a:p>
            <a:pPr lvl="0"/>
            <a:r>
              <a:rPr lang="en-US" dirty="0" err="1"/>
              <a:t>Teksts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48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1456265" y="2087528"/>
            <a:ext cx="13431079" cy="849600"/>
          </a:xfrm>
        </p:spPr>
        <p:txBody>
          <a:bodyPr>
            <a:noAutofit/>
          </a:bodyPr>
          <a:lstStyle>
            <a:lvl1pPr marL="0" marR="0" indent="0" algn="l" defTabSz="12184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altLang="en-US" sz="5000" b="0" i="0" u="none" strike="noStrike" kern="1200" cap="none" spc="0" normalizeH="0" baseline="0" noProof="0">
                <a:solidFill>
                  <a:schemeClr val="accent5"/>
                </a:solidFill>
                <a:latin typeface="+mj-lt"/>
              </a:defRPr>
            </a:lvl1pPr>
          </a:lstStyle>
          <a:p>
            <a:pPr marL="0" marR="0" lvl="0" indent="0" algn="l" defTabSz="12184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Montserrat Semi Bold"/>
                <a:ea typeface="+mn-ea"/>
                <a:cs typeface="+mn-cs"/>
              </a:rPr>
              <a:t>Apakšvirsraksts</a:t>
            </a:r>
            <a:endParaRPr kumimoji="0" lang="en-US" altLang="en-US" sz="5000" b="0" i="0" u="none" strike="noStrike" kern="120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Montserrat Semi Bold"/>
              <a:ea typeface="+mn-ea"/>
              <a:cs typeface="+mn-cs"/>
            </a:endParaRPr>
          </a:p>
        </p:txBody>
      </p:sp>
      <p:sp>
        <p:nvSpPr>
          <p:cNvPr id="49" name="Title 1"/>
          <p:cNvSpPr>
            <a:spLocks noGrp="1"/>
          </p:cNvSpPr>
          <p:nvPr>
            <p:ph type="title" hasCustomPrompt="1"/>
          </p:nvPr>
        </p:nvSpPr>
        <p:spPr>
          <a:xfrm>
            <a:off x="1455738" y="974033"/>
            <a:ext cx="13490713" cy="1300556"/>
          </a:xfrm>
          <a:prstGeom prst="rect">
            <a:avLst/>
          </a:prstGeom>
        </p:spPr>
        <p:txBody>
          <a:bodyPr/>
          <a:lstStyle>
            <a:lvl1pPr>
              <a:defRPr sz="8800" b="1">
                <a:solidFill>
                  <a:schemeClr val="accent5"/>
                </a:solidFill>
                <a:latin typeface="+mj-lt"/>
              </a:defRPr>
            </a:lvl1pPr>
          </a:lstStyle>
          <a:p>
            <a:r>
              <a:rPr lang="en-US" dirty="0" err="1"/>
              <a:t>Virsraksts</a:t>
            </a:r>
            <a:endParaRPr lang="en-US" dirty="0"/>
          </a:p>
        </p:txBody>
      </p:sp>
      <p:sp>
        <p:nvSpPr>
          <p:cNvPr id="50" name="Text Placeholder 42"/>
          <p:cNvSpPr>
            <a:spLocks noGrp="1"/>
          </p:cNvSpPr>
          <p:nvPr>
            <p:ph type="body" sz="quarter" idx="19" hasCustomPrompt="1"/>
          </p:nvPr>
        </p:nvSpPr>
        <p:spPr>
          <a:xfrm>
            <a:off x="16373075" y="3455856"/>
            <a:ext cx="3557588" cy="624931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chemeClr val="accent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VIRSRAKSTS 1</a:t>
            </a:r>
          </a:p>
        </p:txBody>
      </p:sp>
      <p:sp>
        <p:nvSpPr>
          <p:cNvPr id="51" name="Text Placeholder 46"/>
          <p:cNvSpPr>
            <a:spLocks noGrp="1"/>
          </p:cNvSpPr>
          <p:nvPr>
            <p:ph type="body" sz="quarter" idx="20" hasCustomPrompt="1"/>
          </p:nvPr>
        </p:nvSpPr>
        <p:spPr>
          <a:xfrm>
            <a:off x="16373075" y="4112199"/>
            <a:ext cx="5182114" cy="954087"/>
          </a:xfrm>
        </p:spPr>
        <p:txBody>
          <a:bodyPr>
            <a:noAutofit/>
          </a:bodyPr>
          <a:lstStyle>
            <a:lvl1pPr algn="l">
              <a:defRPr sz="2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 err="1"/>
              <a:t>Teksts</a:t>
            </a:r>
            <a:endParaRPr lang="en-US" dirty="0"/>
          </a:p>
        </p:txBody>
      </p:sp>
      <p:sp>
        <p:nvSpPr>
          <p:cNvPr id="52" name="Text Placeholder 42"/>
          <p:cNvSpPr>
            <a:spLocks noGrp="1"/>
          </p:cNvSpPr>
          <p:nvPr>
            <p:ph type="body" sz="quarter" idx="21" hasCustomPrompt="1"/>
          </p:nvPr>
        </p:nvSpPr>
        <p:spPr>
          <a:xfrm>
            <a:off x="16373075" y="6656467"/>
            <a:ext cx="3557588" cy="624931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chemeClr val="accent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VIRSRAKSTS 1</a:t>
            </a:r>
          </a:p>
        </p:txBody>
      </p:sp>
      <p:sp>
        <p:nvSpPr>
          <p:cNvPr id="53" name="Text Placeholder 46"/>
          <p:cNvSpPr>
            <a:spLocks noGrp="1"/>
          </p:cNvSpPr>
          <p:nvPr>
            <p:ph type="body" sz="quarter" idx="22" hasCustomPrompt="1"/>
          </p:nvPr>
        </p:nvSpPr>
        <p:spPr>
          <a:xfrm>
            <a:off x="16373075" y="7309961"/>
            <a:ext cx="5182114" cy="954087"/>
          </a:xfrm>
        </p:spPr>
        <p:txBody>
          <a:bodyPr>
            <a:noAutofit/>
          </a:bodyPr>
          <a:lstStyle>
            <a:lvl1pPr algn="l">
              <a:defRPr sz="2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 err="1"/>
              <a:t>Teksts</a:t>
            </a:r>
            <a:endParaRPr lang="en-US" dirty="0"/>
          </a:p>
        </p:txBody>
      </p:sp>
      <p:sp>
        <p:nvSpPr>
          <p:cNvPr id="54" name="Text Placeholder 42"/>
          <p:cNvSpPr>
            <a:spLocks noGrp="1"/>
          </p:cNvSpPr>
          <p:nvPr>
            <p:ph type="body" sz="quarter" idx="23" hasCustomPrompt="1"/>
          </p:nvPr>
        </p:nvSpPr>
        <p:spPr>
          <a:xfrm>
            <a:off x="16373075" y="9882792"/>
            <a:ext cx="3557588" cy="624931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chemeClr val="accent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VIRSRAKSTS 1</a:t>
            </a:r>
          </a:p>
        </p:txBody>
      </p:sp>
      <p:sp>
        <p:nvSpPr>
          <p:cNvPr id="55" name="Text Placeholder 46"/>
          <p:cNvSpPr>
            <a:spLocks noGrp="1"/>
          </p:cNvSpPr>
          <p:nvPr>
            <p:ph type="body" sz="quarter" idx="24" hasCustomPrompt="1"/>
          </p:nvPr>
        </p:nvSpPr>
        <p:spPr>
          <a:xfrm>
            <a:off x="16373075" y="10536286"/>
            <a:ext cx="5182114" cy="954087"/>
          </a:xfrm>
        </p:spPr>
        <p:txBody>
          <a:bodyPr>
            <a:noAutofit/>
          </a:bodyPr>
          <a:lstStyle>
            <a:lvl1pPr algn="l">
              <a:defRPr sz="2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 err="1"/>
              <a:t>Teksts</a:t>
            </a:r>
            <a:endParaRPr lang="en-US" dirty="0"/>
          </a:p>
        </p:txBody>
      </p:sp>
      <p:sp>
        <p:nvSpPr>
          <p:cNvPr id="5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216715" y="12712705"/>
            <a:ext cx="5484971" cy="730250"/>
          </a:xfrm>
        </p:spPr>
        <p:txBody>
          <a:bodyPr/>
          <a:lstStyle/>
          <a:p>
            <a:fld id="{298901E3-7B68-4C00-B324-69E331EF351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501676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/>
          <p:cNvSpPr/>
          <p:nvPr userDrawn="1"/>
        </p:nvSpPr>
        <p:spPr>
          <a:xfrm>
            <a:off x="14052588" y="4358186"/>
            <a:ext cx="964999" cy="96500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6" tIns="45701" rIns="91406" bIns="45701" rtlCol="0" anchor="ctr"/>
          <a:lstStyle/>
          <a:p>
            <a:pPr algn="ctr"/>
            <a:endParaRPr lang="en-US" sz="7100" dirty="0">
              <a:solidFill>
                <a:schemeClr val="bg1"/>
              </a:solidFill>
            </a:endParaRPr>
          </a:p>
        </p:txBody>
      </p:sp>
      <p:sp>
        <p:nvSpPr>
          <p:cNvPr id="26" name="Oval 25"/>
          <p:cNvSpPr/>
          <p:nvPr userDrawn="1"/>
        </p:nvSpPr>
        <p:spPr>
          <a:xfrm>
            <a:off x="14052588" y="6628146"/>
            <a:ext cx="964999" cy="96500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6" tIns="45701" rIns="91406" bIns="45701" rtlCol="0" anchor="ctr"/>
          <a:lstStyle/>
          <a:p>
            <a:pPr algn="ctr"/>
            <a:endParaRPr lang="en-US" sz="7100" dirty="0">
              <a:solidFill>
                <a:schemeClr val="bg1"/>
              </a:solidFill>
            </a:endParaRPr>
          </a:p>
        </p:txBody>
      </p:sp>
      <p:sp>
        <p:nvSpPr>
          <p:cNvPr id="29" name="Oval 28"/>
          <p:cNvSpPr/>
          <p:nvPr userDrawn="1"/>
        </p:nvSpPr>
        <p:spPr>
          <a:xfrm>
            <a:off x="14052587" y="8898104"/>
            <a:ext cx="964999" cy="96500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6" tIns="45701" rIns="91406" bIns="45701" rtlCol="0" anchor="ctr"/>
          <a:lstStyle/>
          <a:p>
            <a:pPr algn="ctr"/>
            <a:endParaRPr lang="en-US" sz="7100" dirty="0">
              <a:solidFill>
                <a:schemeClr val="bg1"/>
              </a:solidFill>
            </a:endParaRPr>
          </a:p>
        </p:txBody>
      </p:sp>
      <p:sp>
        <p:nvSpPr>
          <p:cNvPr id="32" name="Oval 31"/>
          <p:cNvSpPr/>
          <p:nvPr userDrawn="1"/>
        </p:nvSpPr>
        <p:spPr>
          <a:xfrm>
            <a:off x="14052587" y="11168064"/>
            <a:ext cx="964999" cy="96500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6" tIns="45701" rIns="91406" bIns="45701" rtlCol="0" anchor="ctr"/>
          <a:lstStyle/>
          <a:p>
            <a:pPr algn="ctr"/>
            <a:endParaRPr lang="en-US" sz="7100" dirty="0">
              <a:solidFill>
                <a:schemeClr val="bg1"/>
              </a:solidFill>
            </a:endParaRPr>
          </a:p>
        </p:txBody>
      </p:sp>
      <p:sp>
        <p:nvSpPr>
          <p:cNvPr id="3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216715" y="12712705"/>
            <a:ext cx="5484971" cy="730250"/>
          </a:xfrm>
        </p:spPr>
        <p:txBody>
          <a:bodyPr/>
          <a:lstStyle/>
          <a:p>
            <a:fld id="{298901E3-7B68-4C00-B324-69E331EF3513}" type="slidenum">
              <a:rPr lang="en-AU" smtClean="0"/>
              <a:t>‹#›</a:t>
            </a:fld>
            <a:endParaRPr lang="en-AU"/>
          </a:p>
        </p:txBody>
      </p:sp>
      <p:sp>
        <p:nvSpPr>
          <p:cNvPr id="40" name="Text Placeholder 42"/>
          <p:cNvSpPr>
            <a:spLocks noGrp="1"/>
          </p:cNvSpPr>
          <p:nvPr>
            <p:ph type="body" sz="quarter" idx="19" hasCustomPrompt="1"/>
          </p:nvPr>
        </p:nvSpPr>
        <p:spPr>
          <a:xfrm>
            <a:off x="15309783" y="4458495"/>
            <a:ext cx="3557588" cy="514821"/>
          </a:xfrm>
        </p:spPr>
        <p:txBody>
          <a:bodyPr>
            <a:normAutofit/>
          </a:bodyPr>
          <a:lstStyle>
            <a:lvl1pPr algn="l">
              <a:defRPr sz="26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VIRSRAKSTS 1</a:t>
            </a:r>
          </a:p>
        </p:txBody>
      </p:sp>
      <p:sp>
        <p:nvSpPr>
          <p:cNvPr id="41" name="Text Placeholder 46"/>
          <p:cNvSpPr>
            <a:spLocks noGrp="1"/>
          </p:cNvSpPr>
          <p:nvPr>
            <p:ph type="body" sz="quarter" idx="20" hasCustomPrompt="1"/>
          </p:nvPr>
        </p:nvSpPr>
        <p:spPr>
          <a:xfrm>
            <a:off x="15309783" y="4923453"/>
            <a:ext cx="5182114" cy="613249"/>
          </a:xfrm>
        </p:spPr>
        <p:txBody>
          <a:bodyPr>
            <a:noAutofit/>
          </a:bodyPr>
          <a:lstStyle>
            <a:lvl1pPr algn="l">
              <a:defRPr sz="190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 err="1"/>
              <a:t>Teksts</a:t>
            </a:r>
            <a:endParaRPr lang="en-US" dirty="0"/>
          </a:p>
        </p:txBody>
      </p:sp>
      <p:sp>
        <p:nvSpPr>
          <p:cNvPr id="42" name="Text Placeholder 42"/>
          <p:cNvSpPr>
            <a:spLocks noGrp="1"/>
          </p:cNvSpPr>
          <p:nvPr>
            <p:ph type="body" sz="quarter" idx="21" hasCustomPrompt="1"/>
          </p:nvPr>
        </p:nvSpPr>
        <p:spPr>
          <a:xfrm>
            <a:off x="15309783" y="6628146"/>
            <a:ext cx="3557588" cy="514821"/>
          </a:xfrm>
        </p:spPr>
        <p:txBody>
          <a:bodyPr>
            <a:normAutofit/>
          </a:bodyPr>
          <a:lstStyle>
            <a:lvl1pPr algn="l">
              <a:defRPr sz="26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VIRSRAKSTS 1</a:t>
            </a:r>
          </a:p>
        </p:txBody>
      </p:sp>
      <p:sp>
        <p:nvSpPr>
          <p:cNvPr id="43" name="Text Placeholder 46"/>
          <p:cNvSpPr>
            <a:spLocks noGrp="1"/>
          </p:cNvSpPr>
          <p:nvPr>
            <p:ph type="body" sz="quarter" idx="22" hasCustomPrompt="1"/>
          </p:nvPr>
        </p:nvSpPr>
        <p:spPr>
          <a:xfrm>
            <a:off x="15309783" y="7093104"/>
            <a:ext cx="5182114" cy="613249"/>
          </a:xfrm>
        </p:spPr>
        <p:txBody>
          <a:bodyPr>
            <a:noAutofit/>
          </a:bodyPr>
          <a:lstStyle>
            <a:lvl1pPr algn="l">
              <a:defRPr sz="190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 err="1"/>
              <a:t>Teksts</a:t>
            </a:r>
            <a:endParaRPr lang="en-US" dirty="0"/>
          </a:p>
        </p:txBody>
      </p:sp>
      <p:sp>
        <p:nvSpPr>
          <p:cNvPr id="44" name="Text Placeholder 42"/>
          <p:cNvSpPr>
            <a:spLocks noGrp="1"/>
          </p:cNvSpPr>
          <p:nvPr>
            <p:ph type="body" sz="quarter" idx="23" hasCustomPrompt="1"/>
          </p:nvPr>
        </p:nvSpPr>
        <p:spPr>
          <a:xfrm>
            <a:off x="15309783" y="9005344"/>
            <a:ext cx="3557588" cy="514821"/>
          </a:xfrm>
        </p:spPr>
        <p:txBody>
          <a:bodyPr>
            <a:normAutofit/>
          </a:bodyPr>
          <a:lstStyle>
            <a:lvl1pPr algn="l">
              <a:defRPr sz="26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VIRSRAKSTS 1</a:t>
            </a:r>
          </a:p>
        </p:txBody>
      </p:sp>
      <p:sp>
        <p:nvSpPr>
          <p:cNvPr id="45" name="Text Placeholder 46"/>
          <p:cNvSpPr>
            <a:spLocks noGrp="1"/>
          </p:cNvSpPr>
          <p:nvPr>
            <p:ph type="body" sz="quarter" idx="24" hasCustomPrompt="1"/>
          </p:nvPr>
        </p:nvSpPr>
        <p:spPr>
          <a:xfrm>
            <a:off x="15309783" y="9470302"/>
            <a:ext cx="5182114" cy="613249"/>
          </a:xfrm>
        </p:spPr>
        <p:txBody>
          <a:bodyPr>
            <a:noAutofit/>
          </a:bodyPr>
          <a:lstStyle>
            <a:lvl1pPr algn="l">
              <a:defRPr sz="190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 err="1"/>
              <a:t>Teksts</a:t>
            </a:r>
            <a:endParaRPr lang="en-US" dirty="0"/>
          </a:p>
        </p:txBody>
      </p:sp>
      <p:sp>
        <p:nvSpPr>
          <p:cNvPr id="46" name="Text Placeholder 42"/>
          <p:cNvSpPr>
            <a:spLocks noGrp="1"/>
          </p:cNvSpPr>
          <p:nvPr>
            <p:ph type="body" sz="quarter" idx="25" hasCustomPrompt="1"/>
          </p:nvPr>
        </p:nvSpPr>
        <p:spPr>
          <a:xfrm>
            <a:off x="15309783" y="11232520"/>
            <a:ext cx="3557588" cy="514821"/>
          </a:xfrm>
        </p:spPr>
        <p:txBody>
          <a:bodyPr>
            <a:normAutofit/>
          </a:bodyPr>
          <a:lstStyle>
            <a:lvl1pPr algn="l">
              <a:defRPr sz="26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VIRSRAKSTS 1</a:t>
            </a:r>
          </a:p>
        </p:txBody>
      </p:sp>
      <p:sp>
        <p:nvSpPr>
          <p:cNvPr id="47" name="Text Placeholder 46"/>
          <p:cNvSpPr>
            <a:spLocks noGrp="1"/>
          </p:cNvSpPr>
          <p:nvPr>
            <p:ph type="body" sz="quarter" idx="26" hasCustomPrompt="1"/>
          </p:nvPr>
        </p:nvSpPr>
        <p:spPr>
          <a:xfrm>
            <a:off x="15309783" y="11697478"/>
            <a:ext cx="5182114" cy="613249"/>
          </a:xfrm>
        </p:spPr>
        <p:txBody>
          <a:bodyPr>
            <a:noAutofit/>
          </a:bodyPr>
          <a:lstStyle>
            <a:lvl1pPr algn="l">
              <a:defRPr sz="190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 err="1"/>
              <a:t>Teksts</a:t>
            </a:r>
            <a:endParaRPr lang="en-US" dirty="0"/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27" hasCustomPrompt="1"/>
          </p:nvPr>
        </p:nvSpPr>
        <p:spPr>
          <a:xfrm>
            <a:off x="1906426" y="4150360"/>
            <a:ext cx="10521635" cy="85126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err="1"/>
              <a:t>Vieta</a:t>
            </a:r>
            <a:r>
              <a:rPr lang="en-US" dirty="0"/>
              <a:t> </a:t>
            </a:r>
            <a:r>
              <a:rPr lang="en-US" dirty="0" err="1"/>
              <a:t>diagrammai</a:t>
            </a:r>
            <a:endParaRPr lang="en-US" dirty="0"/>
          </a:p>
        </p:txBody>
      </p:sp>
      <p:sp>
        <p:nvSpPr>
          <p:cNvPr id="48" name="Title 12"/>
          <p:cNvSpPr>
            <a:spLocks noGrp="1"/>
          </p:cNvSpPr>
          <p:nvPr>
            <p:ph type="title" hasCustomPrompt="1"/>
          </p:nvPr>
        </p:nvSpPr>
        <p:spPr>
          <a:xfrm>
            <a:off x="7627710" y="1617129"/>
            <a:ext cx="9122229" cy="1641046"/>
          </a:xfrm>
          <a:prstGeom prst="rect">
            <a:avLst/>
          </a:prstGeom>
        </p:spPr>
        <p:txBody>
          <a:bodyPr/>
          <a:lstStyle>
            <a:lvl1pPr algn="ctr">
              <a:defRPr sz="59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DIAGRAMMAS APRAKSTS</a:t>
            </a:r>
          </a:p>
        </p:txBody>
      </p:sp>
    </p:spTree>
    <p:extLst>
      <p:ext uri="{BB962C8B-B14F-4D97-AF65-F5344CB8AC3E}">
        <p14:creationId xmlns:p14="http://schemas.microsoft.com/office/powerpoint/2010/main" val="10102516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675965" y="12712705"/>
            <a:ext cx="5484971" cy="730250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075099" y="12712705"/>
            <a:ext cx="8227457" cy="730250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901E3-7B68-4C00-B324-69E331EF3513}" type="slidenum">
              <a:rPr lang="en-AU" smtClean="0"/>
              <a:t>‹#›</a:t>
            </a:fld>
            <a:endParaRPr lang="en-AU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812520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3101"/>
            </a:lvl1pPr>
          </a:lstStyle>
          <a:p>
            <a:r>
              <a:rPr lang="id-ID" dirty="0" err="1"/>
              <a:t>Attēls</a:t>
            </a:r>
            <a:endParaRPr lang="en-AU" dirty="0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6" hasCustomPrompt="1"/>
          </p:nvPr>
        </p:nvSpPr>
        <p:spPr>
          <a:xfrm>
            <a:off x="16252449" y="0"/>
            <a:ext cx="812520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3101"/>
            </a:lvl1pPr>
          </a:lstStyle>
          <a:p>
            <a:r>
              <a:rPr lang="id-ID" dirty="0" err="1"/>
              <a:t>Attēls</a:t>
            </a:r>
            <a:endParaRPr lang="en-AU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7" hasCustomPrompt="1"/>
          </p:nvPr>
        </p:nvSpPr>
        <p:spPr>
          <a:xfrm>
            <a:off x="8125202" y="0"/>
            <a:ext cx="812520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3101"/>
            </a:lvl1pPr>
          </a:lstStyle>
          <a:p>
            <a:r>
              <a:rPr lang="id-ID" dirty="0" err="1"/>
              <a:t>Attēls</a:t>
            </a:r>
            <a:endParaRPr lang="en-AU"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8" hasCustomPrompt="1"/>
          </p:nvPr>
        </p:nvSpPr>
        <p:spPr>
          <a:xfrm>
            <a:off x="-2049" y="6858000"/>
            <a:ext cx="812520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3101"/>
            </a:lvl1pPr>
          </a:lstStyle>
          <a:p>
            <a:r>
              <a:rPr lang="id-ID" dirty="0" err="1"/>
              <a:t>Attēls</a:t>
            </a:r>
            <a:endParaRPr lang="en-AU" dirty="0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9" hasCustomPrompt="1"/>
          </p:nvPr>
        </p:nvSpPr>
        <p:spPr>
          <a:xfrm>
            <a:off x="16250399" y="6858000"/>
            <a:ext cx="812520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solidFill>
              <a:schemeClr val="bg1"/>
            </a:solidFill>
          </a:ln>
        </p:spPr>
        <p:txBody>
          <a:bodyPr>
            <a:normAutofit/>
          </a:bodyPr>
          <a:lstStyle>
            <a:lvl1pPr algn="r">
              <a:defRPr sz="3101"/>
            </a:lvl1pPr>
          </a:lstStyle>
          <a:p>
            <a:r>
              <a:rPr lang="id-ID" dirty="0" err="1"/>
              <a:t>Attēls</a:t>
            </a:r>
            <a:endParaRPr lang="en-AU" dirty="0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20" hasCustomPrompt="1"/>
          </p:nvPr>
        </p:nvSpPr>
        <p:spPr>
          <a:xfrm>
            <a:off x="8123152" y="6858000"/>
            <a:ext cx="812520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3101"/>
            </a:lvl1pPr>
          </a:lstStyle>
          <a:p>
            <a:r>
              <a:rPr lang="id-ID" dirty="0"/>
              <a:t>Pic</a:t>
            </a:r>
            <a:endParaRPr lang="en-AU" dirty="0"/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6411248" y="5826642"/>
            <a:ext cx="11549007" cy="2062716"/>
          </a:xfrm>
          <a:prstGeom prst="rect">
            <a:avLst/>
          </a:prstGeom>
          <a:solidFill>
            <a:schemeClr val="accent4"/>
          </a:solidFill>
          <a:ln w="5715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algn="ctr">
              <a:defRPr sz="5500" b="1">
                <a:solidFill>
                  <a:schemeClr val="accent5"/>
                </a:solidFill>
              </a:defRPr>
            </a:lvl1pPr>
          </a:lstStyle>
          <a:p>
            <a:r>
              <a:rPr lang="en-US" dirty="0" err="1"/>
              <a:t>Teksts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3749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675965" y="12712705"/>
            <a:ext cx="5484971" cy="730250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075099" y="12712705"/>
            <a:ext cx="8227457" cy="730250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901E3-7B68-4C00-B324-69E331EF3513}" type="slidenum">
              <a:rPr lang="en-AU" smtClean="0"/>
              <a:t>‹#›</a:t>
            </a:fld>
            <a:endParaRPr lang="en-AU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35" hasCustomPrompt="1"/>
          </p:nvPr>
        </p:nvSpPr>
        <p:spPr>
          <a:xfrm>
            <a:off x="0" y="11149"/>
            <a:ext cx="12188825" cy="137048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3101"/>
            </a:lvl1pPr>
          </a:lstStyle>
          <a:p>
            <a:r>
              <a:rPr lang="id-ID" dirty="0"/>
              <a:t>Pic</a:t>
            </a:r>
            <a:endParaRPr lang="en-AU" dirty="0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36" hasCustomPrompt="1"/>
          </p:nvPr>
        </p:nvSpPr>
        <p:spPr>
          <a:xfrm>
            <a:off x="0" y="8040914"/>
            <a:ext cx="12188825" cy="5675086"/>
          </a:xfrm>
          <a:prstGeom prst="rect">
            <a:avLst/>
          </a:prstGeom>
          <a:solidFill>
            <a:schemeClr val="accent1"/>
          </a:solidFill>
        </p:spPr>
        <p:txBody>
          <a:bodyPr>
            <a:normAutofit/>
          </a:bodyPr>
          <a:lstStyle>
            <a:lvl1pPr>
              <a:defRPr sz="3101"/>
            </a:lvl1pPr>
          </a:lstStyle>
          <a:p>
            <a:r>
              <a:rPr lang="id-ID" dirty="0"/>
              <a:t>Pic</a:t>
            </a:r>
            <a:endParaRPr lang="en-AU" dirty="0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37" hasCustomPrompt="1"/>
          </p:nvPr>
        </p:nvSpPr>
        <p:spPr>
          <a:xfrm>
            <a:off x="12188826" y="2"/>
            <a:ext cx="12188828" cy="1371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3101"/>
            </a:lvl1pPr>
          </a:lstStyle>
          <a:p>
            <a:r>
              <a:rPr lang="id-ID" dirty="0"/>
              <a:t>Pic</a:t>
            </a:r>
            <a:endParaRPr lang="en-AU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38"/>
          </p:nvPr>
        </p:nvSpPr>
        <p:spPr>
          <a:xfrm>
            <a:off x="12188826" y="8036300"/>
            <a:ext cx="12188828" cy="5679700"/>
          </a:xfrm>
          <a:prstGeom prst="rect">
            <a:avLst/>
          </a:prstGeom>
          <a:solidFill>
            <a:schemeClr val="accent6"/>
          </a:solidFill>
        </p:spPr>
        <p:txBody>
          <a:bodyPr>
            <a:normAutofit/>
          </a:bodyPr>
          <a:lstStyle>
            <a:lvl1pPr>
              <a:defRPr sz="3101"/>
            </a:lvl1pPr>
          </a:lstStyle>
          <a:p>
            <a:endParaRPr lang="en-AU" dirty="0"/>
          </a:p>
        </p:txBody>
      </p:sp>
      <p:sp>
        <p:nvSpPr>
          <p:cNvPr id="16" name="Text Placeholder 42"/>
          <p:cNvSpPr>
            <a:spLocks noGrp="1"/>
          </p:cNvSpPr>
          <p:nvPr>
            <p:ph type="body" sz="quarter" idx="14" hasCustomPrompt="1"/>
          </p:nvPr>
        </p:nvSpPr>
        <p:spPr>
          <a:xfrm>
            <a:off x="4002740" y="9835164"/>
            <a:ext cx="3557588" cy="779463"/>
          </a:xfrm>
        </p:spPr>
        <p:txBody>
          <a:bodyPr>
            <a:normAutofit/>
          </a:bodyPr>
          <a:lstStyle>
            <a:lvl1pPr algn="ctr">
              <a:defRPr sz="3600" b="1">
                <a:solidFill>
                  <a:schemeClr val="accent5"/>
                </a:solidFill>
                <a:latin typeface="+mn-lt"/>
              </a:defRPr>
            </a:lvl1pPr>
          </a:lstStyle>
          <a:p>
            <a:pPr lvl="0"/>
            <a:r>
              <a:rPr lang="en-US" dirty="0" err="1"/>
              <a:t>Teksts</a:t>
            </a:r>
            <a:endParaRPr lang="en-US" dirty="0"/>
          </a:p>
        </p:txBody>
      </p:sp>
      <p:sp>
        <p:nvSpPr>
          <p:cNvPr id="17" name="Text Placeholder 46"/>
          <p:cNvSpPr>
            <a:spLocks noGrp="1"/>
          </p:cNvSpPr>
          <p:nvPr>
            <p:ph type="body" sz="quarter" idx="17" hasCustomPrompt="1"/>
          </p:nvPr>
        </p:nvSpPr>
        <p:spPr>
          <a:xfrm>
            <a:off x="3589650" y="10499682"/>
            <a:ext cx="4383767" cy="954087"/>
          </a:xfrm>
        </p:spPr>
        <p:txBody>
          <a:bodyPr>
            <a:noAutofit/>
          </a:bodyPr>
          <a:lstStyle>
            <a:lvl1pPr algn="ctr">
              <a:defRPr sz="2800">
                <a:solidFill>
                  <a:schemeClr val="accent5"/>
                </a:solidFill>
                <a:latin typeface="+mn-lt"/>
              </a:defRPr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 err="1"/>
              <a:t>Teksts</a:t>
            </a:r>
            <a:endParaRPr lang="en-US" dirty="0"/>
          </a:p>
        </p:txBody>
      </p:sp>
      <p:sp>
        <p:nvSpPr>
          <p:cNvPr id="19" name="Text Placeholder 42"/>
          <p:cNvSpPr>
            <a:spLocks noGrp="1"/>
          </p:cNvSpPr>
          <p:nvPr>
            <p:ph type="body" sz="quarter" idx="39" hasCustomPrompt="1"/>
          </p:nvPr>
        </p:nvSpPr>
        <p:spPr>
          <a:xfrm>
            <a:off x="16442833" y="9835164"/>
            <a:ext cx="3557588" cy="779463"/>
          </a:xfrm>
        </p:spPr>
        <p:txBody>
          <a:bodyPr>
            <a:normAutofit/>
          </a:bodyPr>
          <a:lstStyle>
            <a:lvl1pPr algn="ctr">
              <a:defRPr sz="3600" b="1">
                <a:solidFill>
                  <a:schemeClr val="accent5"/>
                </a:solidFill>
                <a:latin typeface="+mn-lt"/>
              </a:defRPr>
            </a:lvl1pPr>
          </a:lstStyle>
          <a:p>
            <a:pPr lvl="0"/>
            <a:r>
              <a:rPr lang="en-US" dirty="0" err="1"/>
              <a:t>Teksts</a:t>
            </a:r>
            <a:endParaRPr lang="en-US" dirty="0"/>
          </a:p>
        </p:txBody>
      </p:sp>
      <p:sp>
        <p:nvSpPr>
          <p:cNvPr id="20" name="Text Placeholder 46"/>
          <p:cNvSpPr>
            <a:spLocks noGrp="1"/>
          </p:cNvSpPr>
          <p:nvPr>
            <p:ph type="body" sz="quarter" idx="40" hasCustomPrompt="1"/>
          </p:nvPr>
        </p:nvSpPr>
        <p:spPr>
          <a:xfrm>
            <a:off x="16029743" y="10499682"/>
            <a:ext cx="4383767" cy="954087"/>
          </a:xfrm>
        </p:spPr>
        <p:txBody>
          <a:bodyPr>
            <a:noAutofit/>
          </a:bodyPr>
          <a:lstStyle>
            <a:lvl1pPr algn="ctr">
              <a:defRPr sz="2800">
                <a:solidFill>
                  <a:schemeClr val="accent5"/>
                </a:solidFill>
              </a:defRPr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 err="1"/>
              <a:t>Teksts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6150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892" y="0"/>
            <a:ext cx="5204459" cy="3679321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984250" y="10207256"/>
            <a:ext cx="15454313" cy="2700707"/>
          </a:xfrm>
        </p:spPr>
        <p:txBody>
          <a:bodyPr>
            <a:normAutofit/>
          </a:bodyPr>
          <a:lstStyle>
            <a:lvl1pPr>
              <a:defRPr sz="1800" baseline="0">
                <a:solidFill>
                  <a:schemeClr val="accent5"/>
                </a:solidFill>
                <a:latin typeface="+mn-lt"/>
              </a:defRPr>
            </a:lvl1pPr>
          </a:lstStyle>
          <a:p>
            <a:pPr lvl="0"/>
            <a:r>
              <a:rPr lang="en-US" dirty="0" err="1"/>
              <a:t>Vieta</a:t>
            </a:r>
            <a:r>
              <a:rPr lang="en-US" dirty="0"/>
              <a:t> </a:t>
            </a:r>
            <a:r>
              <a:rPr lang="en-US" dirty="0" err="1"/>
              <a:t>atrunai</a:t>
            </a:r>
            <a:endParaRPr lang="en-US" dirty="0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216715" y="12712705"/>
            <a:ext cx="5484971" cy="730250"/>
          </a:xfrm>
        </p:spPr>
        <p:txBody>
          <a:bodyPr/>
          <a:lstStyle/>
          <a:p>
            <a:fld id="{298901E3-7B68-4C00-B324-69E331EF351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715305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12188828" y="0"/>
            <a:ext cx="9891632" cy="1371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6"/>
          <p:cNvSpPr txBox="1"/>
          <p:nvPr userDrawn="1"/>
        </p:nvSpPr>
        <p:spPr>
          <a:xfrm>
            <a:off x="12188828" y="7164861"/>
            <a:ext cx="8136585" cy="461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125000"/>
              </a:lnSpc>
              <a:defRPr sz="1200"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endParaRPr sz="2399" dirty="0">
              <a:solidFill>
                <a:prstClr val="black"/>
              </a:solidFill>
              <a:latin typeface="Open Sans Light"/>
            </a:endParaRPr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858" y="2872978"/>
            <a:ext cx="10334084" cy="7305738"/>
          </a:xfrm>
          <a:prstGeom prst="rect">
            <a:avLst/>
          </a:prstGeom>
        </p:spPr>
      </p:pic>
      <p:grpSp>
        <p:nvGrpSpPr>
          <p:cNvPr id="27" name="Group 26"/>
          <p:cNvGrpSpPr/>
          <p:nvPr userDrawn="1"/>
        </p:nvGrpSpPr>
        <p:grpSpPr>
          <a:xfrm>
            <a:off x="14984403" y="11794454"/>
            <a:ext cx="4300480" cy="1754359"/>
            <a:chOff x="15018459" y="-847965"/>
            <a:chExt cx="4300480" cy="1754359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21519" y="-847965"/>
              <a:ext cx="1437731" cy="959985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29" name="TextBox 28"/>
            <p:cNvSpPr txBox="1"/>
            <p:nvPr/>
          </p:nvSpPr>
          <p:spPr>
            <a:xfrm>
              <a:off x="15018459" y="260063"/>
              <a:ext cx="43004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2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Līdzfinansē Eiropas Savienības programma ‘’Apvārsnis 2020’’</a:t>
              </a:r>
            </a:p>
            <a:p>
              <a:pPr algn="ctr"/>
              <a:r>
                <a:rPr lang="lv-LV" sz="12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Līgums Nr.754080 </a:t>
              </a:r>
              <a:endParaRPr lang="en-GB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30" name="Group 29"/>
          <p:cNvGrpSpPr/>
          <p:nvPr userDrawn="1"/>
        </p:nvGrpSpPr>
        <p:grpSpPr>
          <a:xfrm>
            <a:off x="12103784" y="0"/>
            <a:ext cx="8878193" cy="1285372"/>
            <a:chOff x="11173716" y="-120322"/>
            <a:chExt cx="11393325" cy="1649509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46852" y="189077"/>
              <a:ext cx="966734" cy="966734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94527" y="-120322"/>
              <a:ext cx="1340225" cy="1340225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71777" y="189077"/>
              <a:ext cx="1099078" cy="1099078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11173716" y="1129116"/>
              <a:ext cx="184662" cy="400071"/>
            </a:xfrm>
            <a:prstGeom prst="rect">
              <a:avLst/>
            </a:prstGeom>
            <a:noFill/>
          </p:spPr>
          <p:txBody>
            <a:bodyPr wrap="none" lIns="91406" tIns="45701" rIns="91406" bIns="45701" rtlCol="0">
              <a:spAutoFit/>
            </a:bodyPr>
            <a:lstStyle/>
            <a:p>
              <a:pPr algn="ctr"/>
              <a:endParaRPr lang="en-US" sz="2000" spc="600" dirty="0">
                <a:latin typeface="+mj-lt"/>
                <a:ea typeface="Open Sans Extrabold" pitchFamily="34" charset="0"/>
                <a:cs typeface="Open Sans Extrabold" pitchFamily="34" charset="0"/>
              </a:endParaRPr>
            </a:p>
          </p:txBody>
        </p:sp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44527" y="189078"/>
              <a:ext cx="966734" cy="966734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062714" y="-13231"/>
              <a:ext cx="1263155" cy="1263155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47498" y="387504"/>
              <a:ext cx="1892009" cy="745737"/>
            </a:xfrm>
            <a:prstGeom prst="rect">
              <a:avLst/>
            </a:prstGeom>
          </p:spPr>
        </p:pic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55342" y="189077"/>
              <a:ext cx="940038" cy="940038"/>
            </a:xfrm>
            <a:prstGeom prst="rect">
              <a:avLst/>
            </a:prstGeom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737135" y="-35127"/>
              <a:ext cx="829906" cy="1190938"/>
            </a:xfrm>
            <a:prstGeom prst="rect">
              <a:avLst/>
            </a:prstGeom>
          </p:spPr>
        </p:pic>
      </p:grp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2374191" y="5235813"/>
            <a:ext cx="9520903" cy="5586412"/>
          </a:xfrm>
        </p:spPr>
        <p:txBody>
          <a:bodyPr>
            <a:noAutofit/>
          </a:bodyPr>
          <a:lstStyle>
            <a:lvl1pPr algn="ctr">
              <a:defRPr sz="10800" b="1">
                <a:latin typeface="+mj-lt"/>
              </a:defRPr>
            </a:lvl1pPr>
            <a:lvl2pPr>
              <a:defRPr sz="10800">
                <a:latin typeface="+mj-lt"/>
              </a:defRPr>
            </a:lvl2pPr>
            <a:lvl3pPr>
              <a:defRPr sz="10800">
                <a:latin typeface="+mj-lt"/>
              </a:defRPr>
            </a:lvl3pPr>
            <a:lvl4pPr>
              <a:defRPr sz="10800">
                <a:latin typeface="+mj-lt"/>
              </a:defRPr>
            </a:lvl4pPr>
            <a:lvl5pPr>
              <a:defRPr sz="10800">
                <a:latin typeface="+mj-lt"/>
              </a:defRPr>
            </a:lvl5pPr>
          </a:lstStyle>
          <a:p>
            <a:pPr lvl="0"/>
            <a:r>
              <a:rPr lang="en-US" dirty="0" err="1"/>
              <a:t>Paldies</a:t>
            </a:r>
            <a:r>
              <a:rPr lang="en-US" dirty="0"/>
              <a:t> par </a:t>
            </a:r>
            <a:r>
              <a:rPr lang="en-US" dirty="0" err="1"/>
              <a:t>uzmanību</a:t>
            </a:r>
            <a:r>
              <a:rPr lang="en-US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709055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901E3-7B68-4C00-B324-69E331EF3513}" type="slidenum">
              <a:rPr lang="en-AU" smtClean="0"/>
              <a:t>‹#›</a:t>
            </a:fld>
            <a:endParaRPr lang="en-AU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1456265" y="2087529"/>
            <a:ext cx="13431079" cy="849313"/>
          </a:xfrm>
        </p:spPr>
        <p:txBody>
          <a:bodyPr>
            <a:noAutofit/>
          </a:bodyPr>
          <a:lstStyle>
            <a:lvl1pPr marL="0" marR="0" indent="0" algn="l" defTabSz="12184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altLang="en-US" sz="5000" b="0" i="0" u="none" strike="noStrike" kern="1200" cap="none" spc="0" normalizeH="0" baseline="0" noProof="0">
                <a:solidFill>
                  <a:schemeClr val="accent5"/>
                </a:solidFill>
                <a:latin typeface="+mj-lt"/>
              </a:defRPr>
            </a:lvl1pPr>
          </a:lstStyle>
          <a:p>
            <a:pPr marL="0" marR="0" lvl="0" indent="0" algn="l" defTabSz="12184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Montserrat Semi Bold"/>
                <a:ea typeface="+mn-ea"/>
                <a:cs typeface="+mn-cs"/>
              </a:rPr>
              <a:t>Apakšvirsraksts</a:t>
            </a:r>
            <a:endParaRPr kumimoji="0" lang="en-US" altLang="en-US" sz="5000" b="0" i="0" u="none" strike="noStrike" kern="120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Montserrat Semi Bold"/>
              <a:ea typeface="+mn-ea"/>
              <a:cs typeface="+mn-cs"/>
            </a:endParaRP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4"/>
          </p:nvPr>
        </p:nvSpPr>
        <p:spPr>
          <a:xfrm>
            <a:off x="1456264" y="3300413"/>
            <a:ext cx="21244985" cy="9004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2"/>
          <p:cNvSpPr>
            <a:spLocks noGrp="1"/>
          </p:cNvSpPr>
          <p:nvPr>
            <p:ph type="title" hasCustomPrompt="1"/>
          </p:nvPr>
        </p:nvSpPr>
        <p:spPr>
          <a:xfrm>
            <a:off x="1455738" y="980276"/>
            <a:ext cx="13431606" cy="1353600"/>
          </a:xfrm>
          <a:prstGeom prst="rect">
            <a:avLst/>
          </a:prstGeom>
        </p:spPr>
        <p:txBody>
          <a:bodyPr/>
          <a:lstStyle>
            <a:lvl1pPr>
              <a:defRPr sz="8800" b="1">
                <a:solidFill>
                  <a:schemeClr val="accent5"/>
                </a:solidFill>
                <a:latin typeface="+mj-lt"/>
              </a:defRPr>
            </a:lvl1pPr>
          </a:lstStyle>
          <a:p>
            <a:r>
              <a:rPr lang="en-US" dirty="0" err="1"/>
              <a:t>Virsraksts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2223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Placeholder 3"/>
          <p:cNvSpPr txBox="1">
            <a:spLocks/>
          </p:cNvSpPr>
          <p:nvPr userDrawn="1"/>
        </p:nvSpPr>
        <p:spPr>
          <a:xfrm>
            <a:off x="9015708" y="2437652"/>
            <a:ext cx="6346243" cy="904628"/>
          </a:xfrm>
          <a:prstGeom prst="rect">
            <a:avLst/>
          </a:prstGeom>
        </p:spPr>
        <p:txBody>
          <a:bodyPr vert="horz" lIns="91406" tIns="45701" rIns="91406" bIns="45701" rtlCol="0">
            <a:normAutofit lnSpcReduction="10000"/>
          </a:bodyPr>
          <a:lstStyle>
            <a:lvl1pPr marL="0" indent="0" algn="l" defTabSz="1828343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171" indent="0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343" indent="0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514" indent="0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685" indent="0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7943" indent="-457086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114" indent="-457086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286" indent="-457086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457" indent="-457086" algn="l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 dirty="0">
              <a:solidFill>
                <a:schemeClr val="accent5"/>
              </a:solidFill>
              <a:latin typeface="+mj-lt"/>
            </a:endParaRPr>
          </a:p>
        </p:txBody>
      </p:sp>
      <p:sp>
        <p:nvSpPr>
          <p:cNvPr id="3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216715" y="12712705"/>
            <a:ext cx="5484971" cy="730250"/>
          </a:xfrm>
        </p:spPr>
        <p:txBody>
          <a:bodyPr/>
          <a:lstStyle/>
          <a:p>
            <a:fld id="{298901E3-7B68-4C00-B324-69E331EF3513}" type="slidenum">
              <a:rPr lang="en-AU" smtClean="0"/>
              <a:t>‹#›</a:t>
            </a:fld>
            <a:endParaRPr lang="en-AU"/>
          </a:p>
        </p:txBody>
      </p:sp>
      <p:sp>
        <p:nvSpPr>
          <p:cNvPr id="13" name="Title 12"/>
          <p:cNvSpPr>
            <a:spLocks noGrp="1"/>
          </p:cNvSpPr>
          <p:nvPr>
            <p:ph type="title" hasCustomPrompt="1"/>
          </p:nvPr>
        </p:nvSpPr>
        <p:spPr>
          <a:xfrm>
            <a:off x="2019300" y="1617129"/>
            <a:ext cx="20955000" cy="1641046"/>
          </a:xfrm>
          <a:prstGeom prst="rect">
            <a:avLst/>
          </a:prstGeom>
        </p:spPr>
        <p:txBody>
          <a:bodyPr/>
          <a:lstStyle>
            <a:lvl1pPr algn="ctr">
              <a:defRPr sz="5900" b="1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VIRSRAKSTS</a:t>
            </a:r>
          </a:p>
        </p:txBody>
      </p:sp>
      <p:sp>
        <p:nvSpPr>
          <p:cNvPr id="41" name="Text Placeholder 40"/>
          <p:cNvSpPr>
            <a:spLocks noGrp="1"/>
          </p:cNvSpPr>
          <p:nvPr>
            <p:ph type="body" sz="quarter" idx="13" hasCustomPrompt="1"/>
          </p:nvPr>
        </p:nvSpPr>
        <p:spPr>
          <a:xfrm>
            <a:off x="4041775" y="4162425"/>
            <a:ext cx="16794163" cy="1793875"/>
          </a:xfrm>
        </p:spPr>
        <p:txBody>
          <a:bodyPr>
            <a:noAutofit/>
          </a:bodyPr>
          <a:lstStyle>
            <a:lvl1pPr algn="ctr">
              <a:defRPr sz="24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  <a:lvl2pPr algn="ctr">
              <a:defRPr sz="2400">
                <a:solidFill>
                  <a:schemeClr val="bg1">
                    <a:lumMod val="50000"/>
                  </a:schemeClr>
                </a:solidFill>
                <a:latin typeface="+mn-lt"/>
              </a:defRPr>
            </a:lvl2pPr>
            <a:lvl3pPr algn="ctr">
              <a:defRPr sz="2400">
                <a:solidFill>
                  <a:schemeClr val="bg1">
                    <a:lumMod val="50000"/>
                  </a:schemeClr>
                </a:solidFill>
                <a:latin typeface="+mn-lt"/>
              </a:defRPr>
            </a:lvl3pPr>
            <a:lvl4pPr algn="ctr">
              <a:defRPr sz="2400">
                <a:solidFill>
                  <a:schemeClr val="bg1">
                    <a:lumMod val="50000"/>
                  </a:schemeClr>
                </a:solidFill>
                <a:latin typeface="+mn-lt"/>
              </a:defRPr>
            </a:lvl4pPr>
            <a:lvl5pPr algn="ctr">
              <a:defRPr sz="2400">
                <a:solidFill>
                  <a:schemeClr val="bg1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dirty="0" err="1"/>
              <a:t>Teksts</a:t>
            </a:r>
            <a:endParaRPr lang="en-US" dirty="0"/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10444138"/>
            <a:ext cx="3804695" cy="1963762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accent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VIRSRAKSTS 1</a:t>
            </a:r>
          </a:p>
        </p:txBody>
      </p:sp>
      <p:sp>
        <p:nvSpPr>
          <p:cNvPr id="19" name="Oval 18"/>
          <p:cNvSpPr/>
          <p:nvPr userDrawn="1"/>
        </p:nvSpPr>
        <p:spPr>
          <a:xfrm>
            <a:off x="1458625" y="8406924"/>
            <a:ext cx="1828324" cy="182832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6" tIns="45701" rIns="91406" bIns="45701" rtlCol="0" anchor="ctr"/>
          <a:lstStyle/>
          <a:p>
            <a:pPr algn="ctr"/>
            <a:endParaRPr lang="en-US" sz="7100" dirty="0">
              <a:solidFill>
                <a:schemeClr val="bg1"/>
              </a:solidFill>
            </a:endParaRPr>
          </a:p>
        </p:txBody>
      </p:sp>
      <p:sp>
        <p:nvSpPr>
          <p:cNvPr id="27" name="Text Placeholder 42"/>
          <p:cNvSpPr>
            <a:spLocks noGrp="1"/>
          </p:cNvSpPr>
          <p:nvPr>
            <p:ph type="body" sz="quarter" idx="18" hasCustomPrompt="1"/>
          </p:nvPr>
        </p:nvSpPr>
        <p:spPr>
          <a:xfrm>
            <a:off x="4325507" y="10427205"/>
            <a:ext cx="3804695" cy="1963762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accent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VIRSRAKSTS 1</a:t>
            </a:r>
          </a:p>
        </p:txBody>
      </p:sp>
      <p:sp>
        <p:nvSpPr>
          <p:cNvPr id="30" name="Text Placeholder 42"/>
          <p:cNvSpPr>
            <a:spLocks noGrp="1"/>
          </p:cNvSpPr>
          <p:nvPr>
            <p:ph type="body" sz="quarter" idx="20" hasCustomPrompt="1"/>
          </p:nvPr>
        </p:nvSpPr>
        <p:spPr>
          <a:xfrm>
            <a:off x="8351301" y="10494938"/>
            <a:ext cx="3804695" cy="1963762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accent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VIRSRAKSTS 1</a:t>
            </a:r>
          </a:p>
        </p:txBody>
      </p:sp>
      <p:sp>
        <p:nvSpPr>
          <p:cNvPr id="32" name="Text Placeholder 42"/>
          <p:cNvSpPr>
            <a:spLocks noGrp="1"/>
          </p:cNvSpPr>
          <p:nvPr>
            <p:ph type="body" sz="quarter" idx="22" hasCustomPrompt="1"/>
          </p:nvPr>
        </p:nvSpPr>
        <p:spPr>
          <a:xfrm>
            <a:off x="12393907" y="10444138"/>
            <a:ext cx="3806511" cy="1963762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accent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VIRSRAKSTS 1</a:t>
            </a:r>
          </a:p>
        </p:txBody>
      </p:sp>
      <p:sp>
        <p:nvSpPr>
          <p:cNvPr id="20" name="Oval 19"/>
          <p:cNvSpPr/>
          <p:nvPr userDrawn="1"/>
        </p:nvSpPr>
        <p:spPr>
          <a:xfrm>
            <a:off x="5472884" y="8389991"/>
            <a:ext cx="1828324" cy="1828324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1406" tIns="45701" rIns="91406" bIns="45701" rtlCol="0" anchor="ctr"/>
          <a:lstStyle/>
          <a:p>
            <a:pPr algn="ctr"/>
            <a:endParaRPr lang="en-US" sz="7100" dirty="0"/>
          </a:p>
        </p:txBody>
      </p:sp>
      <p:sp>
        <p:nvSpPr>
          <p:cNvPr id="21" name="Oval 20"/>
          <p:cNvSpPr/>
          <p:nvPr userDrawn="1"/>
        </p:nvSpPr>
        <p:spPr>
          <a:xfrm>
            <a:off x="9294880" y="8457724"/>
            <a:ext cx="1828324" cy="1828324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91406" tIns="45701" rIns="91406" bIns="45701" rtlCol="0" anchor="ctr"/>
          <a:lstStyle/>
          <a:p>
            <a:pPr algn="ctr"/>
            <a:endParaRPr lang="en-US" sz="7100" dirty="0">
              <a:solidFill>
                <a:schemeClr val="bg1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3366393" y="8406924"/>
            <a:ext cx="1828324" cy="182832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6" tIns="45701" rIns="91406" bIns="45701" rtlCol="0" anchor="ctr"/>
          <a:lstStyle/>
          <a:p>
            <a:pPr algn="ctr"/>
            <a:endParaRPr lang="en-US" sz="7100" dirty="0"/>
          </a:p>
        </p:txBody>
      </p:sp>
      <p:sp>
        <p:nvSpPr>
          <p:cNvPr id="24" name="Text Placeholder 42"/>
          <p:cNvSpPr>
            <a:spLocks noGrp="1"/>
          </p:cNvSpPr>
          <p:nvPr>
            <p:ph type="body" sz="quarter" idx="24" hasCustomPrompt="1"/>
          </p:nvPr>
        </p:nvSpPr>
        <p:spPr>
          <a:xfrm>
            <a:off x="16421100" y="10476548"/>
            <a:ext cx="3804695" cy="1963762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accent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VIRSRAKSTS 1</a:t>
            </a:r>
          </a:p>
        </p:txBody>
      </p:sp>
      <p:sp>
        <p:nvSpPr>
          <p:cNvPr id="25" name="Oval 24"/>
          <p:cNvSpPr/>
          <p:nvPr userDrawn="1"/>
        </p:nvSpPr>
        <p:spPr>
          <a:xfrm>
            <a:off x="17270125" y="8389991"/>
            <a:ext cx="1828324" cy="182832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6" tIns="45701" rIns="91406" bIns="45701" rtlCol="0" anchor="ctr"/>
          <a:lstStyle/>
          <a:p>
            <a:pPr algn="ctr"/>
            <a:endParaRPr lang="en-US" sz="7100" dirty="0">
              <a:solidFill>
                <a:schemeClr val="bg1"/>
              </a:solidFill>
            </a:endParaRPr>
          </a:p>
        </p:txBody>
      </p:sp>
      <p:sp>
        <p:nvSpPr>
          <p:cNvPr id="16" name="Text Placeholder 42"/>
          <p:cNvSpPr>
            <a:spLocks noGrp="1"/>
          </p:cNvSpPr>
          <p:nvPr>
            <p:ph type="body" sz="quarter" idx="25" hasCustomPrompt="1"/>
          </p:nvPr>
        </p:nvSpPr>
        <p:spPr>
          <a:xfrm>
            <a:off x="20496755" y="10514648"/>
            <a:ext cx="3804695" cy="1963762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accent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VIRSRAKSTS 1</a:t>
            </a:r>
          </a:p>
        </p:txBody>
      </p:sp>
      <p:sp>
        <p:nvSpPr>
          <p:cNvPr id="17" name="Oval 16"/>
          <p:cNvSpPr/>
          <p:nvPr userDrawn="1"/>
        </p:nvSpPr>
        <p:spPr>
          <a:xfrm>
            <a:off x="21644132" y="8477434"/>
            <a:ext cx="1828324" cy="1828324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1406" tIns="45701" rIns="91406" bIns="45701" rtlCol="0" anchor="ctr"/>
          <a:lstStyle/>
          <a:p>
            <a:pPr algn="ctr"/>
            <a:endParaRPr lang="en-US" sz="7100" dirty="0"/>
          </a:p>
        </p:txBody>
      </p:sp>
    </p:spTree>
    <p:extLst>
      <p:ext uri="{BB962C8B-B14F-4D97-AF65-F5344CB8AC3E}">
        <p14:creationId xmlns:p14="http://schemas.microsoft.com/office/powerpoint/2010/main" val="3957438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 hasCustomPrompt="1"/>
          </p:nvPr>
        </p:nvSpPr>
        <p:spPr>
          <a:xfrm>
            <a:off x="13954125" y="3279775"/>
            <a:ext cx="9820275" cy="958532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err="1"/>
              <a:t>Šeit</a:t>
            </a:r>
            <a:r>
              <a:rPr lang="en-US" dirty="0"/>
              <a:t> </a:t>
            </a:r>
            <a:r>
              <a:rPr lang="en-US" dirty="0" err="1"/>
              <a:t>var</a:t>
            </a:r>
            <a:r>
              <a:rPr lang="en-US" dirty="0"/>
              <a:t> </a:t>
            </a:r>
            <a:r>
              <a:rPr lang="en-US" dirty="0" err="1"/>
              <a:t>ievietot</a:t>
            </a:r>
            <a:r>
              <a:rPr lang="en-US" dirty="0"/>
              <a:t> </a:t>
            </a:r>
            <a:r>
              <a:rPr lang="en-US" dirty="0" err="1"/>
              <a:t>attēlu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216715" y="12712705"/>
            <a:ext cx="5484971" cy="730250"/>
          </a:xfrm>
        </p:spPr>
        <p:txBody>
          <a:bodyPr/>
          <a:lstStyle/>
          <a:p>
            <a:fld id="{298901E3-7B68-4C00-B324-69E331EF3513}" type="slidenum">
              <a:rPr lang="en-AU" smtClean="0"/>
              <a:t>‹#›</a:t>
            </a:fld>
            <a:endParaRPr lang="en-AU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1455738" y="3678238"/>
            <a:ext cx="11187112" cy="7096125"/>
          </a:xfrm>
        </p:spPr>
        <p:txBody>
          <a:bodyPr/>
          <a:lstStyle>
            <a:lvl1pPr marL="0" marR="0" indent="0" algn="l" defTabSz="1827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atin typeface="+mn-lt"/>
              </a:defRPr>
            </a:lvl1pPr>
            <a:lvl2pPr marL="1256660" marR="0" indent="-342777" algn="l" defTabSz="1827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>
                <a:latin typeface="+mn-lt"/>
              </a:defRPr>
            </a:lvl2pPr>
            <a:lvl3pPr marL="1827738" marR="0" indent="0" algn="l" defTabSz="1827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atin typeface="+mn-lt"/>
              </a:defRPr>
            </a:lvl3pPr>
            <a:lvl4pPr marL="3198861" marR="0" indent="-457207" algn="l" defTabSz="1827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>
                <a:latin typeface="+mn-lt"/>
              </a:defRPr>
            </a:lvl4pPr>
            <a:lvl5pPr marL="4112748" marR="0" indent="-457207" algn="l" defTabSz="1827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>
                <a:latin typeface="+mn-lt"/>
              </a:defRPr>
            </a:lvl5pPr>
          </a:lstStyle>
          <a:p>
            <a:pPr marL="0" marR="0" lvl="0" indent="0" algn="l" defTabSz="1827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90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Ir pieci dažādi teksta izvietošanas līmeņi standarta prezentācijā.</a:t>
            </a:r>
            <a:r>
              <a:rPr kumimoji="0" lang="en-US" sz="290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lv-LV" sz="290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Pirmais veids ir standarta </a:t>
            </a:r>
            <a:r>
              <a:rPr kumimoji="0" lang="lv-LV" sz="2901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teksta izvietojuma līmenis.</a:t>
            </a:r>
            <a:endParaRPr kumimoji="0" lang="en-US" sz="2901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256660" marR="0" lvl="1" indent="-342777" algn="l" defTabSz="1827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lv-LV" sz="290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Otrais veids ir </a:t>
            </a:r>
            <a:r>
              <a:rPr kumimoji="0" lang="lv-LV" sz="2901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apašvirsraksta</a:t>
            </a:r>
            <a:r>
              <a:rPr kumimoji="0" lang="lv-LV" sz="290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stils</a:t>
            </a:r>
            <a:endParaRPr kumimoji="0" lang="en-US" sz="290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7738" marR="0" lvl="2" indent="0" algn="l" defTabSz="1827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0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</a:t>
            </a:r>
            <a:r>
              <a:rPr kumimoji="0" lang="lv-LV" sz="290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Trešais veids ir pirmais līmenis aizzīmēm jeb </a:t>
            </a:r>
            <a:r>
              <a:rPr kumimoji="0" lang="en-US" sz="290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bullets</a:t>
            </a:r>
          </a:p>
          <a:p>
            <a:pPr marL="3198861" marR="0" lvl="3" indent="-457207" algn="l" defTabSz="1827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lv-LV" sz="290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Ceturtais veids ir otrais līmenis aizzīmēm</a:t>
            </a:r>
          </a:p>
          <a:p>
            <a:pPr marL="4112748" marR="0" lvl="4" indent="-457207" algn="l" defTabSz="1827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lv-LV" sz="290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Piektais veids ir trešais līmenis aizzīmēm</a:t>
            </a:r>
            <a:endParaRPr kumimoji="0" lang="en-US" sz="290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1827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1827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90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Ikviens var gan samazināt gan palielināt aizzīmju skaitu prezentācijā</a:t>
            </a:r>
            <a:endParaRPr kumimoji="0" lang="en-US" sz="2901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1827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99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  <a:p>
            <a:pPr marL="0" marR="0" lvl="0" indent="0" algn="l" defTabSz="18277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99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1455738" y="980276"/>
            <a:ext cx="13431606" cy="1353600"/>
          </a:xfrm>
          <a:prstGeom prst="rect">
            <a:avLst/>
          </a:prstGeom>
        </p:spPr>
        <p:txBody>
          <a:bodyPr/>
          <a:lstStyle>
            <a:lvl1pPr>
              <a:defRPr sz="8800" b="1">
                <a:solidFill>
                  <a:schemeClr val="accent5"/>
                </a:solidFill>
                <a:latin typeface="+mj-lt"/>
              </a:defRPr>
            </a:lvl1pPr>
          </a:lstStyle>
          <a:p>
            <a:r>
              <a:rPr lang="en-US" dirty="0" err="1"/>
              <a:t>Virsraksts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1455507" y="2162742"/>
            <a:ext cx="13431837" cy="849600"/>
          </a:xfrm>
        </p:spPr>
        <p:txBody>
          <a:bodyPr>
            <a:noAutofit/>
          </a:bodyPr>
          <a:lstStyle>
            <a:lvl1pPr>
              <a:defRPr sz="50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Apakšvirsraksts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579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216715" y="12712705"/>
            <a:ext cx="5484971" cy="730250"/>
          </a:xfrm>
        </p:spPr>
        <p:txBody>
          <a:bodyPr/>
          <a:lstStyle/>
          <a:p>
            <a:fld id="{298901E3-7B68-4C00-B324-69E331EF3513}" type="slidenum">
              <a:rPr lang="en-AU" smtClean="0"/>
              <a:t>‹#›</a:t>
            </a:fld>
            <a:endParaRPr lang="en-AU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 hasCustomPrompt="1"/>
          </p:nvPr>
        </p:nvSpPr>
        <p:spPr>
          <a:xfrm>
            <a:off x="13676243" y="3518729"/>
            <a:ext cx="9025007" cy="8169275"/>
          </a:xfrm>
          <a:ln w="76200">
            <a:solidFill>
              <a:schemeClr val="accent4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Šeit</a:t>
            </a:r>
            <a:r>
              <a:rPr lang="en-US" dirty="0"/>
              <a:t> </a:t>
            </a:r>
            <a:r>
              <a:rPr lang="en-US" dirty="0" err="1"/>
              <a:t>var</a:t>
            </a:r>
            <a:r>
              <a:rPr lang="en-US" dirty="0"/>
              <a:t> </a:t>
            </a:r>
            <a:r>
              <a:rPr lang="en-US" dirty="0" err="1"/>
              <a:t>ievietot</a:t>
            </a:r>
            <a:r>
              <a:rPr lang="en-US" dirty="0"/>
              <a:t> </a:t>
            </a:r>
            <a:r>
              <a:rPr lang="en-US" dirty="0" err="1"/>
              <a:t>attēlu</a:t>
            </a:r>
            <a:endParaRPr lang="en-US" dirty="0"/>
          </a:p>
        </p:txBody>
      </p:sp>
      <p:sp>
        <p:nvSpPr>
          <p:cNvPr id="3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1456265" y="2087528"/>
            <a:ext cx="13431079" cy="849600"/>
          </a:xfrm>
        </p:spPr>
        <p:txBody>
          <a:bodyPr>
            <a:noAutofit/>
          </a:bodyPr>
          <a:lstStyle>
            <a:lvl1pPr marL="0" marR="0" indent="0" algn="l" defTabSz="12184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altLang="en-US" sz="5000" b="0" i="0" u="none" strike="noStrike" kern="1200" cap="none" spc="0" normalizeH="0" baseline="0" noProof="0">
                <a:solidFill>
                  <a:schemeClr val="accent5"/>
                </a:solidFill>
                <a:latin typeface="+mj-lt"/>
              </a:defRPr>
            </a:lvl1pPr>
          </a:lstStyle>
          <a:p>
            <a:pPr marL="0" marR="0" lvl="0" indent="0" algn="l" defTabSz="12184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Montserrat Semi Bold"/>
                <a:ea typeface="+mn-ea"/>
                <a:cs typeface="+mn-cs"/>
              </a:rPr>
              <a:t>Apakšvirsraksts</a:t>
            </a:r>
            <a:endParaRPr kumimoji="0" lang="en-US" altLang="en-US" sz="5000" b="0" i="0" u="none" strike="noStrike" kern="120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Montserrat Semi Bold"/>
              <a:ea typeface="+mn-ea"/>
              <a:cs typeface="+mn-cs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 hasCustomPrompt="1"/>
          </p:nvPr>
        </p:nvSpPr>
        <p:spPr>
          <a:xfrm>
            <a:off x="1455738" y="3558804"/>
            <a:ext cx="11193462" cy="2308451"/>
          </a:xfrm>
        </p:spPr>
        <p:txBody>
          <a:bodyPr>
            <a:normAutofit/>
          </a:bodyPr>
          <a:lstStyle>
            <a:lvl1pPr>
              <a:defRPr sz="2900" b="0" baseline="0">
                <a:solidFill>
                  <a:schemeClr val="accent5"/>
                </a:solidFill>
                <a:latin typeface="+mn-lt"/>
              </a:defRPr>
            </a:lvl1pPr>
          </a:lstStyle>
          <a:p>
            <a:pPr lvl="0"/>
            <a:r>
              <a:rPr lang="en-US" dirty="0" err="1"/>
              <a:t>Teksts</a:t>
            </a:r>
            <a:endParaRPr lang="en-US" dirty="0"/>
          </a:p>
        </p:txBody>
      </p:sp>
      <p:sp>
        <p:nvSpPr>
          <p:cNvPr id="33" name="Content Placeholder 9"/>
          <p:cNvSpPr>
            <a:spLocks noGrp="1"/>
          </p:cNvSpPr>
          <p:nvPr>
            <p:ph sz="quarter" idx="16" hasCustomPrompt="1"/>
          </p:nvPr>
        </p:nvSpPr>
        <p:spPr>
          <a:xfrm>
            <a:off x="1455738" y="6449140"/>
            <a:ext cx="11193462" cy="2308451"/>
          </a:xfrm>
        </p:spPr>
        <p:txBody>
          <a:bodyPr>
            <a:normAutofit/>
          </a:bodyPr>
          <a:lstStyle>
            <a:lvl1pPr>
              <a:defRPr sz="2900" b="0" baseline="0">
                <a:solidFill>
                  <a:schemeClr val="accent5"/>
                </a:solidFill>
                <a:latin typeface="+mn-lt"/>
              </a:defRPr>
            </a:lvl1pPr>
          </a:lstStyle>
          <a:p>
            <a:pPr lvl="0"/>
            <a:r>
              <a:rPr lang="en-US" dirty="0" err="1"/>
              <a:t>Teksts</a:t>
            </a:r>
            <a:endParaRPr lang="en-US" dirty="0"/>
          </a:p>
        </p:txBody>
      </p:sp>
      <p:sp>
        <p:nvSpPr>
          <p:cNvPr id="34" name="Content Placeholder 9"/>
          <p:cNvSpPr>
            <a:spLocks noGrp="1"/>
          </p:cNvSpPr>
          <p:nvPr>
            <p:ph sz="quarter" idx="17" hasCustomPrompt="1"/>
          </p:nvPr>
        </p:nvSpPr>
        <p:spPr>
          <a:xfrm>
            <a:off x="1455738" y="9379553"/>
            <a:ext cx="11193462" cy="2308451"/>
          </a:xfrm>
        </p:spPr>
        <p:txBody>
          <a:bodyPr>
            <a:normAutofit/>
          </a:bodyPr>
          <a:lstStyle>
            <a:lvl1pPr>
              <a:defRPr sz="2900" b="0" baseline="0">
                <a:latin typeface="+mn-lt"/>
              </a:defRPr>
            </a:lvl1pPr>
          </a:lstStyle>
          <a:p>
            <a:pPr lvl="0"/>
            <a:r>
              <a:rPr lang="en-US" dirty="0" err="1"/>
              <a:t>Teksts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455738" y="974033"/>
            <a:ext cx="13490713" cy="1300556"/>
          </a:xfrm>
          <a:prstGeom prst="rect">
            <a:avLst/>
          </a:prstGeom>
        </p:spPr>
        <p:txBody>
          <a:bodyPr/>
          <a:lstStyle>
            <a:lvl1pPr>
              <a:defRPr sz="8800" b="1">
                <a:solidFill>
                  <a:schemeClr val="accent5"/>
                </a:solidFill>
                <a:latin typeface="+mj-lt"/>
              </a:defRPr>
            </a:lvl1pPr>
          </a:lstStyle>
          <a:p>
            <a:r>
              <a:rPr lang="en-US" dirty="0" err="1"/>
              <a:t>Virsraksts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686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 userDrawn="1"/>
        </p:nvSpPr>
        <p:spPr>
          <a:xfrm>
            <a:off x="20205293" y="243765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216715" y="12712705"/>
            <a:ext cx="5484971" cy="730250"/>
          </a:xfrm>
        </p:spPr>
        <p:txBody>
          <a:bodyPr/>
          <a:lstStyle/>
          <a:p>
            <a:fld id="{298901E3-7B68-4C00-B324-69E331EF3513}" type="slidenum">
              <a:rPr lang="en-AU" smtClean="0"/>
              <a:t>‹#›</a:t>
            </a:fld>
            <a:endParaRPr lang="en-AU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 hasCustomPrompt="1"/>
          </p:nvPr>
        </p:nvSpPr>
        <p:spPr>
          <a:xfrm>
            <a:off x="1689100" y="3486287"/>
            <a:ext cx="21012150" cy="648017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err="1"/>
              <a:t>Šeit</a:t>
            </a:r>
            <a:r>
              <a:rPr lang="en-US" dirty="0"/>
              <a:t> </a:t>
            </a:r>
            <a:r>
              <a:rPr lang="en-US" dirty="0" err="1"/>
              <a:t>var</a:t>
            </a:r>
            <a:r>
              <a:rPr lang="en-US" dirty="0"/>
              <a:t> </a:t>
            </a:r>
            <a:r>
              <a:rPr lang="en-US" dirty="0" err="1"/>
              <a:t>ievietot</a:t>
            </a:r>
            <a:r>
              <a:rPr lang="en-US" dirty="0"/>
              <a:t> </a:t>
            </a:r>
            <a:r>
              <a:rPr lang="en-US" dirty="0" err="1"/>
              <a:t>attēlu</a:t>
            </a:r>
            <a:endParaRPr lang="en-US" dirty="0"/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5" hasCustomPrompt="1"/>
          </p:nvPr>
        </p:nvSpPr>
        <p:spPr>
          <a:xfrm>
            <a:off x="4114800" y="10368762"/>
            <a:ext cx="17154939" cy="1725472"/>
          </a:xfrm>
        </p:spPr>
        <p:txBody>
          <a:bodyPr>
            <a:normAutofit/>
          </a:bodyPr>
          <a:lstStyle>
            <a:lvl1pPr algn="ctr">
              <a:defRPr sz="2800">
                <a:solidFill>
                  <a:schemeClr val="accent5"/>
                </a:solidFill>
                <a:latin typeface="+mn-lt"/>
              </a:defRPr>
            </a:lvl1pPr>
          </a:lstStyle>
          <a:p>
            <a:pPr lvl="0"/>
            <a:r>
              <a:rPr lang="en-US" dirty="0" err="1"/>
              <a:t>Teksts</a:t>
            </a:r>
            <a:endParaRPr lang="en-US" dirty="0"/>
          </a:p>
        </p:txBody>
      </p:sp>
      <p:sp>
        <p:nvSpPr>
          <p:cNvPr id="27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9562591" y="2250148"/>
            <a:ext cx="5265163" cy="849313"/>
          </a:xfrm>
        </p:spPr>
        <p:txBody>
          <a:bodyPr>
            <a:noAutofit/>
          </a:bodyPr>
          <a:lstStyle>
            <a:lvl1pPr marL="0" marR="0" indent="0" algn="ctr" defTabSz="12184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altLang="en-US" sz="5000" b="0" i="0" u="none" strike="noStrike" kern="1200" cap="none" spc="0" normalizeH="0" baseline="0" noProof="0">
                <a:solidFill>
                  <a:schemeClr val="accent5"/>
                </a:solidFill>
                <a:latin typeface="+mj-lt"/>
              </a:defRPr>
            </a:lvl1pPr>
          </a:lstStyle>
          <a:p>
            <a:pPr marL="0" marR="0" lvl="0" indent="0" algn="l" defTabSz="12184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Montserrat Semi Bold"/>
                <a:ea typeface="+mn-ea"/>
                <a:cs typeface="+mn-cs"/>
              </a:rPr>
              <a:t>Apakšvirsraksts</a:t>
            </a:r>
            <a:endParaRPr kumimoji="0" lang="en-US" altLang="en-US" sz="5000" b="0" i="0" u="none" strike="noStrike" kern="120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Montserrat Semi Bold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8286" y="1132550"/>
            <a:ext cx="7593772" cy="1305106"/>
          </a:xfrm>
          <a:prstGeom prst="rect">
            <a:avLst/>
          </a:prstGeom>
        </p:spPr>
        <p:txBody>
          <a:bodyPr/>
          <a:lstStyle>
            <a:lvl1pPr algn="ctr">
              <a:defRPr sz="8800" b="1">
                <a:solidFill>
                  <a:schemeClr val="accent5"/>
                </a:solidFill>
                <a:latin typeface="+mj-lt"/>
              </a:defRPr>
            </a:lvl1pPr>
          </a:lstStyle>
          <a:p>
            <a:r>
              <a:rPr lang="en-US" dirty="0" err="1"/>
              <a:t>Virsraksts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99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" y="0"/>
            <a:ext cx="14799732" cy="1371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3101"/>
            </a:lvl1pPr>
          </a:lstStyle>
          <a:p>
            <a:r>
              <a:rPr lang="id-ID" dirty="0"/>
              <a:t>Pic</a:t>
            </a:r>
            <a:endParaRPr lang="en-AU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302556" y="2931886"/>
            <a:ext cx="6399133" cy="221002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8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err="1"/>
              <a:t>Virsraksts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6373480" y="5252902"/>
            <a:ext cx="6328210" cy="457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10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13839" indent="0">
              <a:buNone/>
              <a:defRPr/>
            </a:lvl2pPr>
            <a:lvl3pPr marL="1827679" indent="0">
              <a:buNone/>
              <a:defRPr/>
            </a:lvl3pPr>
            <a:lvl4pPr marL="2741517" indent="0">
              <a:buNone/>
              <a:defRPr/>
            </a:lvl4pPr>
            <a:lvl5pPr marL="3655357" indent="0">
              <a:buNone/>
              <a:defRPr/>
            </a:lvl5pPr>
          </a:lstStyle>
          <a:p>
            <a:pPr lvl="0"/>
            <a:r>
              <a:rPr lang="en-US" dirty="0" err="1"/>
              <a:t>Teksts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901E3-7B68-4C00-B324-69E331EF351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36779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75966" y="618569"/>
            <a:ext cx="21025723" cy="1381686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err="1"/>
              <a:t>Virsraksts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675966" y="2000250"/>
            <a:ext cx="21025723" cy="457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10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13839" indent="0">
              <a:buNone/>
              <a:defRPr/>
            </a:lvl2pPr>
            <a:lvl3pPr marL="1827679" indent="0">
              <a:buNone/>
              <a:defRPr/>
            </a:lvl3pPr>
            <a:lvl4pPr marL="2741517" indent="0">
              <a:buNone/>
              <a:defRPr/>
            </a:lvl4pPr>
            <a:lvl5pPr marL="3655357" indent="0">
              <a:buNone/>
              <a:defRPr/>
            </a:lvl5pPr>
          </a:lstStyle>
          <a:p>
            <a:pPr lvl="0"/>
            <a:r>
              <a:rPr lang="en-US" dirty="0" err="1"/>
              <a:t>Apakšvirsraksts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901E3-7B68-4C00-B324-69E331EF3513}" type="slidenum">
              <a:rPr lang="en-AU" smtClean="0"/>
              <a:t>‹#›</a:t>
            </a:fld>
            <a:endParaRPr lang="en-AU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885829" y="3899648"/>
            <a:ext cx="5077197" cy="57587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3101"/>
            </a:lvl1pPr>
          </a:lstStyle>
          <a:p>
            <a:r>
              <a:rPr lang="id-ID" dirty="0" err="1"/>
              <a:t>Attēls</a:t>
            </a:r>
            <a:endParaRPr lang="en-AU" dirty="0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5" hasCustomPrompt="1"/>
          </p:nvPr>
        </p:nvSpPr>
        <p:spPr>
          <a:xfrm>
            <a:off x="6719242" y="3899648"/>
            <a:ext cx="5077197" cy="57587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3101"/>
            </a:lvl1pPr>
          </a:lstStyle>
          <a:p>
            <a:r>
              <a:rPr lang="id-ID" dirty="0" err="1"/>
              <a:t>Attēls</a:t>
            </a:r>
            <a:endParaRPr lang="en-AU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6" hasCustomPrompt="1"/>
          </p:nvPr>
        </p:nvSpPr>
        <p:spPr>
          <a:xfrm>
            <a:off x="12552649" y="3899648"/>
            <a:ext cx="5077197" cy="57587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3101"/>
            </a:lvl1pPr>
          </a:lstStyle>
          <a:p>
            <a:r>
              <a:rPr lang="id-ID" dirty="0" err="1"/>
              <a:t>Attēls</a:t>
            </a:r>
            <a:endParaRPr lang="en-AU"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7" hasCustomPrompt="1"/>
          </p:nvPr>
        </p:nvSpPr>
        <p:spPr>
          <a:xfrm>
            <a:off x="18386059" y="3899648"/>
            <a:ext cx="5077197" cy="57587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3101"/>
            </a:lvl1pPr>
          </a:lstStyle>
          <a:p>
            <a:r>
              <a:rPr lang="id-ID" dirty="0" err="1"/>
              <a:t>Attēls</a:t>
            </a:r>
            <a:endParaRPr lang="en-AU" dirty="0"/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26" hasCustomPrompt="1"/>
          </p:nvPr>
        </p:nvSpPr>
        <p:spPr>
          <a:xfrm>
            <a:off x="885829" y="10004429"/>
            <a:ext cx="5077197" cy="41592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901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sz="3600"/>
            </a:lvl2pPr>
            <a:lvl3pPr>
              <a:defRPr sz="2901"/>
            </a:lvl3pPr>
            <a:lvl4pPr>
              <a:defRPr sz="2399"/>
            </a:lvl4pPr>
            <a:lvl5pPr>
              <a:defRPr sz="2399"/>
            </a:lvl5pPr>
          </a:lstStyle>
          <a:p>
            <a:pPr lvl="0"/>
            <a:r>
              <a:rPr lang="id-ID" dirty="0" err="1"/>
              <a:t>Teksts</a:t>
            </a:r>
            <a:endParaRPr lang="en-AU" dirty="0"/>
          </a:p>
        </p:txBody>
      </p:sp>
      <p:sp>
        <p:nvSpPr>
          <p:cNvPr id="35" name="Text Placeholder 33"/>
          <p:cNvSpPr>
            <a:spLocks noGrp="1"/>
          </p:cNvSpPr>
          <p:nvPr>
            <p:ph type="body" sz="quarter" idx="27" hasCustomPrompt="1"/>
          </p:nvPr>
        </p:nvSpPr>
        <p:spPr>
          <a:xfrm>
            <a:off x="885829" y="10614028"/>
            <a:ext cx="5077197" cy="111351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399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>
              <a:defRPr sz="3600"/>
            </a:lvl2pPr>
            <a:lvl3pPr>
              <a:defRPr sz="2901"/>
            </a:lvl3pPr>
            <a:lvl4pPr>
              <a:defRPr sz="2399"/>
            </a:lvl4pPr>
            <a:lvl5pPr>
              <a:defRPr sz="2399"/>
            </a:lvl5pPr>
          </a:lstStyle>
          <a:p>
            <a:pPr lvl="0"/>
            <a:r>
              <a:rPr lang="id-ID" dirty="0" err="1"/>
              <a:t>Teksts</a:t>
            </a:r>
            <a:endParaRPr lang="en-AU" dirty="0"/>
          </a:p>
        </p:txBody>
      </p:sp>
      <p:sp>
        <p:nvSpPr>
          <p:cNvPr id="36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6682754" y="10004429"/>
            <a:ext cx="5077197" cy="41592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901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sz="3600"/>
            </a:lvl2pPr>
            <a:lvl3pPr>
              <a:defRPr sz="2901"/>
            </a:lvl3pPr>
            <a:lvl4pPr>
              <a:defRPr sz="2399"/>
            </a:lvl4pPr>
            <a:lvl5pPr>
              <a:defRPr sz="2399"/>
            </a:lvl5pPr>
          </a:lstStyle>
          <a:p>
            <a:pPr lvl="0"/>
            <a:r>
              <a:rPr lang="id-ID" dirty="0" err="1"/>
              <a:t>Teksts</a:t>
            </a:r>
            <a:endParaRPr lang="en-AU" dirty="0"/>
          </a:p>
        </p:txBody>
      </p:sp>
      <p:sp>
        <p:nvSpPr>
          <p:cNvPr id="37" name="Text Placeholder 33"/>
          <p:cNvSpPr>
            <a:spLocks noGrp="1"/>
          </p:cNvSpPr>
          <p:nvPr>
            <p:ph type="body" sz="quarter" idx="29" hasCustomPrompt="1"/>
          </p:nvPr>
        </p:nvSpPr>
        <p:spPr>
          <a:xfrm>
            <a:off x="6682754" y="10614028"/>
            <a:ext cx="5077197" cy="111351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399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>
              <a:defRPr sz="3600"/>
            </a:lvl2pPr>
            <a:lvl3pPr>
              <a:defRPr sz="2901"/>
            </a:lvl3pPr>
            <a:lvl4pPr>
              <a:defRPr sz="2399"/>
            </a:lvl4pPr>
            <a:lvl5pPr>
              <a:defRPr sz="2399"/>
            </a:lvl5pPr>
          </a:lstStyle>
          <a:p>
            <a:pPr lvl="0"/>
            <a:r>
              <a:rPr lang="id-ID" dirty="0" err="1"/>
              <a:t>Teksts</a:t>
            </a:r>
            <a:endParaRPr lang="en-AU" dirty="0"/>
          </a:p>
        </p:txBody>
      </p:sp>
      <p:sp>
        <p:nvSpPr>
          <p:cNvPr id="38" name="Text Placeholder 33"/>
          <p:cNvSpPr>
            <a:spLocks noGrp="1"/>
          </p:cNvSpPr>
          <p:nvPr>
            <p:ph type="body" sz="quarter" idx="30" hasCustomPrompt="1"/>
          </p:nvPr>
        </p:nvSpPr>
        <p:spPr>
          <a:xfrm>
            <a:off x="12552649" y="10001055"/>
            <a:ext cx="5077197" cy="41592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901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sz="3600"/>
            </a:lvl2pPr>
            <a:lvl3pPr>
              <a:defRPr sz="2901"/>
            </a:lvl3pPr>
            <a:lvl4pPr>
              <a:defRPr sz="2399"/>
            </a:lvl4pPr>
            <a:lvl5pPr>
              <a:defRPr sz="2399"/>
            </a:lvl5pPr>
          </a:lstStyle>
          <a:p>
            <a:pPr lvl="0"/>
            <a:r>
              <a:rPr lang="id-ID" dirty="0" err="1"/>
              <a:t>Teksts</a:t>
            </a:r>
            <a:endParaRPr lang="en-AU" dirty="0"/>
          </a:p>
        </p:txBody>
      </p:sp>
      <p:sp>
        <p:nvSpPr>
          <p:cNvPr id="39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12552649" y="10610654"/>
            <a:ext cx="5077197" cy="111351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399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>
              <a:defRPr sz="3600"/>
            </a:lvl2pPr>
            <a:lvl3pPr>
              <a:defRPr sz="2901"/>
            </a:lvl3pPr>
            <a:lvl4pPr>
              <a:defRPr sz="2399"/>
            </a:lvl4pPr>
            <a:lvl5pPr>
              <a:defRPr sz="2399"/>
            </a:lvl5pPr>
          </a:lstStyle>
          <a:p>
            <a:pPr lvl="0"/>
            <a:r>
              <a:rPr lang="id-ID" dirty="0" err="1"/>
              <a:t>Teksts</a:t>
            </a:r>
            <a:endParaRPr lang="en-AU" dirty="0"/>
          </a:p>
        </p:txBody>
      </p:sp>
      <p:sp>
        <p:nvSpPr>
          <p:cNvPr id="40" name="Text Placeholder 33"/>
          <p:cNvSpPr>
            <a:spLocks noGrp="1"/>
          </p:cNvSpPr>
          <p:nvPr>
            <p:ph type="body" sz="quarter" idx="32" hasCustomPrompt="1"/>
          </p:nvPr>
        </p:nvSpPr>
        <p:spPr>
          <a:xfrm>
            <a:off x="18349571" y="10001055"/>
            <a:ext cx="5077197" cy="41592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901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sz="3600"/>
            </a:lvl2pPr>
            <a:lvl3pPr>
              <a:defRPr sz="2901"/>
            </a:lvl3pPr>
            <a:lvl4pPr>
              <a:defRPr sz="2399"/>
            </a:lvl4pPr>
            <a:lvl5pPr>
              <a:defRPr sz="2399"/>
            </a:lvl5pPr>
          </a:lstStyle>
          <a:p>
            <a:pPr lvl="0"/>
            <a:r>
              <a:rPr lang="id-ID" dirty="0" err="1"/>
              <a:t>Teksts</a:t>
            </a:r>
            <a:endParaRPr lang="en-AU" dirty="0"/>
          </a:p>
        </p:txBody>
      </p:sp>
      <p:sp>
        <p:nvSpPr>
          <p:cNvPr id="41" name="Text Placeholder 33"/>
          <p:cNvSpPr>
            <a:spLocks noGrp="1"/>
          </p:cNvSpPr>
          <p:nvPr>
            <p:ph type="body" sz="quarter" idx="33" hasCustomPrompt="1"/>
          </p:nvPr>
        </p:nvSpPr>
        <p:spPr>
          <a:xfrm>
            <a:off x="18349571" y="10610654"/>
            <a:ext cx="5077197" cy="111351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399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>
              <a:defRPr sz="3600"/>
            </a:lvl2pPr>
            <a:lvl3pPr>
              <a:defRPr sz="2901"/>
            </a:lvl3pPr>
            <a:lvl4pPr>
              <a:defRPr sz="2399"/>
            </a:lvl4pPr>
            <a:lvl5pPr>
              <a:defRPr sz="2399"/>
            </a:lvl5pPr>
          </a:lstStyle>
          <a:p>
            <a:pPr lvl="0"/>
            <a:r>
              <a:rPr lang="id-ID" dirty="0" err="1"/>
              <a:t>Teksts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92570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603378" y="3978651"/>
            <a:ext cx="4178861" cy="37130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3101"/>
            </a:lvl1pPr>
          </a:lstStyle>
          <a:p>
            <a:r>
              <a:rPr lang="id-ID" dirty="0" err="1"/>
              <a:t>Attēls</a:t>
            </a:r>
            <a:endParaRPr lang="en-AU" dirty="0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5" hasCustomPrompt="1"/>
          </p:nvPr>
        </p:nvSpPr>
        <p:spPr>
          <a:xfrm>
            <a:off x="6212543" y="3978651"/>
            <a:ext cx="4178861" cy="37130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3101"/>
            </a:lvl1pPr>
          </a:lstStyle>
          <a:p>
            <a:r>
              <a:rPr lang="id-ID" dirty="0" err="1"/>
              <a:t>Attēls</a:t>
            </a:r>
            <a:endParaRPr lang="en-AU" dirty="0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6" hasCustomPrompt="1"/>
          </p:nvPr>
        </p:nvSpPr>
        <p:spPr>
          <a:xfrm>
            <a:off x="1603378" y="8104097"/>
            <a:ext cx="4178861" cy="37130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3101"/>
            </a:lvl1pPr>
          </a:lstStyle>
          <a:p>
            <a:r>
              <a:rPr lang="id-ID" dirty="0" err="1"/>
              <a:t>Attēls</a:t>
            </a:r>
            <a:endParaRPr lang="en-AU" dirty="0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7" hasCustomPrompt="1"/>
          </p:nvPr>
        </p:nvSpPr>
        <p:spPr>
          <a:xfrm>
            <a:off x="6212543" y="8104097"/>
            <a:ext cx="4178861" cy="37130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3101"/>
            </a:lvl1pPr>
          </a:lstStyle>
          <a:p>
            <a:r>
              <a:rPr lang="id-ID" dirty="0" err="1"/>
              <a:t>Attēls</a:t>
            </a:r>
            <a:endParaRPr lang="en-AU" dirty="0"/>
          </a:p>
        </p:txBody>
      </p:sp>
      <p:sp>
        <p:nvSpPr>
          <p:cNvPr id="13" name="Text Placeholder 33"/>
          <p:cNvSpPr>
            <a:spLocks noGrp="1"/>
          </p:cNvSpPr>
          <p:nvPr>
            <p:ph type="body" sz="quarter" idx="26" hasCustomPrompt="1"/>
          </p:nvPr>
        </p:nvSpPr>
        <p:spPr>
          <a:xfrm>
            <a:off x="12214232" y="5293101"/>
            <a:ext cx="5077197" cy="41592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3101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sz="3600"/>
            </a:lvl2pPr>
            <a:lvl3pPr>
              <a:defRPr sz="2901"/>
            </a:lvl3pPr>
            <a:lvl4pPr>
              <a:defRPr sz="2399"/>
            </a:lvl4pPr>
            <a:lvl5pPr>
              <a:defRPr sz="2399"/>
            </a:lvl5pPr>
          </a:lstStyle>
          <a:p>
            <a:pPr lvl="0"/>
            <a:r>
              <a:rPr lang="id-ID" dirty="0" err="1"/>
              <a:t>Tesks</a:t>
            </a:r>
            <a:endParaRPr lang="en-AU" dirty="0"/>
          </a:p>
        </p:txBody>
      </p:sp>
      <p:sp>
        <p:nvSpPr>
          <p:cNvPr id="14" name="Text Placeholder 33"/>
          <p:cNvSpPr>
            <a:spLocks noGrp="1"/>
          </p:cNvSpPr>
          <p:nvPr>
            <p:ph type="body" sz="quarter" idx="27" hasCustomPrompt="1"/>
          </p:nvPr>
        </p:nvSpPr>
        <p:spPr>
          <a:xfrm>
            <a:off x="12214232" y="6475348"/>
            <a:ext cx="5077197" cy="111351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399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>
              <a:defRPr sz="3600"/>
            </a:lvl2pPr>
            <a:lvl3pPr>
              <a:defRPr sz="2901"/>
            </a:lvl3pPr>
            <a:lvl4pPr>
              <a:defRPr sz="2399"/>
            </a:lvl4pPr>
            <a:lvl5pPr>
              <a:defRPr sz="2399"/>
            </a:lvl5pPr>
          </a:lstStyle>
          <a:p>
            <a:pPr lvl="0"/>
            <a:r>
              <a:rPr lang="id-ID" dirty="0" err="1"/>
              <a:t>Teksts</a:t>
            </a:r>
            <a:endParaRPr lang="en-AU" dirty="0"/>
          </a:p>
        </p:txBody>
      </p:sp>
      <p:sp>
        <p:nvSpPr>
          <p:cNvPr id="17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12214232" y="5884227"/>
            <a:ext cx="5077197" cy="41592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399" i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 sz="3600"/>
            </a:lvl2pPr>
            <a:lvl3pPr>
              <a:defRPr sz="2901"/>
            </a:lvl3pPr>
            <a:lvl4pPr>
              <a:defRPr sz="2399"/>
            </a:lvl4pPr>
            <a:lvl5pPr>
              <a:defRPr sz="2399"/>
            </a:lvl5pPr>
          </a:lstStyle>
          <a:p>
            <a:pPr lvl="0"/>
            <a:r>
              <a:rPr lang="id-ID" dirty="0" err="1"/>
              <a:t>Teksts</a:t>
            </a:r>
            <a:endParaRPr lang="en-AU" dirty="0"/>
          </a:p>
        </p:txBody>
      </p:sp>
      <p:sp>
        <p:nvSpPr>
          <p:cNvPr id="18" name="Text Placeholder 33"/>
          <p:cNvSpPr>
            <a:spLocks noGrp="1"/>
          </p:cNvSpPr>
          <p:nvPr>
            <p:ph type="body" sz="quarter" idx="29" hasCustomPrompt="1"/>
          </p:nvPr>
        </p:nvSpPr>
        <p:spPr>
          <a:xfrm>
            <a:off x="17667943" y="5293101"/>
            <a:ext cx="5077197" cy="41592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3101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sz="3600"/>
            </a:lvl2pPr>
            <a:lvl3pPr>
              <a:defRPr sz="2901"/>
            </a:lvl3pPr>
            <a:lvl4pPr>
              <a:defRPr sz="2399"/>
            </a:lvl4pPr>
            <a:lvl5pPr>
              <a:defRPr sz="2399"/>
            </a:lvl5pPr>
          </a:lstStyle>
          <a:p>
            <a:pPr lvl="0"/>
            <a:r>
              <a:rPr lang="id-ID" dirty="0" err="1"/>
              <a:t>Teksts</a:t>
            </a:r>
            <a:endParaRPr lang="en-AU" dirty="0"/>
          </a:p>
        </p:txBody>
      </p:sp>
      <p:sp>
        <p:nvSpPr>
          <p:cNvPr id="19" name="Text Placeholder 33"/>
          <p:cNvSpPr>
            <a:spLocks noGrp="1"/>
          </p:cNvSpPr>
          <p:nvPr>
            <p:ph type="body" sz="quarter" idx="30" hasCustomPrompt="1"/>
          </p:nvPr>
        </p:nvSpPr>
        <p:spPr>
          <a:xfrm>
            <a:off x="17667943" y="6475348"/>
            <a:ext cx="5077197" cy="111351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399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>
              <a:defRPr sz="3600"/>
            </a:lvl2pPr>
            <a:lvl3pPr>
              <a:defRPr sz="2901"/>
            </a:lvl3pPr>
            <a:lvl4pPr>
              <a:defRPr sz="2399"/>
            </a:lvl4pPr>
            <a:lvl5pPr>
              <a:defRPr sz="2399"/>
            </a:lvl5pPr>
          </a:lstStyle>
          <a:p>
            <a:pPr lvl="0"/>
            <a:r>
              <a:rPr lang="id-ID" dirty="0" err="1"/>
              <a:t>Teksts</a:t>
            </a:r>
            <a:endParaRPr lang="en-AU" dirty="0"/>
          </a:p>
        </p:txBody>
      </p:sp>
      <p:sp>
        <p:nvSpPr>
          <p:cNvPr id="20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17667943" y="5884227"/>
            <a:ext cx="5077197" cy="41592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399" i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 sz="3600"/>
            </a:lvl2pPr>
            <a:lvl3pPr>
              <a:defRPr sz="2901"/>
            </a:lvl3pPr>
            <a:lvl4pPr>
              <a:defRPr sz="2399"/>
            </a:lvl4pPr>
            <a:lvl5pPr>
              <a:defRPr sz="2399"/>
            </a:lvl5pPr>
          </a:lstStyle>
          <a:p>
            <a:pPr lvl="0"/>
            <a:r>
              <a:rPr lang="id-ID" dirty="0" err="1"/>
              <a:t>Teksts</a:t>
            </a:r>
            <a:endParaRPr lang="en-AU" dirty="0"/>
          </a:p>
        </p:txBody>
      </p:sp>
      <p:sp>
        <p:nvSpPr>
          <p:cNvPr id="21" name="Text Placeholder 33"/>
          <p:cNvSpPr>
            <a:spLocks noGrp="1"/>
          </p:cNvSpPr>
          <p:nvPr>
            <p:ph type="body" sz="quarter" idx="32" hasCustomPrompt="1"/>
          </p:nvPr>
        </p:nvSpPr>
        <p:spPr>
          <a:xfrm>
            <a:off x="12206858" y="8097287"/>
            <a:ext cx="5077197" cy="41592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3101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sz="3600"/>
            </a:lvl2pPr>
            <a:lvl3pPr>
              <a:defRPr sz="2901"/>
            </a:lvl3pPr>
            <a:lvl4pPr>
              <a:defRPr sz="2399"/>
            </a:lvl4pPr>
            <a:lvl5pPr>
              <a:defRPr sz="2399"/>
            </a:lvl5pPr>
          </a:lstStyle>
          <a:p>
            <a:pPr lvl="0"/>
            <a:r>
              <a:rPr lang="id-ID" dirty="0" err="1"/>
              <a:t>Teksts</a:t>
            </a:r>
            <a:endParaRPr lang="en-AU" dirty="0"/>
          </a:p>
        </p:txBody>
      </p:sp>
      <p:sp>
        <p:nvSpPr>
          <p:cNvPr id="22" name="Text Placeholder 33"/>
          <p:cNvSpPr>
            <a:spLocks noGrp="1"/>
          </p:cNvSpPr>
          <p:nvPr>
            <p:ph type="body" sz="quarter" idx="33" hasCustomPrompt="1"/>
          </p:nvPr>
        </p:nvSpPr>
        <p:spPr>
          <a:xfrm>
            <a:off x="12206858" y="9279538"/>
            <a:ext cx="5077197" cy="111351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399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>
              <a:defRPr sz="3600"/>
            </a:lvl2pPr>
            <a:lvl3pPr>
              <a:defRPr sz="2901"/>
            </a:lvl3pPr>
            <a:lvl4pPr>
              <a:defRPr sz="2399"/>
            </a:lvl4pPr>
            <a:lvl5pPr>
              <a:defRPr sz="2399"/>
            </a:lvl5pPr>
          </a:lstStyle>
          <a:p>
            <a:pPr lvl="0"/>
            <a:r>
              <a:rPr lang="id-ID" dirty="0" err="1"/>
              <a:t>Teksts</a:t>
            </a:r>
            <a:endParaRPr lang="en-AU" dirty="0"/>
          </a:p>
        </p:txBody>
      </p:sp>
      <p:sp>
        <p:nvSpPr>
          <p:cNvPr id="23" name="Text Placeholder 33"/>
          <p:cNvSpPr>
            <a:spLocks noGrp="1"/>
          </p:cNvSpPr>
          <p:nvPr>
            <p:ph type="body" sz="quarter" idx="34" hasCustomPrompt="1"/>
          </p:nvPr>
        </p:nvSpPr>
        <p:spPr>
          <a:xfrm>
            <a:off x="12206858" y="8688415"/>
            <a:ext cx="5077197" cy="41592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399" i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 sz="3600"/>
            </a:lvl2pPr>
            <a:lvl3pPr>
              <a:defRPr sz="2901"/>
            </a:lvl3pPr>
            <a:lvl4pPr>
              <a:defRPr sz="2399"/>
            </a:lvl4pPr>
            <a:lvl5pPr>
              <a:defRPr sz="2399"/>
            </a:lvl5pPr>
          </a:lstStyle>
          <a:p>
            <a:pPr lvl="0"/>
            <a:r>
              <a:rPr lang="id-ID" dirty="0" err="1"/>
              <a:t>Teksts</a:t>
            </a:r>
            <a:endParaRPr lang="en-AU" dirty="0"/>
          </a:p>
        </p:txBody>
      </p:sp>
      <p:sp>
        <p:nvSpPr>
          <p:cNvPr id="24" name="Text Placeholder 33"/>
          <p:cNvSpPr>
            <a:spLocks noGrp="1"/>
          </p:cNvSpPr>
          <p:nvPr>
            <p:ph type="body" sz="quarter" idx="35" hasCustomPrompt="1"/>
          </p:nvPr>
        </p:nvSpPr>
        <p:spPr>
          <a:xfrm>
            <a:off x="17660569" y="8097287"/>
            <a:ext cx="5077197" cy="41592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3101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sz="3600"/>
            </a:lvl2pPr>
            <a:lvl3pPr>
              <a:defRPr sz="2901"/>
            </a:lvl3pPr>
            <a:lvl4pPr>
              <a:defRPr sz="2399"/>
            </a:lvl4pPr>
            <a:lvl5pPr>
              <a:defRPr sz="2399"/>
            </a:lvl5pPr>
          </a:lstStyle>
          <a:p>
            <a:pPr lvl="0"/>
            <a:r>
              <a:rPr lang="id-ID" dirty="0" err="1"/>
              <a:t>Teksts</a:t>
            </a:r>
            <a:endParaRPr lang="en-AU" dirty="0"/>
          </a:p>
        </p:txBody>
      </p:sp>
      <p:sp>
        <p:nvSpPr>
          <p:cNvPr id="25" name="Text Placeholder 33"/>
          <p:cNvSpPr>
            <a:spLocks noGrp="1"/>
          </p:cNvSpPr>
          <p:nvPr>
            <p:ph type="body" sz="quarter" idx="36" hasCustomPrompt="1"/>
          </p:nvPr>
        </p:nvSpPr>
        <p:spPr>
          <a:xfrm>
            <a:off x="17660569" y="9279538"/>
            <a:ext cx="5077197" cy="111351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399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>
              <a:defRPr sz="3600"/>
            </a:lvl2pPr>
            <a:lvl3pPr>
              <a:defRPr sz="2901"/>
            </a:lvl3pPr>
            <a:lvl4pPr>
              <a:defRPr sz="2399"/>
            </a:lvl4pPr>
            <a:lvl5pPr>
              <a:defRPr sz="2399"/>
            </a:lvl5pPr>
          </a:lstStyle>
          <a:p>
            <a:pPr lvl="0"/>
            <a:r>
              <a:rPr lang="id-ID" dirty="0" err="1"/>
              <a:t>Teksts</a:t>
            </a:r>
            <a:endParaRPr lang="en-AU" dirty="0"/>
          </a:p>
        </p:txBody>
      </p:sp>
      <p:sp>
        <p:nvSpPr>
          <p:cNvPr id="26" name="Text Placeholder 33"/>
          <p:cNvSpPr>
            <a:spLocks noGrp="1"/>
          </p:cNvSpPr>
          <p:nvPr>
            <p:ph type="body" sz="quarter" idx="37" hasCustomPrompt="1"/>
          </p:nvPr>
        </p:nvSpPr>
        <p:spPr>
          <a:xfrm>
            <a:off x="17660569" y="8688415"/>
            <a:ext cx="5077197" cy="41592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399" i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 sz="3600"/>
            </a:lvl2pPr>
            <a:lvl3pPr>
              <a:defRPr sz="2901"/>
            </a:lvl3pPr>
            <a:lvl4pPr>
              <a:defRPr sz="2399"/>
            </a:lvl4pPr>
            <a:lvl5pPr>
              <a:defRPr sz="2399"/>
            </a:lvl5pPr>
          </a:lstStyle>
          <a:p>
            <a:pPr lvl="0"/>
            <a:r>
              <a:rPr lang="id-ID" dirty="0" err="1"/>
              <a:t>Teksts</a:t>
            </a:r>
            <a:endParaRPr lang="en-AU" dirty="0"/>
          </a:p>
        </p:txBody>
      </p:sp>
      <p:sp>
        <p:nvSpPr>
          <p:cNvPr id="2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216715" y="12712705"/>
            <a:ext cx="5484971" cy="730250"/>
          </a:xfrm>
        </p:spPr>
        <p:txBody>
          <a:bodyPr/>
          <a:lstStyle/>
          <a:p>
            <a:fld id="{298901E3-7B68-4C00-B324-69E331EF3513}" type="slidenum">
              <a:rPr lang="en-AU" smtClean="0"/>
              <a:t>‹#›</a:t>
            </a:fld>
            <a:endParaRPr lang="en-AU"/>
          </a:p>
        </p:txBody>
      </p:sp>
      <p:sp>
        <p:nvSpPr>
          <p:cNvPr id="30" name="Title 6"/>
          <p:cNvSpPr>
            <a:spLocks noGrp="1"/>
          </p:cNvSpPr>
          <p:nvPr>
            <p:ph type="title" hasCustomPrompt="1"/>
          </p:nvPr>
        </p:nvSpPr>
        <p:spPr>
          <a:xfrm>
            <a:off x="1456266" y="840855"/>
            <a:ext cx="13431079" cy="1354217"/>
          </a:xfrm>
          <a:prstGeom prst="rect">
            <a:avLst/>
          </a:prstGeom>
        </p:spPr>
        <p:txBody>
          <a:bodyPr/>
          <a:lstStyle>
            <a:lvl1pPr marL="0" marR="0" indent="0" algn="l" defTabSz="12184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marL="0" marR="0" lvl="0" indent="0" algn="l" defTabSz="12184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800" b="1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Virsraksts</a:t>
            </a:r>
            <a:endParaRPr kumimoji="0" lang="en-US" altLang="en-US" sz="8800" b="1" i="0" u="none" strike="noStrike" kern="120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1" name="Text Placeholder 13"/>
          <p:cNvSpPr>
            <a:spLocks noGrp="1"/>
          </p:cNvSpPr>
          <p:nvPr>
            <p:ph type="body" sz="quarter" idx="38" hasCustomPrompt="1"/>
          </p:nvPr>
        </p:nvSpPr>
        <p:spPr>
          <a:xfrm>
            <a:off x="1456265" y="2087529"/>
            <a:ext cx="13431079" cy="849313"/>
          </a:xfrm>
        </p:spPr>
        <p:txBody>
          <a:bodyPr/>
          <a:lstStyle>
            <a:lvl1pPr marL="0" marR="0" indent="0" algn="l" defTabSz="12184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altLang="en-US" sz="3200" b="0" i="0" u="none" strike="noStrike" kern="1200" cap="none" spc="0" normalizeH="0" baseline="0" noProof="0"/>
            </a:lvl1pPr>
          </a:lstStyle>
          <a:p>
            <a:pPr marL="0" marR="0" lvl="0" indent="0" algn="l" defTabSz="12184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Montserrat Semi Bold"/>
                <a:ea typeface="+mn-ea"/>
                <a:cs typeface="+mn-cs"/>
              </a:rPr>
              <a:t>Apakšvirsraksts</a:t>
            </a:r>
            <a:endParaRPr kumimoji="0" lang="en-US" altLang="en-US" sz="5000" b="0" i="0" u="none" strike="noStrike" kern="120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Montserrat Semi Bold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84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16715" y="12712705"/>
            <a:ext cx="5484971" cy="730250"/>
          </a:xfrm>
          <a:prstGeom prst="rect">
            <a:avLst/>
          </a:prstGeom>
        </p:spPr>
        <p:txBody>
          <a:bodyPr vert="horz" lIns="91406" tIns="45701" rIns="91406" bIns="45701" rtlCol="0" anchor="ctr"/>
          <a:lstStyle>
            <a:lvl1pPr algn="r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901E3-7B68-4C00-B324-69E331EF3513}" type="slidenum">
              <a:rPr lang="en-AU" smtClean="0"/>
              <a:t>‹#›</a:t>
            </a:fld>
            <a:endParaRPr lang="en-AU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24850" cy="8702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2673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672" r:id="rId2"/>
    <p:sldLayoutId id="2147483661" r:id="rId3"/>
    <p:sldLayoutId id="2147483662" r:id="rId4"/>
    <p:sldLayoutId id="2147483699" r:id="rId5"/>
    <p:sldLayoutId id="2147483676" r:id="rId6"/>
    <p:sldLayoutId id="2147483675" r:id="rId7"/>
    <p:sldLayoutId id="2147483678" r:id="rId8"/>
    <p:sldLayoutId id="2147483679" r:id="rId9"/>
    <p:sldLayoutId id="2147483680" r:id="rId10"/>
    <p:sldLayoutId id="2147483683" r:id="rId11"/>
    <p:sldLayoutId id="2147483685" r:id="rId12"/>
    <p:sldLayoutId id="2147483797" r:id="rId13"/>
    <p:sldLayoutId id="2147483799" r:id="rId14"/>
    <p:sldLayoutId id="2147483801" r:id="rId15"/>
    <p:sldLayoutId id="2147483802" r:id="rId16"/>
    <p:sldLayoutId id="2147483800" r:id="rId17"/>
    <p:sldLayoutId id="2147483686" r:id="rId18"/>
    <p:sldLayoutId id="2147483687" r:id="rId19"/>
    <p:sldLayoutId id="2147483688" r:id="rId20"/>
    <p:sldLayoutId id="2147483689" r:id="rId21"/>
    <p:sldLayoutId id="2147483803" r:id="rId22"/>
    <p:sldLayoutId id="2147483690" r:id="rId23"/>
    <p:sldLayoutId id="2147483694" r:id="rId24"/>
    <p:sldLayoutId id="2147483692" r:id="rId25"/>
    <p:sldLayoutId id="2147483693" r:id="rId26"/>
    <p:sldLayoutId id="2147483696" r:id="rId27"/>
    <p:sldLayoutId id="2147483698" r:id="rId28"/>
    <p:sldLayoutId id="2147483702" r:id="rId29"/>
    <p:sldLayoutId id="2147483804" r:id="rId30"/>
  </p:sldLayoutIdLst>
  <p:hf hdr="0" ftr="0" dt="0"/>
  <p:txStyles>
    <p:titleStyle>
      <a:lvl1pPr algn="l" defTabSz="1827679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82767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None/>
        <a:defRPr sz="2901" kern="1200">
          <a:solidFill>
            <a:schemeClr val="tx1"/>
          </a:solidFill>
          <a:latin typeface="+mn-lt"/>
          <a:ea typeface="+mn-ea"/>
          <a:cs typeface="+mn-cs"/>
        </a:defRPr>
      </a:lvl1pPr>
      <a:lvl2pPr marL="913839" indent="0" algn="l" defTabSz="182767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1827679" indent="0" algn="l" defTabSz="182767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2741517" indent="0" algn="l" defTabSz="182767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3655357" indent="0" algn="l" defTabSz="182767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5026116" indent="-456920" algn="l" defTabSz="182767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39956" indent="-456920" algn="l" defTabSz="182767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3794" indent="-456920" algn="l" defTabSz="182767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67634" indent="-456920" algn="l" defTabSz="182767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767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3839" algn="l" defTabSz="182767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7679" algn="l" defTabSz="182767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1517" algn="l" defTabSz="182767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5357" algn="l" defTabSz="182767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69196" algn="l" defTabSz="182767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3036" algn="l" defTabSz="182767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96874" algn="l" defTabSz="182767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0713" algn="l" defTabSz="182767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678" userDrawn="1">
          <p15:clr>
            <a:srgbClr val="F26B43"/>
          </p15:clr>
        </p15:guide>
        <p15:guide id="2" orient="horz" pos="4320" userDrawn="1">
          <p15:clr>
            <a:srgbClr val="F26B43"/>
          </p15:clr>
        </p15:guide>
        <p15:guide id="3" pos="14323" userDrawn="1">
          <p15:clr>
            <a:srgbClr val="F26B43"/>
          </p15:clr>
        </p15:guide>
        <p15:guide id="4" pos="1010" userDrawn="1">
          <p15:clr>
            <a:srgbClr val="F26B43"/>
          </p15:clr>
        </p15:guide>
        <p15:guide id="5" orient="horz" pos="918" userDrawn="1">
          <p15:clr>
            <a:srgbClr val="F26B43"/>
          </p15:clr>
        </p15:guide>
        <p15:guide id="6" orient="horz" pos="749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0" y="3068858"/>
            <a:ext cx="7636933" cy="2651125"/>
          </a:xfrm>
        </p:spPr>
        <p:txBody>
          <a:bodyPr/>
          <a:lstStyle/>
          <a:p>
            <a:r>
              <a:rPr lang="lv-LV" dirty="0"/>
              <a:t>PROJEKTA VIRZĪBA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741162" y="6066557"/>
            <a:ext cx="6195600" cy="1476000"/>
          </a:xfrm>
        </p:spPr>
        <p:txBody>
          <a:bodyPr/>
          <a:lstStyle/>
          <a:p>
            <a:r>
              <a:rPr lang="lv-LV" dirty="0"/>
              <a:t>Ādažu novada dome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405483" y="10341429"/>
            <a:ext cx="2496060" cy="552274"/>
          </a:xfrm>
        </p:spPr>
        <p:txBody>
          <a:bodyPr/>
          <a:lstStyle/>
          <a:p>
            <a:r>
              <a:rPr lang="lv-LV" dirty="0"/>
              <a:t>26.03.2019.</a:t>
            </a:r>
          </a:p>
        </p:txBody>
      </p:sp>
    </p:spTree>
    <p:extLst>
      <p:ext uri="{BB962C8B-B14F-4D97-AF65-F5344CB8AC3E}">
        <p14:creationId xmlns:p14="http://schemas.microsoft.com/office/powerpoint/2010/main" val="3026460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668216" y="7374194"/>
            <a:ext cx="23709434" cy="634180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lv-LV" sz="3300" b="1" dirty="0">
                <a:latin typeface="Arial" pitchFamily="34" charset="0"/>
                <a:cs typeface="Arial" pitchFamily="34" charset="0"/>
              </a:rPr>
              <a:t>Dzīvojamā ēka Pirmā ielā 31 </a:t>
            </a:r>
            <a:r>
              <a:rPr lang="lv-LV" sz="3300" dirty="0">
                <a:latin typeface="Arial" pitchFamily="34" charset="0"/>
                <a:cs typeface="Arial" pitchFamily="34" charset="0"/>
              </a:rPr>
              <a:t>(1823,1m2) – PILOTĒKAS STATUSS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lv-LV" sz="3300" dirty="0">
                <a:latin typeface="Arial" pitchFamily="34" charset="0"/>
                <a:cs typeface="Arial" pitchFamily="34" charset="0"/>
              </a:rPr>
              <a:t>2017.10.24. kopsapulcē pieņemts lēmums par ēkas atjaunošanu izmantojot EPC.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lv-LV" sz="3300" dirty="0">
                <a:latin typeface="Arial" pitchFamily="34" charset="0"/>
                <a:cs typeface="Arial" pitchFamily="34" charset="0"/>
              </a:rPr>
              <a:t>SIA «</a:t>
            </a:r>
            <a:r>
              <a:rPr lang="lv-LV" sz="3300" dirty="0" err="1">
                <a:latin typeface="Arial" pitchFamily="34" charset="0"/>
                <a:cs typeface="Arial" pitchFamily="34" charset="0"/>
              </a:rPr>
              <a:t>Ekodoma</a:t>
            </a:r>
            <a:r>
              <a:rPr lang="lv-LV" sz="3300" dirty="0">
                <a:latin typeface="Arial" pitchFamily="34" charset="0"/>
                <a:cs typeface="Arial" pitchFamily="34" charset="0"/>
              </a:rPr>
              <a:t>» projekta ietvaros izstrādājusi ēkas </a:t>
            </a:r>
            <a:r>
              <a:rPr lang="lv-LV" sz="3300" dirty="0" err="1">
                <a:latin typeface="Arial" pitchFamily="34" charset="0"/>
                <a:cs typeface="Arial" pitchFamily="34" charset="0"/>
              </a:rPr>
              <a:t>energoauditu</a:t>
            </a:r>
            <a:r>
              <a:rPr lang="lv-LV" sz="3300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lv-LV" sz="3300" dirty="0">
                <a:latin typeface="Arial" pitchFamily="34" charset="0"/>
                <a:cs typeface="Arial" pitchFamily="34" charset="0"/>
              </a:rPr>
              <a:t>Pamatojoties uz 2018.12.27. Domes sēdes lēmumu SIA «Ādažu Namsaimnieks» veicis tirgus izpēti un noslēdzis līgumu ar SIA «Būvprojektu Vadības Birojs» par TA veikšanu. ESEB veic ESKO uzņēmumu tirgus izpēti. 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lv-LV" sz="3300" dirty="0">
                <a:latin typeface="Arial" pitchFamily="34" charset="0"/>
                <a:cs typeface="Arial" pitchFamily="34" charset="0"/>
              </a:rPr>
              <a:t>2019.03.05. iedzīvotājiem tika prezentēti ekonomiskie aprēķini.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lv-LV" sz="3300" b="1" dirty="0">
                <a:latin typeface="Arial" pitchFamily="34" charset="0"/>
                <a:cs typeface="Arial" pitchFamily="34" charset="0"/>
              </a:rPr>
              <a:t>Nākamie darbi:</a:t>
            </a:r>
            <a:r>
              <a:rPr lang="lv-LV" altLang="ko-KR" sz="3300" dirty="0">
                <a:latin typeface="Arial" pitchFamily="34" charset="0"/>
                <a:cs typeface="Arial" pitchFamily="34" charset="0"/>
              </a:rPr>
              <a:t>– Iedzīvotājiem pieņemt lēmumu par būvprojekta izstrādi, pilnvaroto pers. un EPC priekšlīguma noslēgšanu.</a:t>
            </a:r>
            <a:endParaRPr lang="lv-LV" sz="3300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455738" y="980276"/>
            <a:ext cx="21937662" cy="1353600"/>
          </a:xfrm>
        </p:spPr>
        <p:txBody>
          <a:bodyPr/>
          <a:lstStyle/>
          <a:p>
            <a:pPr algn="ctr"/>
            <a:r>
              <a:rPr lang="lv-LV" sz="6000" dirty="0"/>
              <a:t>DAUDZDZĪVOKĻU DZĪVOJAMĀS ĒKAS I</a:t>
            </a:r>
            <a:endParaRPr lang="en-GB" sz="6000" dirty="0"/>
          </a:p>
        </p:txBody>
      </p:sp>
      <p:pic>
        <p:nvPicPr>
          <p:cNvPr id="7" name="Attēls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-2417" r="7534" b="19605"/>
          <a:stretch/>
        </p:blipFill>
        <p:spPr>
          <a:xfrm>
            <a:off x="7787148" y="2284848"/>
            <a:ext cx="8923438" cy="4825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824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668216" y="7492181"/>
            <a:ext cx="23106184" cy="5665019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lv-LV" sz="3300" b="1" dirty="0">
                <a:latin typeface="Arial" pitchFamily="34" charset="0"/>
                <a:cs typeface="Arial" pitchFamily="34" charset="0"/>
              </a:rPr>
              <a:t>Dzīvojamā ēka Pirmā ielā 35 </a:t>
            </a:r>
            <a:r>
              <a:rPr lang="lv-LV" sz="3300" dirty="0">
                <a:latin typeface="Arial" pitchFamily="34" charset="0"/>
                <a:cs typeface="Arial" pitchFamily="34" charset="0"/>
              </a:rPr>
              <a:t>(2594,7m2) – PILOTĒKAS STATUSS (kopš 2018.08.28.)</a:t>
            </a:r>
          </a:p>
          <a:p>
            <a:pPr>
              <a:spcAft>
                <a:spcPts val="600"/>
              </a:spcAft>
            </a:pPr>
            <a:r>
              <a:rPr lang="lv-LV" sz="3300" dirty="0">
                <a:latin typeface="Arial" pitchFamily="34" charset="0"/>
                <a:cs typeface="Arial" pitchFamily="34" charset="0"/>
              </a:rPr>
              <a:t>2018.04.10. kopsapulcē pieņemts lēmums par ēkas atjaunošanu izmantojot EPC.</a:t>
            </a:r>
          </a:p>
          <a:p>
            <a:pPr>
              <a:spcAft>
                <a:spcPts val="600"/>
              </a:spcAft>
            </a:pPr>
            <a:r>
              <a:rPr lang="lv-LV" sz="3300" dirty="0">
                <a:latin typeface="Arial" pitchFamily="34" charset="0"/>
                <a:cs typeface="Arial" pitchFamily="34" charset="0"/>
              </a:rPr>
              <a:t>2018.08.28. Dome  pieņēma lēmumu atbalstīt ēkas Pirmā ielā 35 tehniskās apsekošanas veikšanu ēkas dzīvokļu  kopības pilnvarotai personai minētā pakalpojuma faktisko izdevumu apmērā, bet ne vairāk kā EUR 1000,00.</a:t>
            </a:r>
          </a:p>
          <a:p>
            <a:pPr>
              <a:spcAft>
                <a:spcPts val="600"/>
              </a:spcAft>
            </a:pPr>
            <a:r>
              <a:rPr lang="lv-LV" sz="3300" dirty="0">
                <a:latin typeface="Arial" pitchFamily="34" charset="0"/>
                <a:cs typeface="Arial" pitchFamily="34" charset="0"/>
              </a:rPr>
              <a:t>SIA «</a:t>
            </a:r>
            <a:r>
              <a:rPr lang="lv-LV" sz="3300" dirty="0" err="1">
                <a:latin typeface="Arial" pitchFamily="34" charset="0"/>
                <a:cs typeface="Arial" pitchFamily="34" charset="0"/>
              </a:rPr>
              <a:t>Ekodoma</a:t>
            </a:r>
            <a:r>
              <a:rPr lang="lv-LV" sz="3300" dirty="0">
                <a:latin typeface="Arial" pitchFamily="34" charset="0"/>
                <a:cs typeface="Arial" pitchFamily="34" charset="0"/>
              </a:rPr>
              <a:t>» projekta ietvaros izstrādājusi ēkas </a:t>
            </a:r>
            <a:r>
              <a:rPr lang="lv-LV" sz="3300" dirty="0" err="1">
                <a:latin typeface="Arial" pitchFamily="34" charset="0"/>
                <a:cs typeface="Arial" pitchFamily="34" charset="0"/>
              </a:rPr>
              <a:t>energoauditu</a:t>
            </a:r>
            <a:r>
              <a:rPr lang="lv-LV" sz="3300" dirty="0"/>
              <a:t>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lv-LV" sz="3300" dirty="0"/>
              <a:t>Tika veikta ēkas tehniskā apsekošana (organizēja ESEB). 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lv-LV" sz="3300" dirty="0">
                <a:latin typeface="Arial" pitchFamily="34" charset="0"/>
                <a:cs typeface="Arial" pitchFamily="34" charset="0"/>
              </a:rPr>
              <a:t>2019.03.05. iedzīvotājiem tika prezentēti ekonomiskie aprēķini.</a:t>
            </a:r>
          </a:p>
          <a:p>
            <a:pPr>
              <a:spcAft>
                <a:spcPts val="600"/>
              </a:spcAft>
            </a:pPr>
            <a:r>
              <a:rPr lang="lv-LV" altLang="ko-KR" sz="3300" b="1" dirty="0">
                <a:latin typeface="Arial" pitchFamily="34" charset="0"/>
                <a:cs typeface="Arial" pitchFamily="34" charset="0"/>
              </a:rPr>
              <a:t>Nākamie darbi: 	</a:t>
            </a:r>
            <a:r>
              <a:rPr lang="lv-LV" altLang="ko-KR" sz="3300" dirty="0">
                <a:latin typeface="Arial" pitchFamily="34" charset="0"/>
                <a:cs typeface="Arial" pitchFamily="34" charset="0"/>
              </a:rPr>
              <a:t>– Iedzīvotājiem pieņemt lēmumu par būvprojekta izstrādi un EPC priekšlīguma noslēgšanu.</a:t>
            </a:r>
            <a:endParaRPr lang="en-US" altLang="ko-KR" sz="3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455738" y="980276"/>
            <a:ext cx="21937662" cy="1353600"/>
          </a:xfrm>
        </p:spPr>
        <p:txBody>
          <a:bodyPr/>
          <a:lstStyle/>
          <a:p>
            <a:pPr algn="ctr"/>
            <a:r>
              <a:rPr lang="lv-LV" sz="6000" dirty="0"/>
              <a:t>DAUDZDZĪVOKĻU DZĪVOJAMĀS ĒKAS II</a:t>
            </a:r>
            <a:endParaRPr lang="en-GB" sz="6000" dirty="0"/>
          </a:p>
        </p:txBody>
      </p:sp>
      <p:pic>
        <p:nvPicPr>
          <p:cNvPr id="5" name="Attēl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122" y="2604924"/>
            <a:ext cx="8267575" cy="4552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6135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668216" y="7256207"/>
            <a:ext cx="23709434" cy="5900994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lv-LV" sz="3300" b="1" dirty="0">
                <a:latin typeface="Arial" pitchFamily="34" charset="0"/>
                <a:cs typeface="Arial" pitchFamily="34" charset="0"/>
              </a:rPr>
              <a:t>Dzīvojamā ēka Gaujas iela 25 K1, Ādažos </a:t>
            </a:r>
            <a:r>
              <a:rPr lang="lv-LV" sz="3300" dirty="0">
                <a:latin typeface="Arial" pitchFamily="34" charset="0"/>
                <a:cs typeface="Arial" pitchFamily="34" charset="0"/>
              </a:rPr>
              <a:t>– PILOTĒKAS STATUSS (kopš 2018.11.27.)</a:t>
            </a:r>
          </a:p>
          <a:p>
            <a:pPr>
              <a:spcAft>
                <a:spcPts val="600"/>
              </a:spcAft>
            </a:pPr>
            <a:r>
              <a:rPr lang="lv-LV" sz="3300" dirty="0">
                <a:latin typeface="Arial" pitchFamily="34" charset="0"/>
                <a:cs typeface="Arial" pitchFamily="34" charset="0"/>
              </a:rPr>
              <a:t>2018.10.04. kopsapulcē pieņemts lēmums par ēkas atjaunošanu izmantojot EPC.</a:t>
            </a:r>
          </a:p>
          <a:p>
            <a:pPr>
              <a:spcAft>
                <a:spcPts val="600"/>
              </a:spcAft>
            </a:pPr>
            <a:r>
              <a:rPr lang="lv-LV" sz="3300" dirty="0">
                <a:latin typeface="Arial" pitchFamily="34" charset="0"/>
                <a:cs typeface="Arial" pitchFamily="34" charset="0"/>
              </a:rPr>
              <a:t>2018.11.27. Dome  pieņēma lēmumu atbalstīt ēkas Gaujas ielā 25 K-1 tehniskās apsekošanas veikšanu ēkas dzīvokļu  kopības pilnvarotai personai minētā pakalpojuma faktisko izdevumu apmērā, bet ne vairāk kā EUR 1000,00. </a:t>
            </a:r>
          </a:p>
          <a:p>
            <a:pPr>
              <a:spcAft>
                <a:spcPts val="600"/>
              </a:spcAft>
            </a:pPr>
            <a:r>
              <a:rPr lang="lv-LV" altLang="ko-KR" sz="3300" dirty="0">
                <a:latin typeface="Arial" pitchFamily="34" charset="0"/>
                <a:cs typeface="Arial" pitchFamily="34" charset="0"/>
              </a:rPr>
              <a:t>Izstrādāts </a:t>
            </a:r>
            <a:r>
              <a:rPr lang="lv-LV" altLang="ko-KR" sz="3300" dirty="0" err="1">
                <a:latin typeface="Arial" pitchFamily="34" charset="0"/>
                <a:cs typeface="Arial" pitchFamily="34" charset="0"/>
              </a:rPr>
              <a:t>energoaudits</a:t>
            </a:r>
            <a:r>
              <a:rPr lang="lv-LV" altLang="ko-KR" sz="3300" dirty="0">
                <a:latin typeface="Arial" pitchFamily="34" charset="0"/>
                <a:cs typeface="Arial" pitchFamily="34" charset="0"/>
              </a:rPr>
              <a:t>, veikta tehniskā apsekošana. </a:t>
            </a:r>
            <a:endParaRPr lang="lv-LV" sz="3300" dirty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lv-LV" altLang="ko-KR" sz="3300" b="1" dirty="0">
                <a:latin typeface="Arial" pitchFamily="34" charset="0"/>
                <a:cs typeface="Arial" pitchFamily="34" charset="0"/>
              </a:rPr>
              <a:t>Nākamie darbi 	</a:t>
            </a:r>
            <a:r>
              <a:rPr lang="lv-LV" altLang="ko-KR" sz="3300" dirty="0">
                <a:latin typeface="Arial" pitchFamily="34" charset="0"/>
                <a:cs typeface="Arial" pitchFamily="34" charset="0"/>
              </a:rPr>
              <a:t>– Jāveic ESKO atlase.</a:t>
            </a:r>
          </a:p>
          <a:p>
            <a:pPr>
              <a:spcAft>
                <a:spcPts val="600"/>
              </a:spcAft>
            </a:pPr>
            <a:r>
              <a:rPr lang="lv-LV" altLang="ko-KR" sz="3300" dirty="0">
                <a:latin typeface="Arial" pitchFamily="34" charset="0"/>
                <a:cs typeface="Arial" pitchFamily="34" charset="0"/>
              </a:rPr>
              <a:t>		– Jāorganizē iedzīvotāju sapulce.</a:t>
            </a:r>
            <a:endParaRPr lang="en-US" altLang="ko-KR" sz="3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455738" y="980276"/>
            <a:ext cx="21937662" cy="1353600"/>
          </a:xfrm>
        </p:spPr>
        <p:txBody>
          <a:bodyPr/>
          <a:lstStyle/>
          <a:p>
            <a:pPr algn="ctr"/>
            <a:r>
              <a:rPr lang="lv-LV" sz="6000" dirty="0"/>
              <a:t>DAUDZDZĪVOKĻU DZĪVOJAMĀS ĒKAS III</a:t>
            </a:r>
            <a:endParaRPr lang="en-GB" sz="6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09" t="33239" r="44919" b="37692"/>
          <a:stretch/>
        </p:blipFill>
        <p:spPr bwMode="auto">
          <a:xfrm>
            <a:off x="8621937" y="2429080"/>
            <a:ext cx="8199703" cy="4473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02504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2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lv-LV" b="0" dirty="0"/>
              <a:t>Publikācijas avīzē «Ādažu Vēstis»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lv-LV" b="0" dirty="0"/>
              <a:t>Publikācijas pašvaldības mājas lapā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lv-LV" b="0" dirty="0"/>
              <a:t>Publikācijas pašvaldības sociālajos tīklos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lv-LV" b="0" dirty="0" err="1"/>
              <a:t>Infografika</a:t>
            </a:r>
            <a:endParaRPr lang="lv-LV" b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lv-LV" b="0" dirty="0"/>
              <a:t>Pieredzes apmaiņas braucieni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lv-LV" b="0" dirty="0"/>
              <a:t>Dalība pašvaldības organizētajos pasākumos</a:t>
            </a: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2223" r="16649" b="4444"/>
          <a:stretch/>
        </p:blipFill>
        <p:spPr bwMode="auto">
          <a:xfrm>
            <a:off x="7258822" y="2333876"/>
            <a:ext cx="3866378" cy="5434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itle 12"/>
          <p:cNvSpPr txBox="1">
            <a:spLocks/>
          </p:cNvSpPr>
          <p:nvPr/>
        </p:nvSpPr>
        <p:spPr>
          <a:xfrm>
            <a:off x="1455738" y="980276"/>
            <a:ext cx="21937662" cy="1353600"/>
          </a:xfrm>
          <a:prstGeom prst="rect">
            <a:avLst/>
          </a:prstGeom>
        </p:spPr>
        <p:txBody>
          <a:bodyPr/>
          <a:lstStyle>
            <a:lvl1pPr algn="ctr" defTabSz="182767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kern="1200">
                <a:solidFill>
                  <a:schemeClr val="accent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6000" b="1" dirty="0"/>
              <a:t>Publicitātes kampaņas plāns Ādažu novadā</a:t>
            </a:r>
            <a:endParaRPr lang="en-GB" sz="6000" b="1" dirty="0"/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55" r="15608" b="18519"/>
          <a:stretch/>
        </p:blipFill>
        <p:spPr bwMode="auto">
          <a:xfrm>
            <a:off x="1455738" y="4676514"/>
            <a:ext cx="4903985" cy="3269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89" t="13704" r="15608" b="4074"/>
          <a:stretch/>
        </p:blipFill>
        <p:spPr bwMode="auto">
          <a:xfrm>
            <a:off x="19465588" y="2246235"/>
            <a:ext cx="4247116" cy="5933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7" descr="Web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8052" y="2333876"/>
            <a:ext cx="4223866" cy="3161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8" t="18814" r="45070" b="23270"/>
          <a:stretch>
            <a:fillRect/>
          </a:stretch>
        </p:blipFill>
        <p:spPr bwMode="auto">
          <a:xfrm>
            <a:off x="14323169" y="4739643"/>
            <a:ext cx="4694174" cy="3522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/>
          <p:nvPr/>
        </p:nvPicPr>
        <p:blipFill rotWithShape="1">
          <a:blip r:embed="rId7"/>
          <a:srcRect l="11285" t="20988" r="44965" b="21913"/>
          <a:stretch/>
        </p:blipFill>
        <p:spPr bwMode="auto">
          <a:xfrm>
            <a:off x="1698171" y="2333876"/>
            <a:ext cx="3030628" cy="19005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456247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lvl="0" defTabSz="1827738">
              <a:lnSpc>
                <a:spcPct val="100000"/>
              </a:lnSpc>
              <a:spcBef>
                <a:spcPts val="0"/>
              </a:spcBef>
            </a:pPr>
            <a:r>
              <a:rPr lang="lv-LV" dirty="0">
                <a:solidFill>
                  <a:srgbClr val="000000"/>
                </a:solidFill>
              </a:rPr>
              <a:t>Paldies par uzmanību!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8892838" y="12712700"/>
            <a:ext cx="5484812" cy="730250"/>
          </a:xfrm>
        </p:spPr>
        <p:txBody>
          <a:bodyPr/>
          <a:lstStyle/>
          <a:p>
            <a:fld id="{86CB4B4D-7CA3-9044-876B-883B54F8677D}" type="slidenum">
              <a:rPr lang="uk-UA" smtClean="0"/>
              <a:pPr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27760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5"/>
          </p:nvPr>
        </p:nvSpPr>
        <p:spPr>
          <a:xfrm>
            <a:off x="944880" y="3314964"/>
            <a:ext cx="22189440" cy="10157196"/>
          </a:xfrm>
        </p:spPr>
        <p:txBody>
          <a:bodyPr>
            <a:normAutofit/>
          </a:bodyPr>
          <a:lstStyle/>
          <a:p>
            <a:r>
              <a:rPr lang="lv-LV" b="1" dirty="0"/>
              <a:t>Projekta «</a:t>
            </a:r>
            <a:r>
              <a:rPr lang="lv-LV" b="1" dirty="0" err="1"/>
              <a:t>Accelerate</a:t>
            </a:r>
            <a:r>
              <a:rPr lang="lv-LV" b="1" dirty="0"/>
              <a:t> </a:t>
            </a:r>
            <a:r>
              <a:rPr lang="lv-LV" b="1" dirty="0" err="1"/>
              <a:t>Sunshine</a:t>
            </a:r>
            <a:r>
              <a:rPr lang="lv-LV" b="1" dirty="0"/>
              <a:t>» īstenošana – 01.04.2017.-31.03.2020.</a:t>
            </a:r>
          </a:p>
          <a:p>
            <a:r>
              <a:rPr lang="lv-LV" b="1" dirty="0"/>
              <a:t>2017.05.23. </a:t>
            </a:r>
            <a:r>
              <a:rPr lang="lv-LV" dirty="0"/>
              <a:t>tika pieņemts Ādažu novada domes lēmums  Nr. 123 «Par projekta «</a:t>
            </a:r>
            <a:r>
              <a:rPr lang="lv-LV" dirty="0" err="1"/>
              <a:t>Save</a:t>
            </a:r>
            <a:r>
              <a:rPr lang="lv-LV" dirty="0"/>
              <a:t> </a:t>
            </a:r>
            <a:r>
              <a:rPr lang="lv-LV" dirty="0" err="1"/>
              <a:t>your</a:t>
            </a:r>
            <a:r>
              <a:rPr lang="lv-LV" dirty="0"/>
              <a:t> </a:t>
            </a:r>
            <a:r>
              <a:rPr lang="lv-LV" dirty="0" err="1"/>
              <a:t>bUildiNg</a:t>
            </a:r>
            <a:r>
              <a:rPr lang="lv-LV" dirty="0"/>
              <a:t> </a:t>
            </a:r>
            <a:r>
              <a:rPr lang="lv-LV" dirty="0" err="1"/>
              <a:t>by</a:t>
            </a:r>
            <a:r>
              <a:rPr lang="lv-LV" dirty="0"/>
              <a:t> </a:t>
            </a:r>
            <a:r>
              <a:rPr lang="lv-LV" dirty="0" err="1"/>
              <a:t>SavINg</a:t>
            </a:r>
            <a:r>
              <a:rPr lang="lv-LV" dirty="0"/>
              <a:t> </a:t>
            </a:r>
            <a:r>
              <a:rPr lang="lv-LV" dirty="0" err="1"/>
              <a:t>Energy</a:t>
            </a:r>
            <a:r>
              <a:rPr lang="lv-LV" dirty="0"/>
              <a:t>. </a:t>
            </a:r>
            <a:r>
              <a:rPr lang="lv-LV" dirty="0" err="1"/>
              <a:t>Begin</a:t>
            </a:r>
            <a:r>
              <a:rPr lang="lv-LV" dirty="0"/>
              <a:t> to </a:t>
            </a:r>
            <a:r>
              <a:rPr lang="lv-LV" dirty="0" err="1"/>
              <a:t>move</a:t>
            </a:r>
            <a:r>
              <a:rPr lang="lv-LV" dirty="0"/>
              <a:t> </a:t>
            </a:r>
            <a:r>
              <a:rPr lang="lv-LV" dirty="0" err="1"/>
              <a:t>more</a:t>
            </a:r>
            <a:r>
              <a:rPr lang="lv-LV" dirty="0"/>
              <a:t> </a:t>
            </a:r>
            <a:r>
              <a:rPr lang="lv-LV" dirty="0" err="1"/>
              <a:t>quickly</a:t>
            </a:r>
            <a:r>
              <a:rPr lang="lv-LV" dirty="0"/>
              <a:t>» īstenošanu</a:t>
            </a:r>
          </a:p>
          <a:p>
            <a:r>
              <a:rPr lang="lv-LV" b="1" dirty="0"/>
              <a:t>2017.05.31. </a:t>
            </a:r>
            <a:r>
              <a:rPr lang="lv-LV" dirty="0"/>
              <a:t> tika izdots rīkojums Nr. ĀND / 1-10-1/17/34 «Par projekta SUNSHINE darba grupu»</a:t>
            </a:r>
          </a:p>
          <a:p>
            <a:r>
              <a:rPr lang="lv-LV" b="1" dirty="0"/>
              <a:t>2017.07.25. </a:t>
            </a:r>
            <a:r>
              <a:rPr lang="lv-LV" dirty="0"/>
              <a:t>tika pieņemts domes lēmums Nr. 164 «Par ēku iekļaušanu projekta «</a:t>
            </a:r>
            <a:r>
              <a:rPr lang="lv-LV" dirty="0" err="1"/>
              <a:t>Save</a:t>
            </a:r>
            <a:r>
              <a:rPr lang="lv-LV" dirty="0"/>
              <a:t> </a:t>
            </a:r>
            <a:r>
              <a:rPr lang="lv-LV" dirty="0" err="1"/>
              <a:t>your</a:t>
            </a:r>
            <a:r>
              <a:rPr lang="lv-LV" dirty="0"/>
              <a:t> </a:t>
            </a:r>
            <a:r>
              <a:rPr lang="lv-LV" dirty="0" err="1"/>
              <a:t>bUildiNg</a:t>
            </a:r>
            <a:r>
              <a:rPr lang="lv-LV" dirty="0"/>
              <a:t> </a:t>
            </a:r>
            <a:r>
              <a:rPr lang="lv-LV" dirty="0" err="1"/>
              <a:t>by</a:t>
            </a:r>
            <a:r>
              <a:rPr lang="lv-LV" dirty="0"/>
              <a:t> </a:t>
            </a:r>
            <a:r>
              <a:rPr lang="lv-LV" dirty="0" err="1"/>
              <a:t>SavINg</a:t>
            </a:r>
            <a:r>
              <a:rPr lang="lv-LV" dirty="0"/>
              <a:t> </a:t>
            </a:r>
            <a:r>
              <a:rPr lang="lv-LV" dirty="0" err="1"/>
              <a:t>Energy</a:t>
            </a:r>
            <a:r>
              <a:rPr lang="lv-LV" dirty="0"/>
              <a:t>. </a:t>
            </a:r>
            <a:r>
              <a:rPr lang="lv-LV" dirty="0" err="1"/>
              <a:t>Begin</a:t>
            </a:r>
            <a:r>
              <a:rPr lang="lv-LV" dirty="0"/>
              <a:t> to </a:t>
            </a:r>
            <a:r>
              <a:rPr lang="lv-LV" dirty="0" err="1"/>
              <a:t>move</a:t>
            </a:r>
            <a:r>
              <a:rPr lang="lv-LV" dirty="0"/>
              <a:t> </a:t>
            </a:r>
            <a:r>
              <a:rPr lang="lv-LV" dirty="0" err="1"/>
              <a:t>more</a:t>
            </a:r>
            <a:r>
              <a:rPr lang="lv-LV" dirty="0"/>
              <a:t> </a:t>
            </a:r>
            <a:r>
              <a:rPr lang="lv-LV" dirty="0" err="1"/>
              <a:t>quickly</a:t>
            </a:r>
            <a:r>
              <a:rPr lang="lv-LV" dirty="0"/>
              <a:t>» izpildes pasākumos </a:t>
            </a:r>
            <a:endParaRPr lang="lv-LV" b="1" dirty="0"/>
          </a:p>
          <a:p>
            <a:r>
              <a:rPr lang="lv-LV" b="1" dirty="0"/>
              <a:t>2018.02.27. </a:t>
            </a:r>
            <a:r>
              <a:rPr lang="lv-LV" dirty="0"/>
              <a:t>tika apstiprināti grozījumi 22.09.212. saistošajos noteikumos  Nr. 30 «Saistošie noteikumi par Ādažu novada pašvaldības līdzfinansējumu daudzdzīvokļu dzīvojamo māju energoefektivitātes pasākumu veikšanai»</a:t>
            </a:r>
          </a:p>
          <a:p>
            <a:r>
              <a:rPr lang="lv-LV" b="1" dirty="0"/>
              <a:t>2018.02.27.</a:t>
            </a:r>
            <a:r>
              <a:rPr lang="lv-LV" dirty="0"/>
              <a:t> tika pieņemts domes lēmums Nr. 34 «Par atbalstu </a:t>
            </a:r>
            <a:r>
              <a:rPr lang="lv-LV" dirty="0" err="1"/>
              <a:t>pilotēkai</a:t>
            </a:r>
            <a:r>
              <a:rPr lang="lv-LV" dirty="0"/>
              <a:t> projekta «</a:t>
            </a:r>
            <a:r>
              <a:rPr lang="lv-LV" dirty="0" err="1"/>
              <a:t>Save</a:t>
            </a:r>
            <a:r>
              <a:rPr lang="lv-LV" dirty="0"/>
              <a:t> </a:t>
            </a:r>
            <a:r>
              <a:rPr lang="lv-LV" dirty="0" err="1"/>
              <a:t>your</a:t>
            </a:r>
            <a:r>
              <a:rPr lang="lv-LV" dirty="0"/>
              <a:t> </a:t>
            </a:r>
            <a:r>
              <a:rPr lang="lv-LV" dirty="0" err="1"/>
              <a:t>bUildiNg</a:t>
            </a:r>
            <a:r>
              <a:rPr lang="lv-LV" dirty="0"/>
              <a:t> </a:t>
            </a:r>
            <a:r>
              <a:rPr lang="lv-LV" dirty="0" err="1"/>
              <a:t>by</a:t>
            </a:r>
            <a:r>
              <a:rPr lang="lv-LV" dirty="0"/>
              <a:t> </a:t>
            </a:r>
            <a:r>
              <a:rPr lang="lv-LV" dirty="0" err="1"/>
              <a:t>SavINg</a:t>
            </a:r>
            <a:r>
              <a:rPr lang="lv-LV" dirty="0"/>
              <a:t> </a:t>
            </a:r>
            <a:r>
              <a:rPr lang="lv-LV" dirty="0" err="1"/>
              <a:t>Energy</a:t>
            </a:r>
            <a:r>
              <a:rPr lang="lv-LV" dirty="0"/>
              <a:t>. </a:t>
            </a:r>
            <a:r>
              <a:rPr lang="lv-LV" dirty="0" err="1"/>
              <a:t>Begin</a:t>
            </a:r>
            <a:r>
              <a:rPr lang="lv-LV" dirty="0"/>
              <a:t> to </a:t>
            </a:r>
            <a:r>
              <a:rPr lang="lv-LV" dirty="0" err="1"/>
              <a:t>move</a:t>
            </a:r>
            <a:r>
              <a:rPr lang="lv-LV" dirty="0"/>
              <a:t> </a:t>
            </a:r>
            <a:r>
              <a:rPr lang="lv-LV" dirty="0" err="1"/>
              <a:t>more</a:t>
            </a:r>
            <a:r>
              <a:rPr lang="lv-LV" dirty="0"/>
              <a:t> </a:t>
            </a:r>
            <a:r>
              <a:rPr lang="lv-LV" dirty="0" err="1"/>
              <a:t>quickly</a:t>
            </a:r>
            <a:r>
              <a:rPr lang="lv-LV" dirty="0"/>
              <a:t>» ietvaros» (ēkai Pirmā ielā 31)</a:t>
            </a:r>
          </a:p>
          <a:p>
            <a:r>
              <a:rPr lang="lv-LV" b="1" dirty="0"/>
              <a:t>2018.08.28. </a:t>
            </a:r>
            <a:r>
              <a:rPr lang="lv-LV" dirty="0"/>
              <a:t>tika pieņemts domes lēmums Nr. 191 «Par subsīdiju </a:t>
            </a:r>
            <a:r>
              <a:rPr lang="lv-LV" dirty="0" err="1"/>
              <a:t>pilotēkām</a:t>
            </a:r>
            <a:r>
              <a:rPr lang="lv-LV" dirty="0"/>
              <a:t>  projekta «</a:t>
            </a:r>
            <a:r>
              <a:rPr lang="lv-LV" dirty="0" err="1"/>
              <a:t>Save</a:t>
            </a:r>
            <a:r>
              <a:rPr lang="lv-LV" dirty="0"/>
              <a:t> </a:t>
            </a:r>
            <a:r>
              <a:rPr lang="lv-LV" dirty="0" err="1"/>
              <a:t>your</a:t>
            </a:r>
            <a:r>
              <a:rPr lang="lv-LV" dirty="0"/>
              <a:t> </a:t>
            </a:r>
            <a:r>
              <a:rPr lang="lv-LV" dirty="0" err="1"/>
              <a:t>bUildiNg</a:t>
            </a:r>
            <a:r>
              <a:rPr lang="lv-LV" dirty="0"/>
              <a:t> </a:t>
            </a:r>
            <a:r>
              <a:rPr lang="lv-LV" dirty="0" err="1"/>
              <a:t>by</a:t>
            </a:r>
            <a:r>
              <a:rPr lang="lv-LV" dirty="0"/>
              <a:t> </a:t>
            </a:r>
            <a:r>
              <a:rPr lang="lv-LV" dirty="0" err="1"/>
              <a:t>SavINg</a:t>
            </a:r>
            <a:r>
              <a:rPr lang="lv-LV" dirty="0"/>
              <a:t> </a:t>
            </a:r>
            <a:r>
              <a:rPr lang="lv-LV" dirty="0" err="1"/>
              <a:t>Energy</a:t>
            </a:r>
            <a:r>
              <a:rPr lang="lv-LV" dirty="0"/>
              <a:t>. </a:t>
            </a:r>
            <a:r>
              <a:rPr lang="lv-LV" dirty="0" err="1"/>
              <a:t>Begin</a:t>
            </a:r>
            <a:r>
              <a:rPr lang="lv-LV" dirty="0"/>
              <a:t> to </a:t>
            </a:r>
            <a:r>
              <a:rPr lang="lv-LV" dirty="0" err="1"/>
              <a:t>move</a:t>
            </a:r>
            <a:r>
              <a:rPr lang="lv-LV" dirty="0"/>
              <a:t> </a:t>
            </a:r>
            <a:r>
              <a:rPr lang="lv-LV" dirty="0" err="1"/>
              <a:t>more</a:t>
            </a:r>
            <a:r>
              <a:rPr lang="lv-LV" dirty="0"/>
              <a:t> </a:t>
            </a:r>
            <a:r>
              <a:rPr lang="lv-LV" dirty="0" err="1"/>
              <a:t>quickly</a:t>
            </a:r>
            <a:r>
              <a:rPr lang="lv-LV" dirty="0"/>
              <a:t>» ietvaros» (PSIA «Ādažu slimnīca» ēkai)</a:t>
            </a:r>
          </a:p>
          <a:p>
            <a:r>
              <a:rPr lang="lv-LV" b="1" dirty="0"/>
              <a:t>2018.08.28. </a:t>
            </a:r>
            <a:r>
              <a:rPr lang="lv-LV" dirty="0"/>
              <a:t>tika pieņemts domes lēmums Nr. 190 «Par grozījumiem 25.07.2017. lēmumā Nr. 164» </a:t>
            </a:r>
          </a:p>
          <a:p>
            <a:r>
              <a:rPr lang="lv-LV" b="1" dirty="0"/>
              <a:t>2018.11.27.</a:t>
            </a:r>
            <a:r>
              <a:rPr lang="lv-LV" dirty="0"/>
              <a:t> tika pieņemts domes lēmums Nr. 265 «Par grozījumiem 25.07.2017. lēmumā Nr. 164» </a:t>
            </a:r>
          </a:p>
          <a:p>
            <a:r>
              <a:rPr lang="lv-LV" b="1" dirty="0"/>
              <a:t>2018.11.27. </a:t>
            </a:r>
            <a:r>
              <a:rPr lang="lv-LV" dirty="0"/>
              <a:t>tika pieņemts domes lēmums Nr. 266 «Par subsīdiju </a:t>
            </a:r>
            <a:r>
              <a:rPr lang="lv-LV" dirty="0" err="1"/>
              <a:t>pilotēkām</a:t>
            </a:r>
            <a:r>
              <a:rPr lang="lv-LV" dirty="0"/>
              <a:t>  projekta «</a:t>
            </a:r>
            <a:r>
              <a:rPr lang="lv-LV" dirty="0" err="1"/>
              <a:t>Save</a:t>
            </a:r>
            <a:r>
              <a:rPr lang="lv-LV" dirty="0"/>
              <a:t> </a:t>
            </a:r>
            <a:r>
              <a:rPr lang="lv-LV" dirty="0" err="1"/>
              <a:t>your</a:t>
            </a:r>
            <a:r>
              <a:rPr lang="lv-LV" dirty="0"/>
              <a:t> </a:t>
            </a:r>
            <a:r>
              <a:rPr lang="lv-LV" dirty="0" err="1"/>
              <a:t>bUildiNg</a:t>
            </a:r>
            <a:r>
              <a:rPr lang="lv-LV" dirty="0"/>
              <a:t> </a:t>
            </a:r>
            <a:r>
              <a:rPr lang="lv-LV" dirty="0" err="1"/>
              <a:t>by</a:t>
            </a:r>
            <a:r>
              <a:rPr lang="lv-LV" dirty="0"/>
              <a:t> </a:t>
            </a:r>
            <a:r>
              <a:rPr lang="lv-LV" dirty="0" err="1"/>
              <a:t>SavINg</a:t>
            </a:r>
            <a:r>
              <a:rPr lang="lv-LV" dirty="0"/>
              <a:t> </a:t>
            </a:r>
            <a:r>
              <a:rPr lang="lv-LV" dirty="0" err="1"/>
              <a:t>Energy</a:t>
            </a:r>
            <a:r>
              <a:rPr lang="lv-LV" dirty="0"/>
              <a:t>. </a:t>
            </a:r>
            <a:r>
              <a:rPr lang="lv-LV" dirty="0" err="1"/>
              <a:t>Begin</a:t>
            </a:r>
            <a:r>
              <a:rPr lang="lv-LV" dirty="0"/>
              <a:t> to </a:t>
            </a:r>
            <a:r>
              <a:rPr lang="lv-LV" dirty="0" err="1"/>
              <a:t>move</a:t>
            </a:r>
            <a:r>
              <a:rPr lang="lv-LV" dirty="0"/>
              <a:t> </a:t>
            </a:r>
            <a:r>
              <a:rPr lang="lv-LV" dirty="0" err="1"/>
              <a:t>more</a:t>
            </a:r>
            <a:r>
              <a:rPr lang="lv-LV" dirty="0"/>
              <a:t> </a:t>
            </a:r>
            <a:r>
              <a:rPr lang="lv-LV" dirty="0" err="1"/>
              <a:t>quickly</a:t>
            </a:r>
            <a:r>
              <a:rPr lang="lv-LV" dirty="0"/>
              <a:t>» ietvaros» (ēkai Gaujas ielā 25 K-1)</a:t>
            </a:r>
          </a:p>
          <a:p>
            <a:r>
              <a:rPr lang="lv-LV" b="1" dirty="0"/>
              <a:t>2019.01.29. </a:t>
            </a:r>
            <a:r>
              <a:rPr lang="lv-LV" dirty="0"/>
              <a:t>tika pieņemts domes lēmums Nr. 266 «Par subsīdiju </a:t>
            </a:r>
            <a:r>
              <a:rPr lang="lv-LV" dirty="0" err="1"/>
              <a:t>pilotēkai</a:t>
            </a:r>
            <a:r>
              <a:rPr lang="lv-LV" dirty="0"/>
              <a:t>  projekta «</a:t>
            </a:r>
            <a:r>
              <a:rPr lang="lv-LV" dirty="0" err="1"/>
              <a:t>Save</a:t>
            </a:r>
            <a:r>
              <a:rPr lang="lv-LV" dirty="0"/>
              <a:t> </a:t>
            </a:r>
            <a:r>
              <a:rPr lang="lv-LV" dirty="0" err="1"/>
              <a:t>your</a:t>
            </a:r>
            <a:r>
              <a:rPr lang="lv-LV" dirty="0"/>
              <a:t> </a:t>
            </a:r>
            <a:r>
              <a:rPr lang="lv-LV" dirty="0" err="1"/>
              <a:t>bUildiNg</a:t>
            </a:r>
            <a:r>
              <a:rPr lang="lv-LV" dirty="0"/>
              <a:t> </a:t>
            </a:r>
            <a:r>
              <a:rPr lang="lv-LV" dirty="0" err="1"/>
              <a:t>by</a:t>
            </a:r>
            <a:r>
              <a:rPr lang="lv-LV" dirty="0"/>
              <a:t> </a:t>
            </a:r>
            <a:r>
              <a:rPr lang="lv-LV" dirty="0" err="1"/>
              <a:t>SavINg</a:t>
            </a:r>
            <a:r>
              <a:rPr lang="lv-LV" dirty="0"/>
              <a:t> </a:t>
            </a:r>
            <a:r>
              <a:rPr lang="lv-LV" dirty="0" err="1"/>
              <a:t>Energy</a:t>
            </a:r>
            <a:r>
              <a:rPr lang="lv-LV" dirty="0"/>
              <a:t>. </a:t>
            </a:r>
            <a:r>
              <a:rPr lang="lv-LV" dirty="0" err="1"/>
              <a:t>Begin</a:t>
            </a:r>
            <a:r>
              <a:rPr lang="lv-LV" dirty="0"/>
              <a:t> to </a:t>
            </a:r>
            <a:r>
              <a:rPr lang="lv-LV" dirty="0" err="1"/>
              <a:t>move</a:t>
            </a:r>
            <a:r>
              <a:rPr lang="lv-LV" dirty="0"/>
              <a:t> </a:t>
            </a:r>
            <a:r>
              <a:rPr lang="lv-LV" dirty="0" err="1"/>
              <a:t>more</a:t>
            </a:r>
            <a:r>
              <a:rPr lang="lv-LV" dirty="0"/>
              <a:t> </a:t>
            </a:r>
            <a:r>
              <a:rPr lang="lv-LV" dirty="0" err="1"/>
              <a:t>quickly</a:t>
            </a:r>
            <a:r>
              <a:rPr lang="lv-LV" dirty="0"/>
              <a:t>» ietvaros» (ēkai Gaujas ielā 25 K-1)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455738" y="974033"/>
            <a:ext cx="21434742" cy="1300556"/>
          </a:xfrm>
        </p:spPr>
        <p:txBody>
          <a:bodyPr/>
          <a:lstStyle/>
          <a:p>
            <a:pPr algn="ctr"/>
            <a:r>
              <a:rPr lang="lv-LV" sz="6000" dirty="0"/>
              <a:t>Projekta ACCELERATE </a:t>
            </a:r>
            <a:r>
              <a:rPr lang="lv-LV" sz="6000" dirty="0" err="1"/>
              <a:t>SUNShINE</a:t>
            </a:r>
            <a:r>
              <a:rPr lang="lv-LV" sz="6000" dirty="0"/>
              <a:t> virzība ĀDAŽOS daudzdzīvokļu dzīvojamo ēku sektorā</a:t>
            </a:r>
          </a:p>
        </p:txBody>
      </p:sp>
    </p:spTree>
    <p:extLst>
      <p:ext uri="{BB962C8B-B14F-4D97-AF65-F5344CB8AC3E}">
        <p14:creationId xmlns:p14="http://schemas.microsoft.com/office/powerpoint/2010/main" val="553587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57338" y="897833"/>
            <a:ext cx="21531262" cy="1300556"/>
          </a:xfrm>
        </p:spPr>
        <p:txBody>
          <a:bodyPr/>
          <a:lstStyle/>
          <a:p>
            <a:pPr algn="ctr"/>
            <a:r>
              <a:rPr lang="lv-LV" sz="6000" dirty="0"/>
              <a:t>ACCELERATE </a:t>
            </a:r>
            <a:r>
              <a:rPr lang="lv-LV" sz="6000" dirty="0" err="1"/>
              <a:t>SUNShINE</a:t>
            </a:r>
            <a:r>
              <a:rPr lang="lv-LV" sz="6000" dirty="0"/>
              <a:t> MĒŖĶI - ĀDAŽOS</a:t>
            </a:r>
          </a:p>
        </p:txBody>
      </p:sp>
      <p:sp>
        <p:nvSpPr>
          <p:cNvPr id="40" name="Text Placeholder 39"/>
          <p:cNvSpPr>
            <a:spLocks noGrp="1"/>
          </p:cNvSpPr>
          <p:nvPr>
            <p:ph type="body" sz="quarter" idx="19"/>
          </p:nvPr>
        </p:nvSpPr>
        <p:spPr>
          <a:xfrm>
            <a:off x="16373074" y="3455856"/>
            <a:ext cx="7375925" cy="2563944"/>
          </a:xfrm>
        </p:spPr>
        <p:txBody>
          <a:bodyPr>
            <a:no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lv-LV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Publisko un daudzdzīvokļu ēku visaptveroša atjaunošana izmantojot energoefektivitātes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lv-LV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pakalpojuma līgumu (EPC</a:t>
            </a:r>
            <a:endParaRPr lang="lv-LV" sz="3600" dirty="0"/>
          </a:p>
        </p:txBody>
      </p:sp>
      <p:sp>
        <p:nvSpPr>
          <p:cNvPr id="42" name="Text Placeholder 41"/>
          <p:cNvSpPr>
            <a:spLocks noGrp="1"/>
          </p:cNvSpPr>
          <p:nvPr>
            <p:ph type="body" sz="quarter" idx="21"/>
          </p:nvPr>
        </p:nvSpPr>
        <p:spPr>
          <a:xfrm>
            <a:off x="16373074" y="5934728"/>
            <a:ext cx="7666797" cy="624931"/>
          </a:xfrm>
        </p:spPr>
        <p:txBody>
          <a:bodyPr>
            <a:noAutofit/>
          </a:bodyPr>
          <a:lstStyle/>
          <a:p>
            <a:r>
              <a:rPr lang="lv-LV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Publisko ēku </a:t>
            </a:r>
            <a:r>
              <a:rPr lang="lv-LV" sz="36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visaptveroša atjaunošana:</a:t>
            </a:r>
            <a:r>
              <a:rPr lang="lv-LV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571500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36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kopējā platība</a:t>
            </a:r>
            <a:r>
              <a:rPr lang="is-IS" sz="36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lv-LV" sz="3600" b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5 600 </a:t>
            </a:r>
            <a:r>
              <a:rPr lang="is-IS" sz="36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m²</a:t>
            </a:r>
            <a:r>
              <a:rPr lang="lv-LV" sz="36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marL="571500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36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kopējās investīcijas 907,20 tūkstoši €; </a:t>
            </a:r>
          </a:p>
          <a:p>
            <a:pPr marL="571500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36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atjaunotas 2 ēkas</a:t>
            </a:r>
            <a:endParaRPr lang="en-US" sz="3600" b="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  <a:sym typeface="Calibri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3"/>
          </p:nvPr>
        </p:nvSpPr>
        <p:spPr>
          <a:xfrm>
            <a:off x="16373074" y="9882792"/>
            <a:ext cx="7430823" cy="2465520"/>
          </a:xfrm>
        </p:spPr>
        <p:txBody>
          <a:bodyPr>
            <a:normAutofit fontScale="25000" lnSpcReduction="20000"/>
          </a:bodyPr>
          <a:lstStyle/>
          <a:p>
            <a:r>
              <a:rPr lang="lv-LV" sz="14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Daudzdzīvokļu dzīvojamo ēku </a:t>
            </a:r>
            <a:r>
              <a:rPr lang="lv-LV" sz="146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visaptveroša  </a:t>
            </a:r>
            <a:r>
              <a:rPr lang="lv-LV" sz="145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atjaunošana:</a:t>
            </a:r>
            <a:r>
              <a:rPr lang="lv-LV" sz="14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571500" indent="-57150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45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kopējā platība 18 000 </a:t>
            </a:r>
            <a:r>
              <a:rPr lang="is-IS" sz="145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m²</a:t>
            </a:r>
            <a:r>
              <a:rPr lang="lv-LV" sz="145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marL="571500" indent="-57150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45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kopējās investīcijas</a:t>
            </a:r>
            <a:r>
              <a:rPr lang="is-IS" sz="145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lv-LV" sz="145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2 790,00 tūkstoši €; </a:t>
            </a:r>
          </a:p>
          <a:p>
            <a:pPr marL="571500" indent="-57150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45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atjaunotas 6 ēkas</a:t>
            </a:r>
            <a:endParaRPr lang="en-US" sz="14500" b="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901E3-7B68-4C00-B324-69E331EF3513}" type="slidenum">
              <a:rPr lang="en-AU" smtClean="0"/>
              <a:t>3</a:t>
            </a:fld>
            <a:endParaRPr lang="en-AU" dirty="0"/>
          </a:p>
        </p:txBody>
      </p:sp>
      <p:pic>
        <p:nvPicPr>
          <p:cNvPr id="20" name="Attēls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1" t="14124" r="4189" b="27134"/>
          <a:stretch/>
        </p:blipFill>
        <p:spPr>
          <a:xfrm>
            <a:off x="3076414" y="3073368"/>
            <a:ext cx="8714967" cy="3124232"/>
          </a:xfrm>
          <a:prstGeom prst="rect">
            <a:avLst/>
          </a:prstGeom>
        </p:spPr>
      </p:pic>
      <p:pic>
        <p:nvPicPr>
          <p:cNvPr id="22" name="Attēl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413" y="6559659"/>
            <a:ext cx="8714967" cy="5788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163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Publiskās ēkas</a:t>
            </a:r>
          </a:p>
        </p:txBody>
      </p:sp>
    </p:spTree>
    <p:extLst>
      <p:ext uri="{BB962C8B-B14F-4D97-AF65-F5344CB8AC3E}">
        <p14:creationId xmlns:p14="http://schemas.microsoft.com/office/powerpoint/2010/main" val="516050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1125414" y="7846143"/>
            <a:ext cx="22737476" cy="531105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lv-LV" sz="3100" b="1" dirty="0">
                <a:latin typeface="Arial" pitchFamily="34" charset="0"/>
                <a:cs typeface="Arial" pitchFamily="34" charset="0"/>
              </a:rPr>
              <a:t>Ēkas </a:t>
            </a:r>
            <a:r>
              <a:rPr lang="en-US" sz="3100" b="1" dirty="0" err="1">
                <a:latin typeface="Arial" pitchFamily="34" charset="0"/>
                <a:cs typeface="Arial" pitchFamily="34" charset="0"/>
              </a:rPr>
              <a:t>Gaujas</a:t>
            </a:r>
            <a:r>
              <a:rPr lang="en-US" sz="3100" b="1" dirty="0">
                <a:latin typeface="Arial" pitchFamily="34" charset="0"/>
                <a:cs typeface="Arial" pitchFamily="34" charset="0"/>
              </a:rPr>
              <a:t> </a:t>
            </a:r>
            <a:r>
              <a:rPr lang="lv-LV" sz="3100" b="1" dirty="0">
                <a:latin typeface="Arial" pitchFamily="34" charset="0"/>
                <a:cs typeface="Arial" pitchFamily="34" charset="0"/>
              </a:rPr>
              <a:t>ielā</a:t>
            </a:r>
            <a:r>
              <a:rPr lang="en-US" sz="3100" b="1" dirty="0">
                <a:latin typeface="Arial" pitchFamily="34" charset="0"/>
                <a:cs typeface="Arial" pitchFamily="34" charset="0"/>
              </a:rPr>
              <a:t> 13/15</a:t>
            </a:r>
            <a:r>
              <a:rPr lang="en-US" sz="3100" dirty="0">
                <a:latin typeface="Arial" pitchFamily="34" charset="0"/>
                <a:cs typeface="Arial" pitchFamily="34" charset="0"/>
              </a:rPr>
              <a:t> (</a:t>
            </a:r>
            <a:r>
              <a:rPr lang="lv-LV" sz="3100" dirty="0">
                <a:latin typeface="Arial" pitchFamily="34" charset="0"/>
                <a:cs typeface="Arial" pitchFamily="34" charset="0"/>
              </a:rPr>
              <a:t>platība apt.2000 </a:t>
            </a:r>
            <a:r>
              <a:rPr lang="is-IS" sz="3100" dirty="0">
                <a:latin typeface="Arial" pitchFamily="34" charset="0"/>
                <a:cs typeface="Arial" pitchFamily="34" charset="0"/>
              </a:rPr>
              <a:t>m²</a:t>
            </a:r>
            <a:r>
              <a:rPr lang="lv-LV" sz="3100" dirty="0">
                <a:latin typeface="Arial" pitchFamily="34" charset="0"/>
                <a:cs typeface="Arial" pitchFamily="34" charset="0"/>
              </a:rPr>
              <a:t>) – PILOTĒKAS STATUSS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lv-LV" sz="3100" dirty="0">
                <a:latin typeface="Arial" pitchFamily="34" charset="0"/>
                <a:cs typeface="Arial" pitchFamily="34" charset="0"/>
              </a:rPr>
              <a:t>2018.07.27. no SIA «</a:t>
            </a:r>
            <a:r>
              <a:rPr lang="lv-LV" sz="3100" dirty="0" err="1">
                <a:latin typeface="Arial" pitchFamily="34" charset="0"/>
                <a:cs typeface="Arial" pitchFamily="34" charset="0"/>
              </a:rPr>
              <a:t>Ekodoma</a:t>
            </a:r>
            <a:r>
              <a:rPr lang="lv-LV" sz="3100" dirty="0">
                <a:latin typeface="Arial" pitchFamily="34" charset="0"/>
                <a:cs typeface="Arial" pitchFamily="34" charset="0"/>
              </a:rPr>
              <a:t>» saņemts ēkas </a:t>
            </a:r>
            <a:r>
              <a:rPr lang="lv-LV" sz="3100" dirty="0" err="1">
                <a:latin typeface="Arial" pitchFamily="34" charset="0"/>
                <a:cs typeface="Arial" pitchFamily="34" charset="0"/>
              </a:rPr>
              <a:t>energoaudits</a:t>
            </a:r>
            <a:r>
              <a:rPr lang="lv-LV" sz="3100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lv-LV" sz="3100" dirty="0">
                <a:latin typeface="Arial" pitchFamily="34" charset="0"/>
                <a:cs typeface="Arial" pitchFamily="34" charset="0"/>
              </a:rPr>
              <a:t>2018.08.28. dome pieņēma lēmumu par subsīdiju piešķiršanu tehniskā stāvokļa veikšanai PSIA «Ādažu slimnīca» ēkai (ne vairāk kā 1000,00 EUR).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lv-LV" sz="3100" dirty="0">
                <a:latin typeface="Arial" pitchFamily="34" charset="0"/>
                <a:cs typeface="Arial" pitchFamily="34" charset="0"/>
              </a:rPr>
              <a:t>2018.gada rudenī </a:t>
            </a:r>
            <a:r>
              <a:rPr lang="lv-LV" sz="3100" dirty="0"/>
              <a:t>SIA “Ādažu slimnīca”, SIA “</a:t>
            </a:r>
            <a:r>
              <a:rPr lang="lv-LV" sz="3100" dirty="0" err="1"/>
              <a:t>Ekodoma</a:t>
            </a:r>
            <a:r>
              <a:rPr lang="lv-LV" sz="3100" dirty="0"/>
              <a:t>” un AS “</a:t>
            </a:r>
            <a:r>
              <a:rPr lang="lv-LV" sz="3100" dirty="0" err="1"/>
              <a:t>Swedbank</a:t>
            </a:r>
            <a:r>
              <a:rPr lang="lv-LV" sz="3100" dirty="0"/>
              <a:t>” pārstāvju sarunas par iespēju finansēt slimnīcas siltināšanas projektu.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lv-LV" sz="3100" dirty="0"/>
              <a:t>2018.12. tika sagatavotas indikatīvās projekta izmaksas, atrastas lielākas iekšējās rezerves energoefektivitātes ieguvumam.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lv-LV" sz="3100" dirty="0"/>
              <a:t>2019.gada sākumā uzņēmuma vadība diskutē par projekta izmaksām, tiek gatavots tehniskais projekts.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lv-LV" sz="3100" b="1" dirty="0"/>
              <a:t>Darāmie darbi</a:t>
            </a:r>
            <a:r>
              <a:rPr lang="lv-LV" sz="3100" dirty="0"/>
              <a:t>: - Jāpieņem lēmums par projekta virzību un kredīta ņemšanu bankā.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lv-LV" sz="3100" dirty="0"/>
              <a:t>	         - Būvdarbi 2019.gadā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455738" y="980276"/>
            <a:ext cx="21937662" cy="1353600"/>
          </a:xfrm>
        </p:spPr>
        <p:txBody>
          <a:bodyPr/>
          <a:lstStyle/>
          <a:p>
            <a:pPr algn="ctr"/>
            <a:r>
              <a:rPr lang="lv-LV" sz="6000" dirty="0"/>
              <a:t>PUBLISKĀS ĒKAS I</a:t>
            </a:r>
            <a:endParaRPr lang="en-GB" sz="6000" dirty="0"/>
          </a:p>
        </p:txBody>
      </p:sp>
      <p:pic>
        <p:nvPicPr>
          <p:cNvPr id="4" name="Picture 2" descr="Image result for ādažu slimnīc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401" y="2284848"/>
            <a:ext cx="8040346" cy="5343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mage result for ādažu slimnīc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038" y="2284848"/>
            <a:ext cx="7977606" cy="5340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615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703385" y="8000999"/>
            <a:ext cx="23000677" cy="5715001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lv-LV" sz="3600" b="1" dirty="0">
                <a:latin typeface="Arial" pitchFamily="34" charset="0"/>
                <a:cs typeface="Arial" pitchFamily="34" charset="0"/>
              </a:rPr>
              <a:t>Ādažu pirmsskolas izglītības iestāde «Strautiņš»</a:t>
            </a:r>
            <a:r>
              <a:rPr lang="lv-LV" sz="3600" dirty="0">
                <a:latin typeface="Arial" pitchFamily="34" charset="0"/>
                <a:cs typeface="Arial" pitchFamily="34" charset="0"/>
              </a:rPr>
              <a:t>, Pirmā iela 26a (platība </a:t>
            </a:r>
            <a:r>
              <a:rPr lang="lv-LV" sz="3600" dirty="0"/>
              <a:t>4583,4</a:t>
            </a:r>
            <a:r>
              <a:rPr lang="is-IS" sz="3600" dirty="0">
                <a:latin typeface="Arial" pitchFamily="34" charset="0"/>
                <a:cs typeface="Arial" pitchFamily="34" charset="0"/>
              </a:rPr>
              <a:t> m²</a:t>
            </a:r>
            <a:r>
              <a:rPr lang="lv-LV" sz="3600" dirty="0">
                <a:latin typeface="Arial" pitchFamily="34" charset="0"/>
                <a:cs typeface="Arial" pitchFamily="34" charset="0"/>
              </a:rPr>
              <a:t>) – PILOTĒKAS STATUSS</a:t>
            </a:r>
          </a:p>
          <a:p>
            <a:pPr>
              <a:spcAft>
                <a:spcPts val="600"/>
              </a:spcAft>
            </a:pPr>
            <a:r>
              <a:rPr lang="lv-LV" sz="3600" dirty="0">
                <a:latin typeface="Arial" pitchFamily="34" charset="0"/>
                <a:cs typeface="Arial" pitchFamily="34" charset="0"/>
              </a:rPr>
              <a:t>2018.06.08. ar CFLA tika noslēgta vienošanās Nr.</a:t>
            </a:r>
            <a:r>
              <a:rPr lang="lv-LV" sz="3600" dirty="0"/>
              <a:t>4.2.2.0/17/I/068 par Eiropas Savienības fonda projekta “Ādažu pirmsskolas izglītības iestādes energoefektivitātes paaugstināšana” īstenošanu </a:t>
            </a:r>
            <a:r>
              <a:rPr lang="lv-LV" sz="3600" dirty="0">
                <a:latin typeface="Arial" pitchFamily="34" charset="0"/>
                <a:cs typeface="Arial" pitchFamily="34" charset="0"/>
              </a:rPr>
              <a:t>SAM 4.2.2. ietvaros.</a:t>
            </a:r>
          </a:p>
          <a:p>
            <a:r>
              <a:rPr lang="lv-LV" sz="3600" dirty="0"/>
              <a:t>Iepirkums Nr. ĀND 2018/111 ĀPII fasādes vienkāršotai atjaunošanai tika izsludināts 218.11.12., bet noslēdzās bez rezultātiem – pārāk lielās cenas dēļ (saņemtais piedāvājums bija par 39% dārgāks nekā plānots). 2019.01.11. tika izsludināt atkārtotu iepirkumu ĀPII siltināšanas būvdarbu veikšanai. Līdz 05.02.2019. tika saņemti 8 piedāvājumi. Ar iepirkuma uzvarētāju – SIA «</a:t>
            </a:r>
            <a:r>
              <a:rPr lang="lv-LV" sz="3600" dirty="0" err="1"/>
              <a:t>BūvKORE</a:t>
            </a:r>
            <a:r>
              <a:rPr lang="lv-LV" sz="3600" dirty="0"/>
              <a:t>» tiek slēgts līgums.</a:t>
            </a:r>
          </a:p>
          <a:p>
            <a:r>
              <a:rPr lang="lv-LV" sz="3600" dirty="0"/>
              <a:t>2019.03.19. izsludināts būvuzraudzības iepirkums «Atkārtots iepirkums – Ādažu pirmsskolas izglītības iestādes ēkas fasādes vienkāršotās atjaunošanas būvuzraudzība».</a:t>
            </a:r>
          </a:p>
          <a:p>
            <a:r>
              <a:rPr lang="lv-LV" sz="3600" b="1" dirty="0"/>
              <a:t>Darāmie darbi: </a:t>
            </a:r>
            <a:r>
              <a:rPr lang="lv-LV" sz="3600" dirty="0"/>
              <a:t>- Būvuzrauga noteikšana; </a:t>
            </a:r>
          </a:p>
          <a:p>
            <a:r>
              <a:rPr lang="lv-LV" sz="3600" dirty="0"/>
              <a:t>	          - Būvdarbi (2019.06-2019.10.).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455738" y="980276"/>
            <a:ext cx="21937662" cy="1353600"/>
          </a:xfrm>
        </p:spPr>
        <p:txBody>
          <a:bodyPr/>
          <a:lstStyle/>
          <a:p>
            <a:pPr algn="ctr"/>
            <a:r>
              <a:rPr lang="lv-LV" sz="6000" dirty="0"/>
              <a:t>PUBLISKĀS ĒKAS II</a:t>
            </a:r>
            <a:endParaRPr lang="en-GB" sz="6000" dirty="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769" y="2283696"/>
            <a:ext cx="7970654" cy="5313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Image result for ÄdaÅ¾u pirmsskolas izglÄ«tÄ«bas iestÄd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" t="2625" r="1838" b="2877"/>
          <a:stretch/>
        </p:blipFill>
        <p:spPr bwMode="auto">
          <a:xfrm>
            <a:off x="12238798" y="2283695"/>
            <a:ext cx="8159356" cy="5340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5507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060574" y="5496933"/>
            <a:ext cx="15031672" cy="2028826"/>
          </a:xfrm>
        </p:spPr>
        <p:txBody>
          <a:bodyPr>
            <a:normAutofit fontScale="90000"/>
          </a:bodyPr>
          <a:lstStyle/>
          <a:p>
            <a:r>
              <a:rPr lang="lv-LV" sz="10800" dirty="0"/>
              <a:t>Daudzdzīvokļu dzīvojamās ēkas</a:t>
            </a:r>
          </a:p>
        </p:txBody>
      </p:sp>
    </p:spTree>
    <p:extLst>
      <p:ext uri="{BB962C8B-B14F-4D97-AF65-F5344CB8AC3E}">
        <p14:creationId xmlns:p14="http://schemas.microsoft.com/office/powerpoint/2010/main" val="2702385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8892838" y="12712700"/>
            <a:ext cx="5484812" cy="730250"/>
          </a:xfrm>
        </p:spPr>
        <p:txBody>
          <a:bodyPr/>
          <a:lstStyle/>
          <a:p>
            <a:fld id="{298901E3-7B68-4C00-B324-69E331EF3513}" type="slidenum">
              <a:rPr lang="en-AU" smtClean="0"/>
              <a:t>8</a:t>
            </a:fld>
            <a:endParaRPr lang="en-AU"/>
          </a:p>
        </p:txBody>
      </p:sp>
      <p:sp>
        <p:nvSpPr>
          <p:cNvPr id="8" name="Title 20"/>
          <p:cNvSpPr>
            <a:spLocks noGrp="1"/>
          </p:cNvSpPr>
          <p:nvPr>
            <p:ph type="title"/>
          </p:nvPr>
        </p:nvSpPr>
        <p:spPr>
          <a:xfrm>
            <a:off x="1301262" y="1255387"/>
            <a:ext cx="21312553" cy="1300556"/>
          </a:xfrm>
        </p:spPr>
        <p:txBody>
          <a:bodyPr/>
          <a:lstStyle/>
          <a:p>
            <a:pPr algn="ctr"/>
            <a:r>
              <a:rPr lang="lv-LV" sz="6000" b="1" dirty="0"/>
              <a:t>Daudzdzīvokļu dzīvojamo ēku visaptveroša atjaunošana ar EPC Ādažu novadā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5" t="19231" r="50000" b="7265"/>
          <a:stretch/>
        </p:blipFill>
        <p:spPr bwMode="auto">
          <a:xfrm>
            <a:off x="6203087" y="3064473"/>
            <a:ext cx="11339751" cy="1030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8211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901E3-7B68-4C00-B324-69E331EF3513}" type="slidenum">
              <a:rPr lang="en-AU" smtClean="0"/>
              <a:t>9</a:t>
            </a:fld>
            <a:endParaRPr lang="en-AU"/>
          </a:p>
        </p:txBody>
      </p:sp>
      <p:sp>
        <p:nvSpPr>
          <p:cNvPr id="6" name="Title 11"/>
          <p:cNvSpPr txBox="1">
            <a:spLocks/>
          </p:cNvSpPr>
          <p:nvPr/>
        </p:nvSpPr>
        <p:spPr>
          <a:xfrm>
            <a:off x="1638300" y="1153533"/>
            <a:ext cx="21259800" cy="202882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82767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800" b="1" kern="1200">
                <a:solidFill>
                  <a:schemeClr val="accent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7200"/>
              <a:t>Galvenie soļi līdz atjaunotai daudzdzīvokļu ēkai</a:t>
            </a:r>
            <a:endParaRPr lang="lv-LV" sz="72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68" t="27037" r="2066" b="44815"/>
          <a:stretch/>
        </p:blipFill>
        <p:spPr bwMode="auto">
          <a:xfrm>
            <a:off x="2197767" y="3924300"/>
            <a:ext cx="19874166" cy="712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05212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2F2F2"/>
      </a:lt1>
      <a:dk2>
        <a:srgbClr val="BFBFBF"/>
      </a:dk2>
      <a:lt2>
        <a:srgbClr val="000000"/>
      </a:lt2>
      <a:accent1>
        <a:srgbClr val="FFD100"/>
      </a:accent1>
      <a:accent2>
        <a:srgbClr val="7F7F7F"/>
      </a:accent2>
      <a:accent3>
        <a:srgbClr val="A5A5A5"/>
      </a:accent3>
      <a:accent4>
        <a:srgbClr val="FFD100"/>
      </a:accent4>
      <a:accent5>
        <a:srgbClr val="3C3C3C"/>
      </a:accent5>
      <a:accent6>
        <a:srgbClr val="9BB13C"/>
      </a:accent6>
      <a:hlink>
        <a:srgbClr val="0563C1"/>
      </a:hlink>
      <a:folHlink>
        <a:srgbClr val="954F72"/>
      </a:folHlink>
    </a:clrScheme>
    <a:fontScheme name="Custom 4">
      <a:majorFont>
        <a:latin typeface="Montserrat Semi Bold"/>
        <a:ea typeface=""/>
        <a:cs typeface=""/>
      </a:majorFont>
      <a:minorFont>
        <a:latin typeface="Open Sans Ligh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8692</TotalTime>
  <Words>959</Words>
  <Application>Microsoft Office PowerPoint</Application>
  <PresentationFormat>Custom</PresentationFormat>
  <Paragraphs>81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FontAwesome</vt:lpstr>
      <vt:lpstr>Montserrat Semi Bold</vt:lpstr>
      <vt:lpstr>Open Sans Light</vt:lpstr>
      <vt:lpstr>Verdana</vt:lpstr>
      <vt:lpstr>Office Theme</vt:lpstr>
      <vt:lpstr>PROJEKTA VIRZĪBA</vt:lpstr>
      <vt:lpstr>Projekta ACCELERATE SUNShINE virzība ĀDAŽOS daudzdzīvokļu dzīvojamo ēku sektorā</vt:lpstr>
      <vt:lpstr>ACCELERATE SUNShINE MĒŖĶI - ĀDAŽOS</vt:lpstr>
      <vt:lpstr>Publiskās ēkas</vt:lpstr>
      <vt:lpstr>PUBLISKĀS ĒKAS I</vt:lpstr>
      <vt:lpstr>PUBLISKĀS ĒKAS II</vt:lpstr>
      <vt:lpstr>Daudzdzīvokļu dzīvojamās ēkas</vt:lpstr>
      <vt:lpstr>Daudzdzīvokļu dzīvojamo ēku visaptveroša atjaunošana ar EPC Ādažu novadā</vt:lpstr>
      <vt:lpstr>PowerPoint Presentation</vt:lpstr>
      <vt:lpstr>DAUDZDZĪVOKĻU DZĪVOJAMĀS ĒKAS I</vt:lpstr>
      <vt:lpstr>DAUDZDZĪVOKĻU DZĪVOJAMĀS ĒKAS II</vt:lpstr>
      <vt:lpstr>DAUDZDZĪVOKĻU DZĪVOJAMĀS ĒKAS III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graphix_shiv</dc:creator>
  <cp:lastModifiedBy>Jevgēnija Sviridenkova</cp:lastModifiedBy>
  <cp:revision>1042</cp:revision>
  <cp:lastPrinted>2019-01-09T11:30:08Z</cp:lastPrinted>
  <dcterms:created xsi:type="dcterms:W3CDTF">2016-02-01T02:51:09Z</dcterms:created>
  <dcterms:modified xsi:type="dcterms:W3CDTF">2019-04-04T13:11:18Z</dcterms:modified>
</cp:coreProperties>
</file>