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92F2E8D0-B16C-5414-617D-1F764569C4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B71C032A-0C3D-BA63-CE69-C181098127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Noklikšķiniet, lai rediģētu šablona apakšvirsraksta stilu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6A44835B-E5A9-FE2C-3C03-B6BB776EC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342F5-06E6-4DA2-A0F3-188131059BB4}" type="datetimeFigureOut">
              <a:rPr lang="lv-LV" smtClean="0"/>
              <a:t>03.10.2024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D9D00141-6870-B566-4FAB-9FF78D3B6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35F826A6-09D2-ED33-7B32-EF44B35EA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58C3-C645-4381-A808-35AAC8F1810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56652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0A23DC87-A389-FC1C-2225-308988490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D1266FA5-CFDD-DD59-A250-4D2BFD25A6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063133FB-5EB3-9989-CB30-F534DCDBD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342F5-06E6-4DA2-A0F3-188131059BB4}" type="datetimeFigureOut">
              <a:rPr lang="lv-LV" smtClean="0"/>
              <a:t>03.10.2024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34F796F4-A23B-F07A-3DCB-1051CDB4A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E34E9AC5-3680-E738-FE82-7B59DA7FA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58C3-C645-4381-A808-35AAC8F1810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43052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>
            <a:extLst>
              <a:ext uri="{FF2B5EF4-FFF2-40B4-BE49-F238E27FC236}">
                <a16:creationId xmlns:a16="http://schemas.microsoft.com/office/drawing/2014/main" id="{D53045EF-AFCA-7B20-DAB7-2C930C1626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BD49D3D2-D9F3-437E-D2A7-A211E820EF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5627B4CC-8FF7-6CA1-A5FC-5B6BCAF42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342F5-06E6-4DA2-A0F3-188131059BB4}" type="datetimeFigureOut">
              <a:rPr lang="lv-LV" smtClean="0"/>
              <a:t>03.10.2024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3222DDD2-0BCF-DA5B-D35C-8AE7AEC0A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44A47CF0-772D-4C11-3A5E-A154400A0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58C3-C645-4381-A808-35AAC8F1810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98725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AB52804B-7514-95A5-3F28-C9F4C72C73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69CEE4EF-647D-83AE-7114-2171159992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78316534-5066-D7AF-6D1B-E61544918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342F5-06E6-4DA2-A0F3-188131059BB4}" type="datetimeFigureOut">
              <a:rPr lang="lv-LV" smtClean="0"/>
              <a:t>03.10.2024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3796983F-3EED-76C7-202F-C35CA3648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CC9F824C-677D-E927-402F-B7EA15942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58C3-C645-4381-A808-35AAC8F1810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59972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217DB9CB-5C50-4DEB-F070-5B1A580301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EB75264E-B4C0-C40A-F0D8-4FF4B936D8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26E35AA4-A203-B566-5DA1-96C9C2A84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342F5-06E6-4DA2-A0F3-188131059BB4}" type="datetimeFigureOut">
              <a:rPr lang="lv-LV" smtClean="0"/>
              <a:t>03.10.2024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C62E3062-8835-8088-FC16-AD7E7A33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1A88F412-BEF5-AE83-8369-05116DCDD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58C3-C645-4381-A808-35AAC8F1810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29441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82AD2211-18C6-C711-56D3-896C6C021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64D2450C-733A-0879-99A3-AF4D8CCF8C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54D2A092-1D54-6A54-F3DD-1E6709B45C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9A75CFEC-4707-CE4E-5130-9F5B8D517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342F5-06E6-4DA2-A0F3-188131059BB4}" type="datetimeFigureOut">
              <a:rPr lang="lv-LV" smtClean="0"/>
              <a:t>03.10.2024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770D4198-8CFD-7D14-2D28-60082F31C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BD61BEFC-1EA7-7309-EC94-F434261B9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58C3-C645-4381-A808-35AAC8F1810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31181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7998DD7-7753-8947-7774-6CA03A935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5FE14793-15AF-FDE4-C204-2C56282094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79810601-1360-8A95-37FD-9103E3095F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60F4406F-DE2F-6704-45F9-6BADFCF5AA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Satura vietturis 5">
            <a:extLst>
              <a:ext uri="{FF2B5EF4-FFF2-40B4-BE49-F238E27FC236}">
                <a16:creationId xmlns:a16="http://schemas.microsoft.com/office/drawing/2014/main" id="{6CCB1DAC-787A-3836-BF95-972BB6AADF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7" name="Datuma vietturis 6">
            <a:extLst>
              <a:ext uri="{FF2B5EF4-FFF2-40B4-BE49-F238E27FC236}">
                <a16:creationId xmlns:a16="http://schemas.microsoft.com/office/drawing/2014/main" id="{5A641B9D-71CA-9DB7-E9BF-FCD60EA43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342F5-06E6-4DA2-A0F3-188131059BB4}" type="datetimeFigureOut">
              <a:rPr lang="lv-LV" smtClean="0"/>
              <a:t>03.10.2024</a:t>
            </a:fld>
            <a:endParaRPr lang="lv-LV"/>
          </a:p>
        </p:txBody>
      </p:sp>
      <p:sp>
        <p:nvSpPr>
          <p:cNvPr id="8" name="Kājenes vietturis 7">
            <a:extLst>
              <a:ext uri="{FF2B5EF4-FFF2-40B4-BE49-F238E27FC236}">
                <a16:creationId xmlns:a16="http://schemas.microsoft.com/office/drawing/2014/main" id="{28AF7170-879E-BDBF-81E0-CBAFF6FA1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>
            <a:extLst>
              <a:ext uri="{FF2B5EF4-FFF2-40B4-BE49-F238E27FC236}">
                <a16:creationId xmlns:a16="http://schemas.microsoft.com/office/drawing/2014/main" id="{9068931D-5766-C870-1BD3-8B4CAD2D9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58C3-C645-4381-A808-35AAC8F1810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47384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70F8A3F3-3C79-97C7-1ABE-8CE2E1AA85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25CFBA89-8C8D-9798-1B61-658C1BFD0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342F5-06E6-4DA2-A0F3-188131059BB4}" type="datetimeFigureOut">
              <a:rPr lang="lv-LV" smtClean="0"/>
              <a:t>03.10.2024</a:t>
            </a:fld>
            <a:endParaRPr lang="lv-LV"/>
          </a:p>
        </p:txBody>
      </p:sp>
      <p:sp>
        <p:nvSpPr>
          <p:cNvPr id="4" name="Kājenes vietturis 3">
            <a:extLst>
              <a:ext uri="{FF2B5EF4-FFF2-40B4-BE49-F238E27FC236}">
                <a16:creationId xmlns:a16="http://schemas.microsoft.com/office/drawing/2014/main" id="{5D94CDA7-8A83-23B3-977C-F0C0EB227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>
            <a:extLst>
              <a:ext uri="{FF2B5EF4-FFF2-40B4-BE49-F238E27FC236}">
                <a16:creationId xmlns:a16="http://schemas.microsoft.com/office/drawing/2014/main" id="{9CFCED49-B33B-9591-C567-47DC831E7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58C3-C645-4381-A808-35AAC8F1810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74000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>
            <a:extLst>
              <a:ext uri="{FF2B5EF4-FFF2-40B4-BE49-F238E27FC236}">
                <a16:creationId xmlns:a16="http://schemas.microsoft.com/office/drawing/2014/main" id="{490EC27B-03F7-122F-B557-1A45F7009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342F5-06E6-4DA2-A0F3-188131059BB4}" type="datetimeFigureOut">
              <a:rPr lang="lv-LV" smtClean="0"/>
              <a:t>03.10.2024</a:t>
            </a:fld>
            <a:endParaRPr lang="lv-LV"/>
          </a:p>
        </p:txBody>
      </p:sp>
      <p:sp>
        <p:nvSpPr>
          <p:cNvPr id="3" name="Kājenes vietturis 2">
            <a:extLst>
              <a:ext uri="{FF2B5EF4-FFF2-40B4-BE49-F238E27FC236}">
                <a16:creationId xmlns:a16="http://schemas.microsoft.com/office/drawing/2014/main" id="{E3E294EB-DE59-9B4E-CB26-1C1705D92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3E748A0B-A0E7-A407-EEAF-86639FC7A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58C3-C645-4381-A808-35AAC8F1810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09729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F2670415-520B-356B-117F-FBE5693AE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A695C2A1-9491-7916-41D7-55208FB999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39D5BD88-7991-EA3C-22F0-93524BD52B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0472080C-69CD-7F81-96E6-9531F2417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342F5-06E6-4DA2-A0F3-188131059BB4}" type="datetimeFigureOut">
              <a:rPr lang="lv-LV" smtClean="0"/>
              <a:t>03.10.2024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B13F7FCD-FE36-8451-FFAF-D1E6AF662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9079D7C8-FBAF-A0D6-6197-49515AFAD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58C3-C645-4381-A808-35AAC8F1810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79662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D09FFE55-1F91-A3A4-7086-5B22D168C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ttēla vietturis 2">
            <a:extLst>
              <a:ext uri="{FF2B5EF4-FFF2-40B4-BE49-F238E27FC236}">
                <a16:creationId xmlns:a16="http://schemas.microsoft.com/office/drawing/2014/main" id="{10A55B77-CDA2-8D13-C50D-27F046F2C6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E081C11B-3C5F-87C4-D034-B637748355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87DC4E02-BF84-7FB5-01C8-0919B72D0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342F5-06E6-4DA2-A0F3-188131059BB4}" type="datetimeFigureOut">
              <a:rPr lang="lv-LV" smtClean="0"/>
              <a:t>03.10.2024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E99326DD-9BEC-0744-80FF-9072720BB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D5FF4E8C-8D02-329E-C072-9351C2EC6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58C3-C645-4381-A808-35AAC8F1810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32650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>
            <a:extLst>
              <a:ext uri="{FF2B5EF4-FFF2-40B4-BE49-F238E27FC236}">
                <a16:creationId xmlns:a16="http://schemas.microsoft.com/office/drawing/2014/main" id="{6FB7FF4F-A503-25F1-60C5-E5783A1D4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653AF4D5-4997-CC4E-1BAD-1811771BDB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669D1241-E0F3-B0B6-5619-860BA637CC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5342F5-06E6-4DA2-A0F3-188131059BB4}" type="datetimeFigureOut">
              <a:rPr lang="lv-LV" smtClean="0"/>
              <a:t>03.10.2024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52FCA570-3476-269B-CD7D-C7277516B3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4EB0925E-EB15-D824-FB52-B1DD5F808D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B758C3-C645-4381-A808-35AAC8F1810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70897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D1E331F-10CF-D0EA-A993-F724227DF527}"/>
              </a:ext>
            </a:extLst>
          </p:cNvPr>
          <p:cNvSpPr txBox="1"/>
          <p:nvPr/>
        </p:nvSpPr>
        <p:spPr>
          <a:xfrm>
            <a:off x="1022556" y="235974"/>
            <a:ext cx="10432025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2400" b="1" dirty="0"/>
              <a:t>UZZIŅA</a:t>
            </a:r>
          </a:p>
          <a:p>
            <a:pPr algn="ctr"/>
            <a:r>
              <a:rPr lang="lv-LV" sz="2400" b="1" dirty="0"/>
              <a:t>par pašvaldību materiālās palīdzības apmēru (EUR) politiski represētām personām Ādažu novadam tuvākajās pašvaldībās</a:t>
            </a:r>
          </a:p>
          <a:p>
            <a:pPr algn="ctr"/>
            <a:endParaRPr lang="lv-LV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2800" dirty="0">
                <a:solidFill>
                  <a:srgbClr val="FF0000"/>
                </a:solidFill>
              </a:rPr>
              <a:t>Salaspils		190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2800" dirty="0">
                <a:solidFill>
                  <a:srgbClr val="0000FF"/>
                </a:solidFill>
              </a:rPr>
              <a:t>Rīga			150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2800" dirty="0">
                <a:solidFill>
                  <a:srgbClr val="0000FF"/>
                </a:solidFill>
              </a:rPr>
              <a:t>Ropaži		150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2800" dirty="0">
                <a:solidFill>
                  <a:srgbClr val="0000FF"/>
                </a:solidFill>
              </a:rPr>
              <a:t>Mārupe		150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2800" dirty="0">
                <a:solidFill>
                  <a:srgbClr val="006600"/>
                </a:solidFill>
              </a:rPr>
              <a:t>Ādaži		100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2800" dirty="0">
                <a:solidFill>
                  <a:srgbClr val="006600"/>
                </a:solidFill>
              </a:rPr>
              <a:t>Ogre		100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2800" dirty="0">
                <a:solidFill>
                  <a:srgbClr val="006600"/>
                </a:solidFill>
              </a:rPr>
              <a:t>Ķekava		100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2800" dirty="0">
                <a:solidFill>
                  <a:srgbClr val="006600"/>
                </a:solidFill>
              </a:rPr>
              <a:t>Olaine		100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2800" dirty="0">
                <a:solidFill>
                  <a:srgbClr val="006600"/>
                </a:solidFill>
              </a:rPr>
              <a:t>Saulkrasti		100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2800" dirty="0"/>
              <a:t>Jūrmala 		72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2800" dirty="0"/>
              <a:t>Sigulda		40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DC9B6E9-5B38-6283-338B-57ACDE5954BB}"/>
              </a:ext>
            </a:extLst>
          </p:cNvPr>
          <p:cNvSpPr txBox="1"/>
          <p:nvPr/>
        </p:nvSpPr>
        <p:spPr>
          <a:xfrm>
            <a:off x="6096000" y="1393411"/>
            <a:ext cx="5807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i="1" dirty="0"/>
              <a:t>Avots: Pašvaldību saistošie noteikumi (apskatīti 03.10.2024.)</a:t>
            </a:r>
          </a:p>
        </p:txBody>
      </p:sp>
    </p:spTree>
    <p:extLst>
      <p:ext uri="{BB962C8B-B14F-4D97-AF65-F5344CB8AC3E}">
        <p14:creationId xmlns:p14="http://schemas.microsoft.com/office/powerpoint/2010/main" val="28783902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</Words>
  <Application>Microsoft Office PowerPoint</Application>
  <PresentationFormat>Platekrāna</PresentationFormat>
  <Paragraphs>15</Paragraphs>
  <Slides>1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3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dizains</vt:lpstr>
      <vt:lpstr>PowerPoint prezentācija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Guntis Porietis</dc:creator>
  <cp:lastModifiedBy>Guntis Porietis</cp:lastModifiedBy>
  <cp:revision>1</cp:revision>
  <dcterms:created xsi:type="dcterms:W3CDTF">2024-10-03T12:19:05Z</dcterms:created>
  <dcterms:modified xsi:type="dcterms:W3CDTF">2024-10-03T12:19:28Z</dcterms:modified>
</cp:coreProperties>
</file>