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2F2E8D0-B16C-5414-617D-1F764569C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71C032A-0C3D-BA63-CE69-C18109812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A44835B-E5A9-FE2C-3C03-B6BB776EC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9D00141-6870-B566-4FAB-9FF78D3B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35F826A6-09D2-ED33-7B32-EF44B35EA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665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A23DC87-A389-FC1C-2225-308988490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D1266FA5-CFDD-DD59-A250-4D2BFD25A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63133FB-5EB3-9989-CB30-F534DCDBD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4F796F4-A23B-F07A-3DCB-1051CDB4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34E9AC5-3680-E738-FE82-7B59DA7F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305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D53045EF-AFCA-7B20-DAB7-2C930C162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D49D3D2-D9F3-437E-D2A7-A211E820E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627B4CC-8FF7-6CA1-A5FC-5B6BCAF4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222DDD2-0BCF-DA5B-D35C-8AE7AEC0A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4A47CF0-772D-4C11-3A5E-A154400A0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872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B52804B-7514-95A5-3F28-C9F4C72C7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9CEE4EF-647D-83AE-7114-217115999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8316534-5066-D7AF-6D1B-E6154491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796983F-3EED-76C7-202F-C35CA364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C9F824C-677D-E927-402F-B7EA1594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5997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17DB9CB-5C50-4DEB-F070-5B1A58030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B75264E-B4C0-C40A-F0D8-4FF4B936D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6E35AA4-A203-B566-5DA1-96C9C2A84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62E3062-8835-8088-FC16-AD7E7A33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A88F412-BEF5-AE83-8369-05116DCD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944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2AD2211-18C6-C711-56D3-896C6C021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4D2450C-733A-0879-99A3-AF4D8CCF8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54D2A092-1D54-6A54-F3DD-1E6709B45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9A75CFEC-4707-CE4E-5130-9F5B8D517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770D4198-8CFD-7D14-2D28-60082F31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D61BEFC-1EA7-7309-EC94-F434261B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118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7998DD7-7753-8947-7774-6CA03A93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FE14793-15AF-FDE4-C204-2C5628209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79810601-1360-8A95-37FD-9103E3095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60F4406F-DE2F-6704-45F9-6BADFCF5A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6CCB1DAC-787A-3836-BF95-972BB6AAD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5A641B9D-71CA-9DB7-E9BF-FCD60EA4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28AF7170-879E-BDBF-81E0-CBAFF6FA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9068931D-5766-C870-1BD3-8B4CAD2D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473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0F8A3F3-3C79-97C7-1ABE-8CE2E1AA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25CFBA89-8C8D-9798-1B61-658C1BFD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5D94CDA7-8A83-23B3-977C-F0C0EB22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9CFCED49-B33B-9591-C567-47DC831E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400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490EC27B-03F7-122F-B557-1A45F700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E3E294EB-DE59-9B4E-CB26-1C1705D92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3E748A0B-A0E7-A407-EEAF-86639FC7A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972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2670415-520B-356B-117F-FBE5693AE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695C2A1-9491-7916-41D7-55208FB99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9D5BD88-7991-EA3C-22F0-93524BD52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472080C-69CD-7F81-96E6-9531F241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B13F7FCD-FE36-8451-FFAF-D1E6AF66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079D7C8-FBAF-A0D6-6197-49515AFA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966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9FFE55-1F91-A3A4-7086-5B22D168C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10A55B77-CDA2-8D13-C50D-27F046F2C6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E081C11B-3C5F-87C4-D034-B63774835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87DC4E02-BF84-7FB5-01C8-0919B72D0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E99326DD-9BEC-0744-80FF-9072720BB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5FF4E8C-8D02-329E-C072-9351C2EC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265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6FB7FF4F-A503-25F1-60C5-E5783A1D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53AF4D5-4997-CC4E-1BAD-1811771BD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669D1241-E0F3-B0B6-5619-860BA637C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342F5-06E6-4DA2-A0F3-188131059BB4}" type="datetimeFigureOut">
              <a:rPr lang="lv-LV" smtClean="0"/>
              <a:t>03.10.2024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2FCA570-3476-269B-CD7D-C7277516B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EB0925E-EB15-D824-FB52-B1DD5F808D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758C3-C645-4381-A808-35AAC8F181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089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1E331F-10CF-D0EA-A993-F724227DF527}"/>
              </a:ext>
            </a:extLst>
          </p:cNvPr>
          <p:cNvSpPr txBox="1"/>
          <p:nvPr/>
        </p:nvSpPr>
        <p:spPr>
          <a:xfrm>
            <a:off x="1022556" y="235974"/>
            <a:ext cx="1043202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/>
              <a:t>UZZIŅA</a:t>
            </a:r>
          </a:p>
          <a:p>
            <a:pPr algn="ctr"/>
            <a:r>
              <a:rPr lang="lv-LV" sz="2400" b="1" dirty="0"/>
              <a:t>par pašvaldību materiālās palīdzības apmēru (EUR) politiski represētām personām Ādažu novadam tuvākajās pašvaldībās</a:t>
            </a:r>
          </a:p>
          <a:p>
            <a:pPr algn="ctr"/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rgbClr val="FF0000"/>
                </a:solidFill>
              </a:rPr>
              <a:t>Salaspils		190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rgbClr val="0000FF"/>
                </a:solidFill>
              </a:rPr>
              <a:t>Rīga			150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rgbClr val="0000FF"/>
                </a:solidFill>
              </a:rPr>
              <a:t>Ropaži		150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rgbClr val="0000FF"/>
                </a:solidFill>
              </a:rPr>
              <a:t>Mārupe		150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rgbClr val="006600"/>
                </a:solidFill>
              </a:rPr>
              <a:t>Ādaži		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rgbClr val="006600"/>
                </a:solidFill>
              </a:rPr>
              <a:t>Ogre		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rgbClr val="006600"/>
                </a:solidFill>
              </a:rPr>
              <a:t>Ķekava		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rgbClr val="006600"/>
                </a:solidFill>
              </a:rPr>
              <a:t>Olaine		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rgbClr val="006600"/>
                </a:solidFill>
              </a:rPr>
              <a:t>Saulkrasti		100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Jūrmala 		72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800" dirty="0"/>
              <a:t>Sigulda		40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C9B6E9-5B38-6283-338B-57ACDE5954BB}"/>
              </a:ext>
            </a:extLst>
          </p:cNvPr>
          <p:cNvSpPr txBox="1"/>
          <p:nvPr/>
        </p:nvSpPr>
        <p:spPr>
          <a:xfrm>
            <a:off x="6096000" y="1393411"/>
            <a:ext cx="5807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i="1" dirty="0"/>
              <a:t>Avots: Pašvaldību saistošie noteikumi (apskatīti 03.10.2024.)</a:t>
            </a:r>
          </a:p>
        </p:txBody>
      </p:sp>
    </p:spTree>
    <p:extLst>
      <p:ext uri="{BB962C8B-B14F-4D97-AF65-F5344CB8AC3E}">
        <p14:creationId xmlns:p14="http://schemas.microsoft.com/office/powerpoint/2010/main" val="287839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Platekrāna</PresentationFormat>
  <Paragraphs>15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dizains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Guntis Porietis</dc:creator>
  <cp:lastModifiedBy>Guntis Porietis</cp:lastModifiedBy>
  <cp:revision>1</cp:revision>
  <dcterms:created xsi:type="dcterms:W3CDTF">2024-10-03T12:19:05Z</dcterms:created>
  <dcterms:modified xsi:type="dcterms:W3CDTF">2024-10-03T12:19:28Z</dcterms:modified>
</cp:coreProperties>
</file>