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4" r:id="rId8"/>
    <p:sldId id="263" r:id="rId9"/>
    <p:sldId id="261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C50E-1C35-675B-E1A9-AFA809963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ĀDAŽU NOVADS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CEAC6-05EA-8AC6-D6C2-3B314A9D1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4400" b="1" dirty="0"/>
              <a:t>SKEITPARKS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C3B98-4DDC-3B16-047E-1242E20A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122" y="648929"/>
            <a:ext cx="1140542" cy="11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0C03-74B5-C008-1767-9DD191B9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VĒSTURE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FD002-7552-8F10-C110-CB2FFCF7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Sākotnējais </a:t>
            </a:r>
            <a:r>
              <a:rPr lang="lv-LV" dirty="0" err="1"/>
              <a:t>skeitparks</a:t>
            </a:r>
            <a:r>
              <a:rPr lang="lv-LV" dirty="0"/>
              <a:t> (1 rampa) tika izvietots Carnikavas parkā;</a:t>
            </a:r>
          </a:p>
          <a:p>
            <a:r>
              <a:rPr lang="lv-LV" dirty="0"/>
              <a:t>Nedaudz papildinot ar maziem šķēršļiem, Carnikavas parkā tas atradās līdz 2011.gadam;</a:t>
            </a:r>
          </a:p>
          <a:p>
            <a:r>
              <a:rPr lang="lv-LV" dirty="0" err="1"/>
              <a:t>Skeitparks</a:t>
            </a:r>
            <a:r>
              <a:rPr lang="lv-LV" dirty="0"/>
              <a:t> līdz 2023.gadam jūlijam tika izvietots Liepu ielā 10A, Carnikavā; (neatbilstošu rampu stāvokļa dēļ slēgts);</a:t>
            </a:r>
          </a:p>
          <a:p>
            <a:r>
              <a:rPr lang="lv-LV" dirty="0"/>
              <a:t>2023. gada 28. septembrī ĀND (Lēmums nr.385) nolemj </a:t>
            </a:r>
            <a:r>
              <a:rPr lang="lv-LV" i="1" dirty="0"/>
              <a:t>Par pārvietojamā </a:t>
            </a:r>
            <a:r>
              <a:rPr lang="lv-LV" i="1" dirty="0" err="1"/>
              <a:t>skeitparka</a:t>
            </a:r>
            <a:r>
              <a:rPr lang="lv-LV" i="1" dirty="0"/>
              <a:t> elementu iegādi un izvietošanu  Carnikavā.</a:t>
            </a:r>
          </a:p>
          <a:p>
            <a:r>
              <a:rPr lang="lv-LV" dirty="0"/>
              <a:t>2024.gada budžetā līdzekļi netika atvēlēti projekta realizācijai.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C3E98-6D5F-12FA-08D9-A47D1BF2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257" y="666380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3BBE-9815-60B5-EA01-C71E39D4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Garā ielā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7ED38-A4BE-BE14-118B-7FE4A625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2603500"/>
            <a:ext cx="6548284" cy="3416300"/>
          </a:xfrm>
        </p:spPr>
        <p:txBody>
          <a:bodyPr/>
          <a:lstStyle/>
          <a:p>
            <a:r>
              <a:rPr lang="lv-LV" dirty="0"/>
              <a:t>Tiešā tuvumā nav dzīvojamo māju;</a:t>
            </a:r>
          </a:p>
          <a:p>
            <a:r>
              <a:rPr lang="lv-LV" dirty="0"/>
              <a:t>Viegla nokļūšana pa dambi ;</a:t>
            </a:r>
          </a:p>
          <a:p>
            <a:r>
              <a:rPr lang="lv-LV" dirty="0"/>
              <a:t>Netālu Rožu ielas sporta laukums;</a:t>
            </a:r>
          </a:p>
          <a:p>
            <a:r>
              <a:rPr lang="lv-LV" dirty="0"/>
              <a:t>Iespēja izveidot par labu </a:t>
            </a:r>
            <a:r>
              <a:rPr lang="lv-LV" dirty="0" err="1"/>
              <a:t>skeitparku</a:t>
            </a:r>
            <a:r>
              <a:rPr lang="lv-LV" dirty="0"/>
              <a:t>, liela zemes platība;</a:t>
            </a:r>
          </a:p>
          <a:p>
            <a:r>
              <a:rPr lang="lv-LV" dirty="0"/>
              <a:t>Braucot ar velo no Ādažiem, viegla un droša piekļuve pa dambi;</a:t>
            </a:r>
          </a:p>
          <a:p>
            <a:r>
              <a:rPr lang="lv-LV" dirty="0"/>
              <a:t>Nav gatava pamatne.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BB3CF-837B-8FCF-A525-369FBB83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456" y="2603500"/>
            <a:ext cx="4788086" cy="3728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FE8CED-A085-C55A-A45A-00412A5B5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13" y="666381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6129-5BE4-C67B-BF42-FC7074AF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Liepu ielā 10A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6F44-04CF-7316-9BF0-1EA7F684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68032"/>
            <a:ext cx="7713743" cy="3416300"/>
          </a:xfrm>
        </p:spPr>
        <p:txBody>
          <a:bodyPr/>
          <a:lstStyle/>
          <a:p>
            <a:r>
              <a:rPr lang="lv-LV" dirty="0"/>
              <a:t>Atrastos jau esošā </a:t>
            </a:r>
            <a:r>
              <a:rPr lang="lv-LV" dirty="0" err="1"/>
              <a:t>skeitparka</a:t>
            </a:r>
            <a:r>
              <a:rPr lang="lv-LV" dirty="0"/>
              <a:t> vietā, izmantotājiem ierasta vide;</a:t>
            </a:r>
          </a:p>
          <a:p>
            <a:r>
              <a:rPr lang="lv-LV" dirty="0"/>
              <a:t>Viegla piekļūšana;</a:t>
            </a:r>
          </a:p>
          <a:p>
            <a:r>
              <a:rPr lang="lv-LV" dirty="0"/>
              <a:t>Gatava pamatne, jāveic tikai grunts planēšana;</a:t>
            </a:r>
          </a:p>
          <a:p>
            <a:r>
              <a:rPr lang="lv-LV" dirty="0"/>
              <a:t>Nav iespējas ar laiku paplašināt;</a:t>
            </a:r>
          </a:p>
          <a:p>
            <a:r>
              <a:rPr lang="lv-LV" dirty="0"/>
              <a:t>Blakus esošas mājas;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E79F3-F0B0-0532-7223-79070DF3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19" y="656548"/>
            <a:ext cx="1140051" cy="1140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0E30F-2D3B-BAC4-49EA-7565458A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244" y="2989314"/>
            <a:ext cx="4308399" cy="23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3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6102-39D9-876D-2194-C1A24372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Carnikavas stadionā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0424DE-E33E-4B82-CFA3-4FE3FFBA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7" y="2603500"/>
            <a:ext cx="6558115" cy="3416300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Nav droša vide- blakus vairāki sporta spēļu laukumi;</a:t>
            </a:r>
          </a:p>
          <a:p>
            <a:r>
              <a:rPr lang="lv-LV" dirty="0"/>
              <a:t>Esošās sporta infrastruktūras liela noslodze;</a:t>
            </a:r>
          </a:p>
          <a:p>
            <a:r>
              <a:rPr lang="lv-LV" dirty="0"/>
              <a:t>«Sabiedrība ar dvēseli» uzstādījusi florbola bortus;</a:t>
            </a:r>
          </a:p>
          <a:p>
            <a:r>
              <a:rPr lang="lv-LV" dirty="0"/>
              <a:t>Sporta infrastruktūras </a:t>
            </a:r>
            <a:r>
              <a:rPr lang="lv-LV" dirty="0" err="1"/>
              <a:t>ilglaicība</a:t>
            </a:r>
            <a:r>
              <a:rPr lang="lv-LV" dirty="0"/>
              <a:t>- gumijotais basketbola laukums;</a:t>
            </a:r>
          </a:p>
          <a:p>
            <a:r>
              <a:rPr lang="lv-LV" dirty="0"/>
              <a:t>Ziemas periodā slidotava/ hokeja laukums- rampu noņemšana un uzglabāšana;</a:t>
            </a:r>
          </a:p>
          <a:p>
            <a:r>
              <a:rPr lang="lv-LV" dirty="0"/>
              <a:t>Sporta pasākumu dažādības samazināšanās- Nēģu svētki;</a:t>
            </a:r>
          </a:p>
          <a:p>
            <a:r>
              <a:rPr lang="lv-LV" dirty="0"/>
              <a:t> Daudzdzīvokļu mājas tiešā tuvumā;</a:t>
            </a:r>
          </a:p>
          <a:p>
            <a:r>
              <a:rPr lang="lv-LV" dirty="0"/>
              <a:t>Pastāv iespēja izbūvēt sporta zāli.</a:t>
            </a:r>
          </a:p>
          <a:p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5C9BC3-0C42-B754-68AB-451B434B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343" y="2603500"/>
            <a:ext cx="4401693" cy="3773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32709F-6CBA-47E0-2ED3-6FC47393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163" y="666381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2311-07B7-CD6D-D357-864B6383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SKEITPARKA </a:t>
            </a:r>
            <a:r>
              <a:rPr lang="lv-LV" dirty="0" err="1"/>
              <a:t>vizualizācija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F55A-3529-1CFE-9242-EA68E1AC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03" y="2387190"/>
            <a:ext cx="4955457" cy="3416300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741B2-0DB7-33F4-EA0F-FA56F6461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084" y="646716"/>
            <a:ext cx="1140051" cy="1140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17B66-D27C-DE5D-C77B-562445A9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3" y="2322178"/>
            <a:ext cx="9654931" cy="41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E704-86CB-5978-2C22-2679529A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PUMPU TRASES </a:t>
            </a:r>
            <a:r>
              <a:rPr lang="lv-LV" dirty="0" err="1"/>
              <a:t>vizualizācija</a:t>
            </a:r>
            <a:r>
              <a:rPr lang="lv-LV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B20585-35F9-33C5-E70E-A91383336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675" y="2397022"/>
            <a:ext cx="4084459" cy="40844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1EA31-5D94-AA3B-7DDB-AA71964E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333" y="3429000"/>
            <a:ext cx="5401157" cy="3024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631B0-11CA-2191-225B-6E2DC0EFD71C}"/>
              </a:ext>
            </a:extLst>
          </p:cNvPr>
          <p:cNvSpPr txBox="1"/>
          <p:nvPr/>
        </p:nvSpPr>
        <p:spPr>
          <a:xfrm>
            <a:off x="5299588" y="2329110"/>
            <a:ext cx="6119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600" dirty="0"/>
              <a:t>Ekvivalents Ādažu velo trasei- trase ar ~800-850m2 asfalta segumu un kopējo apbūves laukumu ~1200-1500m2. Provizoriskās izmaksas projektēšanai un izbūvei ~150 000 - 200 000 eiro.</a:t>
            </a:r>
          </a:p>
        </p:txBody>
      </p:sp>
    </p:spTree>
    <p:extLst>
      <p:ext uri="{BB962C8B-B14F-4D97-AF65-F5344CB8AC3E}">
        <p14:creationId xmlns:p14="http://schemas.microsoft.com/office/powerpoint/2010/main" val="346620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7C3-ECE4-FB57-0E51-3D1415B7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Garā ielā (izmaksas)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18689-F4AD-1701-E392-35B219573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err="1"/>
              <a:t>Skeitparka</a:t>
            </a:r>
            <a:r>
              <a:rPr lang="lv-LV" dirty="0"/>
              <a:t> platība 1000m2 un papildus pievedceļš;</a:t>
            </a:r>
          </a:p>
          <a:p>
            <a:r>
              <a:rPr lang="lv-LV" dirty="0"/>
              <a:t>Pamatnes sagatavošana (smiltis, šķemba utt.)- 33 000EUR;</a:t>
            </a:r>
          </a:p>
          <a:p>
            <a:r>
              <a:rPr lang="lv-LV" dirty="0"/>
              <a:t>Asfaltēšana- 25 000EUR;</a:t>
            </a:r>
          </a:p>
          <a:p>
            <a:r>
              <a:rPr lang="lv-LV" dirty="0"/>
              <a:t>Projektēšana;</a:t>
            </a:r>
          </a:p>
          <a:p>
            <a:r>
              <a:rPr lang="lv-LV" dirty="0"/>
              <a:t>Apzaļumošana</a:t>
            </a:r>
          </a:p>
          <a:p>
            <a:r>
              <a:rPr lang="lv-LV" dirty="0"/>
              <a:t>Pievedceļš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Kopējās izmaksas ~ 100 000EUR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775B2-2769-6ABB-FC31-4E6B799E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19" y="636883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4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2FE8-AEF7-A146-F2ED-88F8BF5C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SKEITPARKA izveidošana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87981-A6C7-7839-1281-D5061AB8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19" y="676213"/>
            <a:ext cx="1140051" cy="114005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41BA6-58C2-DA96-1F14-747C0CB1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2192594"/>
            <a:ext cx="9380845" cy="3827206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Tāme sastādīta 2024. gada tirgus cenās, pamatojoties uz izstrādāto projektu. </a:t>
            </a:r>
          </a:p>
          <a:p>
            <a:endParaRPr lang="lv-LV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5DFB1EF-704D-1C59-1EE0-D1F7DBAA1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87803"/>
              </p:ext>
            </p:extLst>
          </p:nvPr>
        </p:nvGraphicFramePr>
        <p:xfrm>
          <a:off x="1268209" y="2607599"/>
          <a:ext cx="9163817" cy="412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879545" imgH="5341604" progId="Excel.Sheet.12">
                  <p:embed/>
                </p:oleObj>
              </mc:Choice>
              <mc:Fallback>
                <p:oleObj name="Worksheet" r:id="rId3" imgW="11879545" imgH="53416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209" y="2607599"/>
                        <a:ext cx="9163817" cy="412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064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{B14370AD-CA98-44FC-ADE3-B4A63EB2D6F7}tf02900722</Template>
  <TotalTime>91</TotalTime>
  <Words>317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Worksheet</vt:lpstr>
      <vt:lpstr>ĀDAŽU NOVADS</vt:lpstr>
      <vt:lpstr>VĒSTURE</vt:lpstr>
      <vt:lpstr>SKEITPARKS Garā ielā</vt:lpstr>
      <vt:lpstr>SKEITPARKS Liepu ielā 10A</vt:lpstr>
      <vt:lpstr>SKEITPARKS Carnikavas stadionā</vt:lpstr>
      <vt:lpstr>SKEITPARKA vizualizācija</vt:lpstr>
      <vt:lpstr>PUMPU TRASES vizualizācija </vt:lpstr>
      <vt:lpstr>SKEITPARKS Garā ielā (izmaksas)</vt:lpstr>
      <vt:lpstr>SKEITPARKA izveidošana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Edvins Krums</dc:creator>
  <cp:lastModifiedBy>Sintija Tenisa</cp:lastModifiedBy>
  <cp:revision>9</cp:revision>
  <cp:lastPrinted>2024-10-01T05:29:35Z</cp:lastPrinted>
  <dcterms:created xsi:type="dcterms:W3CDTF">2024-09-10T05:31:55Z</dcterms:created>
  <dcterms:modified xsi:type="dcterms:W3CDTF">2024-10-17T11:06:17Z</dcterms:modified>
</cp:coreProperties>
</file>