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08" r:id="rId1"/>
  </p:sldMasterIdLst>
  <p:notesMasterIdLst>
    <p:notesMasterId r:id="rId10"/>
  </p:notesMasterIdLst>
  <p:sldIdLst>
    <p:sldId id="432" r:id="rId2"/>
    <p:sldId id="456" r:id="rId3"/>
    <p:sldId id="452" r:id="rId4"/>
    <p:sldId id="455" r:id="rId5"/>
    <p:sldId id="454" r:id="rId6"/>
    <p:sldId id="453" r:id="rId7"/>
    <p:sldId id="457" r:id="rId8"/>
    <p:sldId id="458" r:id="rId9"/>
  </p:sldIdLst>
  <p:sldSz cx="18288000" cy="10287000"/>
  <p:notesSz cx="6797675" cy="9926638"/>
  <p:embeddedFontLst>
    <p:embeddedFont>
      <p:font typeface="Montserrat" panose="00000500000000000000" pitchFamily="50" charset="-70"/>
      <p:regular r:id="rId11"/>
      <p:bold r:id="rId12"/>
      <p:italic r:id="rId13"/>
      <p:boldItalic r:id="rId14"/>
    </p:embeddedFont>
    <p:embeddedFont>
      <p:font typeface="Wingdings 2" panose="05020102010507070707" pitchFamily="18" charset="2"/>
      <p:regular r:id="rId15"/>
    </p:embeddedFont>
  </p:embeddedFontLst>
  <p:defaultTextStyle>
    <a:defPPr>
      <a:defRPr lang="lv-LV"/>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82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Gaišs stils 2 - izcēlums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77" autoAdjust="0"/>
    <p:restoredTop sz="94674" autoAdjust="0"/>
  </p:normalViewPr>
  <p:slideViewPr>
    <p:cSldViewPr>
      <p:cViewPr varScale="1">
        <p:scale>
          <a:sx n="52" d="100"/>
          <a:sy n="52" d="100"/>
        </p:scale>
        <p:origin x="696" y="62"/>
      </p:cViewPr>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1100DFE-684B-4807-3B6B-4A9A35FEFB7D}"/>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x-none"/>
          </a:p>
        </p:txBody>
      </p:sp>
      <p:sp>
        <p:nvSpPr>
          <p:cNvPr id="3" name="Date Placeholder 2">
            <a:extLst>
              <a:ext uri="{FF2B5EF4-FFF2-40B4-BE49-F238E27FC236}">
                <a16:creationId xmlns:a16="http://schemas.microsoft.com/office/drawing/2014/main" id="{EA4DA3EE-6A61-F33D-0221-FDBC4742B5B3}"/>
              </a:ext>
            </a:extLst>
          </p:cNvPr>
          <p:cNvSpPr>
            <a:spLocks noGrp="1"/>
          </p:cNvSpPr>
          <p:nvPr>
            <p:ph type="dt" idx="1"/>
          </p:nvPr>
        </p:nvSpPr>
        <p:spPr>
          <a:xfrm>
            <a:off x="3850443" y="0"/>
            <a:ext cx="2945659" cy="498056"/>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F079963-8949-4BB9-9D7C-D97C91EECF9B}" type="datetimeFigureOut">
              <a:rPr lang="lv-LV"/>
              <a:pPr>
                <a:defRPr/>
              </a:pPr>
              <a:t>17.10.2024</a:t>
            </a:fld>
            <a:endParaRPr lang="x-none"/>
          </a:p>
        </p:txBody>
      </p:sp>
      <p:sp>
        <p:nvSpPr>
          <p:cNvPr id="4" name="Slide Image Placeholder 3">
            <a:extLst>
              <a:ext uri="{FF2B5EF4-FFF2-40B4-BE49-F238E27FC236}">
                <a16:creationId xmlns:a16="http://schemas.microsoft.com/office/drawing/2014/main" id="{B2FA84F1-D5B5-7F06-C099-8B0539534118}"/>
              </a:ext>
            </a:extLst>
          </p:cNvPr>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x-none" noProof="0"/>
          </a:p>
        </p:txBody>
      </p:sp>
      <p:sp>
        <p:nvSpPr>
          <p:cNvPr id="5" name="Notes Placeholder 4">
            <a:extLst>
              <a:ext uri="{FF2B5EF4-FFF2-40B4-BE49-F238E27FC236}">
                <a16:creationId xmlns:a16="http://schemas.microsoft.com/office/drawing/2014/main" id="{7FBE3570-BBA5-B2DB-BCE6-C57EB379E587}"/>
              </a:ext>
            </a:extLst>
          </p:cNvPr>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x-none" noProof="0"/>
          </a:p>
        </p:txBody>
      </p:sp>
      <p:sp>
        <p:nvSpPr>
          <p:cNvPr id="6" name="Footer Placeholder 5">
            <a:extLst>
              <a:ext uri="{FF2B5EF4-FFF2-40B4-BE49-F238E27FC236}">
                <a16:creationId xmlns:a16="http://schemas.microsoft.com/office/drawing/2014/main" id="{1A284F83-0769-6040-C920-9B20D16D554B}"/>
              </a:ext>
            </a:extLst>
          </p:cNvPr>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x-none"/>
          </a:p>
        </p:txBody>
      </p:sp>
      <p:sp>
        <p:nvSpPr>
          <p:cNvPr id="7" name="Slide Number Placeholder 6">
            <a:extLst>
              <a:ext uri="{FF2B5EF4-FFF2-40B4-BE49-F238E27FC236}">
                <a16:creationId xmlns:a16="http://schemas.microsoft.com/office/drawing/2014/main" id="{9944CD46-381E-051D-0996-DDE1E6136118}"/>
              </a:ext>
            </a:extLst>
          </p:cNvPr>
          <p:cNvSpPr>
            <a:spLocks noGrp="1"/>
          </p:cNvSpPr>
          <p:nvPr>
            <p:ph type="sldNum" sz="quarter" idx="5"/>
          </p:nvPr>
        </p:nvSpPr>
        <p:spPr>
          <a:xfrm>
            <a:off x="3850443" y="9428584"/>
            <a:ext cx="2945659" cy="49805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DF395BC-D4F7-45EF-8F3A-40F16DDBBDF5}" type="slidenum">
              <a:rPr lang="lv-LV" altLang="lv-LV"/>
              <a:pPr>
                <a:defRPr/>
              </a:pPr>
              <a:t>‹#›</a:t>
            </a:fld>
            <a:endParaRPr lang="lv-LV" altLang="lv-LV"/>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GB"/>
              <a:t>Click to edit Master title style</a:t>
            </a:r>
            <a:endParaRPr lang="x-none"/>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GB"/>
              <a:t>Click to edit Master subtitle style</a:t>
            </a:r>
            <a:endParaRPr lang="x-none"/>
          </a:p>
        </p:txBody>
      </p:sp>
      <p:sp>
        <p:nvSpPr>
          <p:cNvPr id="4" name="Date Placeholder 3">
            <a:extLst>
              <a:ext uri="{FF2B5EF4-FFF2-40B4-BE49-F238E27FC236}">
                <a16:creationId xmlns:a16="http://schemas.microsoft.com/office/drawing/2014/main" id="{A7B53CBB-95E1-7FB5-9C1F-33E8B8D86456}"/>
              </a:ext>
            </a:extLst>
          </p:cNvPr>
          <p:cNvSpPr>
            <a:spLocks noGrp="1"/>
          </p:cNvSpPr>
          <p:nvPr>
            <p:ph type="dt" sz="half" idx="10"/>
          </p:nvPr>
        </p:nvSpPr>
        <p:spPr/>
        <p:txBody>
          <a:bodyPr/>
          <a:lstStyle>
            <a:lvl1pPr>
              <a:defRPr/>
            </a:lvl1pPr>
          </a:lstStyle>
          <a:p>
            <a:pPr>
              <a:defRPr/>
            </a:pPr>
            <a:fld id="{DC5EFF72-FBDB-4EFA-9591-674D7CE21075}" type="datetime1">
              <a:rPr lang="en-US"/>
              <a:pPr>
                <a:defRPr/>
              </a:pPr>
              <a:t>10/17/2024</a:t>
            </a:fld>
            <a:endParaRPr lang="en-US"/>
          </a:p>
        </p:txBody>
      </p:sp>
      <p:sp>
        <p:nvSpPr>
          <p:cNvPr id="5" name="Footer Placeholder 4">
            <a:extLst>
              <a:ext uri="{FF2B5EF4-FFF2-40B4-BE49-F238E27FC236}">
                <a16:creationId xmlns:a16="http://schemas.microsoft.com/office/drawing/2014/main" id="{8DBF7CCD-3634-385C-C9C8-9F6781AC424F}"/>
              </a:ext>
            </a:extLst>
          </p:cNvPr>
          <p:cNvSpPr>
            <a:spLocks noGrp="1"/>
          </p:cNvSpPr>
          <p:nvPr>
            <p:ph type="ftr" sz="quarter" idx="11"/>
          </p:nvPr>
        </p:nvSpPr>
        <p:spPr/>
        <p:txBody>
          <a:bodyPr/>
          <a:lstStyle>
            <a:lvl1pPr>
              <a:defRPr/>
            </a:lvl1pPr>
          </a:lstStyle>
          <a:p>
            <a:pPr>
              <a:defRPr/>
            </a:pPr>
            <a:r>
              <a:rPr lang="en-US"/>
              <a:t>Ādažu</a:t>
            </a:r>
          </a:p>
        </p:txBody>
      </p:sp>
      <p:sp>
        <p:nvSpPr>
          <p:cNvPr id="6" name="Slide Number Placeholder 5">
            <a:extLst>
              <a:ext uri="{FF2B5EF4-FFF2-40B4-BE49-F238E27FC236}">
                <a16:creationId xmlns:a16="http://schemas.microsoft.com/office/drawing/2014/main" id="{8F4BEF4B-46F1-66D7-A59D-6E35A75556DF}"/>
              </a:ext>
            </a:extLst>
          </p:cNvPr>
          <p:cNvSpPr>
            <a:spLocks noGrp="1"/>
          </p:cNvSpPr>
          <p:nvPr>
            <p:ph type="sldNum" sz="quarter" idx="12"/>
          </p:nvPr>
        </p:nvSpPr>
        <p:spPr/>
        <p:txBody>
          <a:bodyPr/>
          <a:lstStyle>
            <a:lvl1pPr>
              <a:defRPr/>
            </a:lvl1pPr>
          </a:lstStyle>
          <a:p>
            <a:pPr>
              <a:defRPr/>
            </a:pPr>
            <a:fld id="{18C53B4D-4189-4E37-AB8D-7F07E5B45BCC}" type="slidenum">
              <a:rPr lang="en-US" altLang="lv-LV"/>
              <a:pPr>
                <a:defRPr/>
              </a:pPr>
              <a:t>‹#›</a:t>
            </a:fld>
            <a:endParaRPr lang="en-US" altLang="lv-LV"/>
          </a:p>
        </p:txBody>
      </p:sp>
    </p:spTree>
    <p:extLst>
      <p:ext uri="{BB962C8B-B14F-4D97-AF65-F5344CB8AC3E}">
        <p14:creationId xmlns:p14="http://schemas.microsoft.com/office/powerpoint/2010/main" val="1712295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x-none"/>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9EEDDD50-C1C6-331F-A725-6919489641A1}"/>
              </a:ext>
            </a:extLst>
          </p:cNvPr>
          <p:cNvSpPr>
            <a:spLocks noGrp="1"/>
          </p:cNvSpPr>
          <p:nvPr>
            <p:ph type="dt" sz="half" idx="10"/>
          </p:nvPr>
        </p:nvSpPr>
        <p:spPr/>
        <p:txBody>
          <a:bodyPr/>
          <a:lstStyle>
            <a:lvl1pPr>
              <a:defRPr/>
            </a:lvl1pPr>
          </a:lstStyle>
          <a:p>
            <a:pPr>
              <a:defRPr/>
            </a:pPr>
            <a:fld id="{3CAA6DD6-F017-4FD9-BC75-CB5E95C28D56}" type="datetime1">
              <a:rPr lang="en-US"/>
              <a:pPr>
                <a:defRPr/>
              </a:pPr>
              <a:t>10/17/2024</a:t>
            </a:fld>
            <a:endParaRPr lang="en-US"/>
          </a:p>
        </p:txBody>
      </p:sp>
      <p:sp>
        <p:nvSpPr>
          <p:cNvPr id="5" name="Footer Placeholder 4">
            <a:extLst>
              <a:ext uri="{FF2B5EF4-FFF2-40B4-BE49-F238E27FC236}">
                <a16:creationId xmlns:a16="http://schemas.microsoft.com/office/drawing/2014/main" id="{9EBE173A-A6E2-CF41-4C4A-39294CEECFD9}"/>
              </a:ext>
            </a:extLst>
          </p:cNvPr>
          <p:cNvSpPr>
            <a:spLocks noGrp="1"/>
          </p:cNvSpPr>
          <p:nvPr>
            <p:ph type="ftr" sz="quarter" idx="11"/>
          </p:nvPr>
        </p:nvSpPr>
        <p:spPr/>
        <p:txBody>
          <a:bodyPr/>
          <a:lstStyle>
            <a:lvl1pPr>
              <a:defRPr/>
            </a:lvl1pPr>
          </a:lstStyle>
          <a:p>
            <a:pPr>
              <a:defRPr/>
            </a:pPr>
            <a:r>
              <a:rPr lang="en-US"/>
              <a:t>Ādažu</a:t>
            </a:r>
          </a:p>
        </p:txBody>
      </p:sp>
      <p:sp>
        <p:nvSpPr>
          <p:cNvPr id="6" name="Slide Number Placeholder 5">
            <a:extLst>
              <a:ext uri="{FF2B5EF4-FFF2-40B4-BE49-F238E27FC236}">
                <a16:creationId xmlns:a16="http://schemas.microsoft.com/office/drawing/2014/main" id="{6938C6F7-8285-CA76-DB7C-7BE9712422BE}"/>
              </a:ext>
            </a:extLst>
          </p:cNvPr>
          <p:cNvSpPr>
            <a:spLocks noGrp="1"/>
          </p:cNvSpPr>
          <p:nvPr>
            <p:ph type="sldNum" sz="quarter" idx="12"/>
          </p:nvPr>
        </p:nvSpPr>
        <p:spPr/>
        <p:txBody>
          <a:bodyPr/>
          <a:lstStyle>
            <a:lvl1pPr>
              <a:defRPr/>
            </a:lvl1pPr>
          </a:lstStyle>
          <a:p>
            <a:pPr>
              <a:defRPr/>
            </a:pPr>
            <a:fld id="{4863B81E-A6CF-4598-B3D9-A946C16E949A}" type="slidenum">
              <a:rPr lang="en-US" altLang="lv-LV"/>
              <a:pPr>
                <a:defRPr/>
              </a:pPr>
              <a:t>‹#›</a:t>
            </a:fld>
            <a:endParaRPr lang="en-US" altLang="lv-LV"/>
          </a:p>
        </p:txBody>
      </p:sp>
    </p:spTree>
    <p:extLst>
      <p:ext uri="{BB962C8B-B14F-4D97-AF65-F5344CB8AC3E}">
        <p14:creationId xmlns:p14="http://schemas.microsoft.com/office/powerpoint/2010/main" val="2592857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GB"/>
              <a:t>Click to edit Master title style</a:t>
            </a:r>
            <a:endParaRPr lang="x-none"/>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60EBD753-A733-7AC9-2E81-B89EB063A19B}"/>
              </a:ext>
            </a:extLst>
          </p:cNvPr>
          <p:cNvSpPr>
            <a:spLocks noGrp="1"/>
          </p:cNvSpPr>
          <p:nvPr>
            <p:ph type="dt" sz="half" idx="10"/>
          </p:nvPr>
        </p:nvSpPr>
        <p:spPr/>
        <p:txBody>
          <a:bodyPr/>
          <a:lstStyle>
            <a:lvl1pPr>
              <a:defRPr/>
            </a:lvl1pPr>
          </a:lstStyle>
          <a:p>
            <a:pPr>
              <a:defRPr/>
            </a:pPr>
            <a:fld id="{1CFE189D-6D80-4BA2-BA3B-2DF155631061}" type="datetime1">
              <a:rPr lang="en-US"/>
              <a:pPr>
                <a:defRPr/>
              </a:pPr>
              <a:t>10/17/2024</a:t>
            </a:fld>
            <a:endParaRPr lang="en-US"/>
          </a:p>
        </p:txBody>
      </p:sp>
      <p:sp>
        <p:nvSpPr>
          <p:cNvPr id="5" name="Footer Placeholder 4">
            <a:extLst>
              <a:ext uri="{FF2B5EF4-FFF2-40B4-BE49-F238E27FC236}">
                <a16:creationId xmlns:a16="http://schemas.microsoft.com/office/drawing/2014/main" id="{B9D06C1B-037D-6DEA-5E09-D21E0F6AFE5A}"/>
              </a:ext>
            </a:extLst>
          </p:cNvPr>
          <p:cNvSpPr>
            <a:spLocks noGrp="1"/>
          </p:cNvSpPr>
          <p:nvPr>
            <p:ph type="ftr" sz="quarter" idx="11"/>
          </p:nvPr>
        </p:nvSpPr>
        <p:spPr/>
        <p:txBody>
          <a:bodyPr/>
          <a:lstStyle>
            <a:lvl1pPr>
              <a:defRPr/>
            </a:lvl1pPr>
          </a:lstStyle>
          <a:p>
            <a:pPr>
              <a:defRPr/>
            </a:pPr>
            <a:r>
              <a:rPr lang="en-US"/>
              <a:t>Ādažu</a:t>
            </a:r>
          </a:p>
        </p:txBody>
      </p:sp>
      <p:sp>
        <p:nvSpPr>
          <p:cNvPr id="6" name="Slide Number Placeholder 5">
            <a:extLst>
              <a:ext uri="{FF2B5EF4-FFF2-40B4-BE49-F238E27FC236}">
                <a16:creationId xmlns:a16="http://schemas.microsoft.com/office/drawing/2014/main" id="{67226F4C-D95A-785B-079A-AC9F756E0274}"/>
              </a:ext>
            </a:extLst>
          </p:cNvPr>
          <p:cNvSpPr>
            <a:spLocks noGrp="1"/>
          </p:cNvSpPr>
          <p:nvPr>
            <p:ph type="sldNum" sz="quarter" idx="12"/>
          </p:nvPr>
        </p:nvSpPr>
        <p:spPr/>
        <p:txBody>
          <a:bodyPr/>
          <a:lstStyle>
            <a:lvl1pPr>
              <a:defRPr/>
            </a:lvl1pPr>
          </a:lstStyle>
          <a:p>
            <a:pPr>
              <a:defRPr/>
            </a:pPr>
            <a:fld id="{2522EE79-87EA-453E-9A71-2D1CF00AC876}" type="slidenum">
              <a:rPr lang="en-US" altLang="lv-LV"/>
              <a:pPr>
                <a:defRPr/>
              </a:pPr>
              <a:t>‹#›</a:t>
            </a:fld>
            <a:endParaRPr lang="en-US" altLang="lv-LV"/>
          </a:p>
        </p:txBody>
      </p:sp>
    </p:spTree>
    <p:extLst>
      <p:ext uri="{BB962C8B-B14F-4D97-AF65-F5344CB8AC3E}">
        <p14:creationId xmlns:p14="http://schemas.microsoft.com/office/powerpoint/2010/main" val="1634922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x-none"/>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756EA0CA-B2A4-D942-DD18-9AF7B955D2D3}"/>
              </a:ext>
            </a:extLst>
          </p:cNvPr>
          <p:cNvSpPr>
            <a:spLocks noGrp="1"/>
          </p:cNvSpPr>
          <p:nvPr>
            <p:ph type="dt" sz="half" idx="10"/>
          </p:nvPr>
        </p:nvSpPr>
        <p:spPr/>
        <p:txBody>
          <a:bodyPr/>
          <a:lstStyle>
            <a:lvl1pPr>
              <a:defRPr/>
            </a:lvl1pPr>
          </a:lstStyle>
          <a:p>
            <a:pPr>
              <a:defRPr/>
            </a:pPr>
            <a:fld id="{EE7FD376-D20F-4832-8C76-E897E11D9833}" type="datetime1">
              <a:rPr lang="en-US"/>
              <a:pPr>
                <a:defRPr/>
              </a:pPr>
              <a:t>10/17/2024</a:t>
            </a:fld>
            <a:endParaRPr lang="en-US"/>
          </a:p>
        </p:txBody>
      </p:sp>
      <p:sp>
        <p:nvSpPr>
          <p:cNvPr id="5" name="Footer Placeholder 4">
            <a:extLst>
              <a:ext uri="{FF2B5EF4-FFF2-40B4-BE49-F238E27FC236}">
                <a16:creationId xmlns:a16="http://schemas.microsoft.com/office/drawing/2014/main" id="{76DE3D4C-6E79-109D-2C2D-4A78936AFF81}"/>
              </a:ext>
            </a:extLst>
          </p:cNvPr>
          <p:cNvSpPr>
            <a:spLocks noGrp="1"/>
          </p:cNvSpPr>
          <p:nvPr>
            <p:ph type="ftr" sz="quarter" idx="11"/>
          </p:nvPr>
        </p:nvSpPr>
        <p:spPr/>
        <p:txBody>
          <a:bodyPr/>
          <a:lstStyle>
            <a:lvl1pPr>
              <a:defRPr/>
            </a:lvl1pPr>
          </a:lstStyle>
          <a:p>
            <a:pPr>
              <a:defRPr/>
            </a:pPr>
            <a:r>
              <a:rPr lang="en-US"/>
              <a:t>Ādažu</a:t>
            </a:r>
          </a:p>
        </p:txBody>
      </p:sp>
      <p:sp>
        <p:nvSpPr>
          <p:cNvPr id="6" name="Slide Number Placeholder 5">
            <a:extLst>
              <a:ext uri="{FF2B5EF4-FFF2-40B4-BE49-F238E27FC236}">
                <a16:creationId xmlns:a16="http://schemas.microsoft.com/office/drawing/2014/main" id="{18E8929C-CB00-8514-993A-17007D725D1D}"/>
              </a:ext>
            </a:extLst>
          </p:cNvPr>
          <p:cNvSpPr>
            <a:spLocks noGrp="1"/>
          </p:cNvSpPr>
          <p:nvPr>
            <p:ph type="sldNum" sz="quarter" idx="12"/>
          </p:nvPr>
        </p:nvSpPr>
        <p:spPr/>
        <p:txBody>
          <a:bodyPr/>
          <a:lstStyle>
            <a:lvl1pPr>
              <a:defRPr/>
            </a:lvl1pPr>
          </a:lstStyle>
          <a:p>
            <a:pPr>
              <a:defRPr/>
            </a:pPr>
            <a:fld id="{676C43A5-714F-4540-9E65-0EE7207759E0}" type="slidenum">
              <a:rPr lang="en-US" altLang="lv-LV"/>
              <a:pPr>
                <a:defRPr/>
              </a:pPr>
              <a:t>‹#›</a:t>
            </a:fld>
            <a:endParaRPr lang="en-US" altLang="lv-LV"/>
          </a:p>
        </p:txBody>
      </p:sp>
    </p:spTree>
    <p:extLst>
      <p:ext uri="{BB962C8B-B14F-4D97-AF65-F5344CB8AC3E}">
        <p14:creationId xmlns:p14="http://schemas.microsoft.com/office/powerpoint/2010/main" val="3203662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GB"/>
              <a:t>Click to edit Master title style</a:t>
            </a:r>
            <a:endParaRPr lang="x-none"/>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0F2E84E-4C16-ED9D-5977-0BE3B2BAC908}"/>
              </a:ext>
            </a:extLst>
          </p:cNvPr>
          <p:cNvSpPr>
            <a:spLocks noGrp="1"/>
          </p:cNvSpPr>
          <p:nvPr>
            <p:ph type="dt" sz="half" idx="10"/>
          </p:nvPr>
        </p:nvSpPr>
        <p:spPr/>
        <p:txBody>
          <a:bodyPr/>
          <a:lstStyle>
            <a:lvl1pPr>
              <a:defRPr/>
            </a:lvl1pPr>
          </a:lstStyle>
          <a:p>
            <a:pPr>
              <a:defRPr/>
            </a:pPr>
            <a:fld id="{B2131287-DFDD-43BB-98B8-3F0A1BFF8E57}" type="datetime1">
              <a:rPr lang="en-US"/>
              <a:pPr>
                <a:defRPr/>
              </a:pPr>
              <a:t>10/17/2024</a:t>
            </a:fld>
            <a:endParaRPr lang="en-US"/>
          </a:p>
        </p:txBody>
      </p:sp>
      <p:sp>
        <p:nvSpPr>
          <p:cNvPr id="5" name="Footer Placeholder 4">
            <a:extLst>
              <a:ext uri="{FF2B5EF4-FFF2-40B4-BE49-F238E27FC236}">
                <a16:creationId xmlns:a16="http://schemas.microsoft.com/office/drawing/2014/main" id="{507680A0-B9D0-A81B-CF74-1457DE7FE482}"/>
              </a:ext>
            </a:extLst>
          </p:cNvPr>
          <p:cNvSpPr>
            <a:spLocks noGrp="1"/>
          </p:cNvSpPr>
          <p:nvPr>
            <p:ph type="ftr" sz="quarter" idx="11"/>
          </p:nvPr>
        </p:nvSpPr>
        <p:spPr/>
        <p:txBody>
          <a:bodyPr/>
          <a:lstStyle>
            <a:lvl1pPr>
              <a:defRPr/>
            </a:lvl1pPr>
          </a:lstStyle>
          <a:p>
            <a:pPr>
              <a:defRPr/>
            </a:pPr>
            <a:r>
              <a:rPr lang="en-US"/>
              <a:t>Ādažu</a:t>
            </a:r>
          </a:p>
        </p:txBody>
      </p:sp>
      <p:sp>
        <p:nvSpPr>
          <p:cNvPr id="6" name="Slide Number Placeholder 5">
            <a:extLst>
              <a:ext uri="{FF2B5EF4-FFF2-40B4-BE49-F238E27FC236}">
                <a16:creationId xmlns:a16="http://schemas.microsoft.com/office/drawing/2014/main" id="{50538E69-0C45-0F9A-8C3A-1763852CDD79}"/>
              </a:ext>
            </a:extLst>
          </p:cNvPr>
          <p:cNvSpPr>
            <a:spLocks noGrp="1"/>
          </p:cNvSpPr>
          <p:nvPr>
            <p:ph type="sldNum" sz="quarter" idx="12"/>
          </p:nvPr>
        </p:nvSpPr>
        <p:spPr/>
        <p:txBody>
          <a:bodyPr/>
          <a:lstStyle>
            <a:lvl1pPr>
              <a:defRPr/>
            </a:lvl1pPr>
          </a:lstStyle>
          <a:p>
            <a:pPr>
              <a:defRPr/>
            </a:pPr>
            <a:fld id="{C6F7F490-0F01-4068-8DFE-56E3785EE126}" type="slidenum">
              <a:rPr lang="en-US" altLang="lv-LV"/>
              <a:pPr>
                <a:defRPr/>
              </a:pPr>
              <a:t>‹#›</a:t>
            </a:fld>
            <a:endParaRPr lang="en-US" altLang="lv-LV"/>
          </a:p>
        </p:txBody>
      </p:sp>
    </p:spTree>
    <p:extLst>
      <p:ext uri="{BB962C8B-B14F-4D97-AF65-F5344CB8AC3E}">
        <p14:creationId xmlns:p14="http://schemas.microsoft.com/office/powerpoint/2010/main" val="960945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x-none"/>
          </a:p>
        </p:txBody>
      </p:sp>
      <p:sp>
        <p:nvSpPr>
          <p:cNvPr id="3" name="Content Placeholder 2"/>
          <p:cNvSpPr>
            <a:spLocks noGrp="1"/>
          </p:cNvSpPr>
          <p:nvPr>
            <p:ph sz="half" idx="1"/>
          </p:nvPr>
        </p:nvSpPr>
        <p:spPr>
          <a:xfrm>
            <a:off x="1257300" y="2738438"/>
            <a:ext cx="7772400" cy="65270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p:cNvSpPr>
            <a:spLocks noGrp="1"/>
          </p:cNvSpPr>
          <p:nvPr>
            <p:ph sz="half" idx="2"/>
          </p:nvPr>
        </p:nvSpPr>
        <p:spPr>
          <a:xfrm>
            <a:off x="9258300" y="2738438"/>
            <a:ext cx="7772400" cy="65270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3">
            <a:extLst>
              <a:ext uri="{FF2B5EF4-FFF2-40B4-BE49-F238E27FC236}">
                <a16:creationId xmlns:a16="http://schemas.microsoft.com/office/drawing/2014/main" id="{C4DB4180-AD9F-6B0D-23A3-B1A794BB6804}"/>
              </a:ext>
            </a:extLst>
          </p:cNvPr>
          <p:cNvSpPr>
            <a:spLocks noGrp="1"/>
          </p:cNvSpPr>
          <p:nvPr>
            <p:ph type="dt" sz="half" idx="10"/>
          </p:nvPr>
        </p:nvSpPr>
        <p:spPr/>
        <p:txBody>
          <a:bodyPr/>
          <a:lstStyle>
            <a:lvl1pPr>
              <a:defRPr/>
            </a:lvl1pPr>
          </a:lstStyle>
          <a:p>
            <a:pPr>
              <a:defRPr/>
            </a:pPr>
            <a:fld id="{F8F221CF-7785-4F08-B8C6-B262C1761169}" type="datetime1">
              <a:rPr lang="en-US"/>
              <a:pPr>
                <a:defRPr/>
              </a:pPr>
              <a:t>10/17/2024</a:t>
            </a:fld>
            <a:endParaRPr lang="en-US"/>
          </a:p>
        </p:txBody>
      </p:sp>
      <p:sp>
        <p:nvSpPr>
          <p:cNvPr id="6" name="Footer Placeholder 4">
            <a:extLst>
              <a:ext uri="{FF2B5EF4-FFF2-40B4-BE49-F238E27FC236}">
                <a16:creationId xmlns:a16="http://schemas.microsoft.com/office/drawing/2014/main" id="{0B006CCC-B5B6-FBF0-6629-A19CF0236B9D}"/>
              </a:ext>
            </a:extLst>
          </p:cNvPr>
          <p:cNvSpPr>
            <a:spLocks noGrp="1"/>
          </p:cNvSpPr>
          <p:nvPr>
            <p:ph type="ftr" sz="quarter" idx="11"/>
          </p:nvPr>
        </p:nvSpPr>
        <p:spPr/>
        <p:txBody>
          <a:bodyPr/>
          <a:lstStyle>
            <a:lvl1pPr>
              <a:defRPr/>
            </a:lvl1pPr>
          </a:lstStyle>
          <a:p>
            <a:pPr>
              <a:defRPr/>
            </a:pPr>
            <a:r>
              <a:rPr lang="en-US"/>
              <a:t>Ādažu</a:t>
            </a:r>
          </a:p>
        </p:txBody>
      </p:sp>
      <p:sp>
        <p:nvSpPr>
          <p:cNvPr id="7" name="Slide Number Placeholder 5">
            <a:extLst>
              <a:ext uri="{FF2B5EF4-FFF2-40B4-BE49-F238E27FC236}">
                <a16:creationId xmlns:a16="http://schemas.microsoft.com/office/drawing/2014/main" id="{F75A24B9-F3C0-FD53-80B4-7B04CCA58A68}"/>
              </a:ext>
            </a:extLst>
          </p:cNvPr>
          <p:cNvSpPr>
            <a:spLocks noGrp="1"/>
          </p:cNvSpPr>
          <p:nvPr>
            <p:ph type="sldNum" sz="quarter" idx="12"/>
          </p:nvPr>
        </p:nvSpPr>
        <p:spPr/>
        <p:txBody>
          <a:bodyPr/>
          <a:lstStyle>
            <a:lvl1pPr>
              <a:defRPr/>
            </a:lvl1pPr>
          </a:lstStyle>
          <a:p>
            <a:pPr>
              <a:defRPr/>
            </a:pPr>
            <a:fld id="{2D859F99-0491-4F0D-9423-A45C44CC3543}" type="slidenum">
              <a:rPr lang="en-US" altLang="lv-LV"/>
              <a:pPr>
                <a:defRPr/>
              </a:pPr>
              <a:t>‹#›</a:t>
            </a:fld>
            <a:endParaRPr lang="en-US" altLang="lv-LV"/>
          </a:p>
        </p:txBody>
      </p:sp>
    </p:spTree>
    <p:extLst>
      <p:ext uri="{BB962C8B-B14F-4D97-AF65-F5344CB8AC3E}">
        <p14:creationId xmlns:p14="http://schemas.microsoft.com/office/powerpoint/2010/main" val="4175150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GB"/>
              <a:t>Click to edit Master title style</a:t>
            </a:r>
            <a:endParaRPr lang="x-none"/>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GB"/>
              <a:t>Click to 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GB"/>
              <a:t>Click to 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3">
            <a:extLst>
              <a:ext uri="{FF2B5EF4-FFF2-40B4-BE49-F238E27FC236}">
                <a16:creationId xmlns:a16="http://schemas.microsoft.com/office/drawing/2014/main" id="{EB54D53D-9327-1129-94D1-9FD15F0F8E49}"/>
              </a:ext>
            </a:extLst>
          </p:cNvPr>
          <p:cNvSpPr>
            <a:spLocks noGrp="1"/>
          </p:cNvSpPr>
          <p:nvPr>
            <p:ph type="dt" sz="half" idx="10"/>
          </p:nvPr>
        </p:nvSpPr>
        <p:spPr/>
        <p:txBody>
          <a:bodyPr/>
          <a:lstStyle>
            <a:lvl1pPr>
              <a:defRPr/>
            </a:lvl1pPr>
          </a:lstStyle>
          <a:p>
            <a:pPr>
              <a:defRPr/>
            </a:pPr>
            <a:fld id="{5601D17C-2721-485B-B833-199C241C640B}" type="datetime1">
              <a:rPr lang="en-US"/>
              <a:pPr>
                <a:defRPr/>
              </a:pPr>
              <a:t>10/17/2024</a:t>
            </a:fld>
            <a:endParaRPr lang="en-US"/>
          </a:p>
        </p:txBody>
      </p:sp>
      <p:sp>
        <p:nvSpPr>
          <p:cNvPr id="8" name="Footer Placeholder 4">
            <a:extLst>
              <a:ext uri="{FF2B5EF4-FFF2-40B4-BE49-F238E27FC236}">
                <a16:creationId xmlns:a16="http://schemas.microsoft.com/office/drawing/2014/main" id="{4ACC1B36-F1B5-3342-79FE-379B94926A93}"/>
              </a:ext>
            </a:extLst>
          </p:cNvPr>
          <p:cNvSpPr>
            <a:spLocks noGrp="1"/>
          </p:cNvSpPr>
          <p:nvPr>
            <p:ph type="ftr" sz="quarter" idx="11"/>
          </p:nvPr>
        </p:nvSpPr>
        <p:spPr/>
        <p:txBody>
          <a:bodyPr/>
          <a:lstStyle>
            <a:lvl1pPr>
              <a:defRPr/>
            </a:lvl1pPr>
          </a:lstStyle>
          <a:p>
            <a:pPr>
              <a:defRPr/>
            </a:pPr>
            <a:r>
              <a:rPr lang="en-US"/>
              <a:t>Ādažu</a:t>
            </a:r>
          </a:p>
        </p:txBody>
      </p:sp>
      <p:sp>
        <p:nvSpPr>
          <p:cNvPr id="9" name="Slide Number Placeholder 5">
            <a:extLst>
              <a:ext uri="{FF2B5EF4-FFF2-40B4-BE49-F238E27FC236}">
                <a16:creationId xmlns:a16="http://schemas.microsoft.com/office/drawing/2014/main" id="{A3FEAC05-DF9C-C79E-860A-400AF48A61B3}"/>
              </a:ext>
            </a:extLst>
          </p:cNvPr>
          <p:cNvSpPr>
            <a:spLocks noGrp="1"/>
          </p:cNvSpPr>
          <p:nvPr>
            <p:ph type="sldNum" sz="quarter" idx="12"/>
          </p:nvPr>
        </p:nvSpPr>
        <p:spPr/>
        <p:txBody>
          <a:bodyPr/>
          <a:lstStyle>
            <a:lvl1pPr>
              <a:defRPr/>
            </a:lvl1pPr>
          </a:lstStyle>
          <a:p>
            <a:pPr>
              <a:defRPr/>
            </a:pPr>
            <a:fld id="{47BF4DAB-BEBF-47E2-8BE7-483C4F1CFE8C}" type="slidenum">
              <a:rPr lang="en-US" altLang="lv-LV"/>
              <a:pPr>
                <a:defRPr/>
              </a:pPr>
              <a:t>‹#›</a:t>
            </a:fld>
            <a:endParaRPr lang="en-US" altLang="lv-LV"/>
          </a:p>
        </p:txBody>
      </p:sp>
    </p:spTree>
    <p:extLst>
      <p:ext uri="{BB962C8B-B14F-4D97-AF65-F5344CB8AC3E}">
        <p14:creationId xmlns:p14="http://schemas.microsoft.com/office/powerpoint/2010/main" val="3620525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x-none"/>
          </a:p>
        </p:txBody>
      </p:sp>
      <p:sp>
        <p:nvSpPr>
          <p:cNvPr id="3" name="Date Placeholder 3">
            <a:extLst>
              <a:ext uri="{FF2B5EF4-FFF2-40B4-BE49-F238E27FC236}">
                <a16:creationId xmlns:a16="http://schemas.microsoft.com/office/drawing/2014/main" id="{7328E707-E753-D26F-3339-55135189A420}"/>
              </a:ext>
            </a:extLst>
          </p:cNvPr>
          <p:cNvSpPr>
            <a:spLocks noGrp="1"/>
          </p:cNvSpPr>
          <p:nvPr>
            <p:ph type="dt" sz="half" idx="10"/>
          </p:nvPr>
        </p:nvSpPr>
        <p:spPr/>
        <p:txBody>
          <a:bodyPr/>
          <a:lstStyle>
            <a:lvl1pPr>
              <a:defRPr/>
            </a:lvl1pPr>
          </a:lstStyle>
          <a:p>
            <a:pPr>
              <a:defRPr/>
            </a:pPr>
            <a:fld id="{F1AD60D4-9A01-4119-B642-44A9C0F56930}" type="datetime1">
              <a:rPr lang="en-US"/>
              <a:pPr>
                <a:defRPr/>
              </a:pPr>
              <a:t>10/17/2024</a:t>
            </a:fld>
            <a:endParaRPr lang="en-US"/>
          </a:p>
        </p:txBody>
      </p:sp>
      <p:sp>
        <p:nvSpPr>
          <p:cNvPr id="4" name="Footer Placeholder 4">
            <a:extLst>
              <a:ext uri="{FF2B5EF4-FFF2-40B4-BE49-F238E27FC236}">
                <a16:creationId xmlns:a16="http://schemas.microsoft.com/office/drawing/2014/main" id="{3CAF28BA-1FAA-D738-238D-FD0A52A6FFC8}"/>
              </a:ext>
            </a:extLst>
          </p:cNvPr>
          <p:cNvSpPr>
            <a:spLocks noGrp="1"/>
          </p:cNvSpPr>
          <p:nvPr>
            <p:ph type="ftr" sz="quarter" idx="11"/>
          </p:nvPr>
        </p:nvSpPr>
        <p:spPr/>
        <p:txBody>
          <a:bodyPr/>
          <a:lstStyle>
            <a:lvl1pPr>
              <a:defRPr/>
            </a:lvl1pPr>
          </a:lstStyle>
          <a:p>
            <a:pPr>
              <a:defRPr/>
            </a:pPr>
            <a:r>
              <a:rPr lang="en-US"/>
              <a:t>Ādažu</a:t>
            </a:r>
          </a:p>
        </p:txBody>
      </p:sp>
      <p:sp>
        <p:nvSpPr>
          <p:cNvPr id="5" name="Slide Number Placeholder 5">
            <a:extLst>
              <a:ext uri="{FF2B5EF4-FFF2-40B4-BE49-F238E27FC236}">
                <a16:creationId xmlns:a16="http://schemas.microsoft.com/office/drawing/2014/main" id="{A18A9683-7C3D-5F72-7D5B-BE128BDC8274}"/>
              </a:ext>
            </a:extLst>
          </p:cNvPr>
          <p:cNvSpPr>
            <a:spLocks noGrp="1"/>
          </p:cNvSpPr>
          <p:nvPr>
            <p:ph type="sldNum" sz="quarter" idx="12"/>
          </p:nvPr>
        </p:nvSpPr>
        <p:spPr/>
        <p:txBody>
          <a:bodyPr/>
          <a:lstStyle>
            <a:lvl1pPr>
              <a:defRPr/>
            </a:lvl1pPr>
          </a:lstStyle>
          <a:p>
            <a:pPr>
              <a:defRPr/>
            </a:pPr>
            <a:fld id="{837A982A-158A-4E33-B41A-6C7D838C30C0}" type="slidenum">
              <a:rPr lang="en-US" altLang="lv-LV"/>
              <a:pPr>
                <a:defRPr/>
              </a:pPr>
              <a:t>‹#›</a:t>
            </a:fld>
            <a:endParaRPr lang="en-US" altLang="lv-LV"/>
          </a:p>
        </p:txBody>
      </p:sp>
    </p:spTree>
    <p:extLst>
      <p:ext uri="{BB962C8B-B14F-4D97-AF65-F5344CB8AC3E}">
        <p14:creationId xmlns:p14="http://schemas.microsoft.com/office/powerpoint/2010/main" val="3188272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9F1D873-9CB7-B64D-D3C4-6C4E5584170F}"/>
              </a:ext>
            </a:extLst>
          </p:cNvPr>
          <p:cNvSpPr>
            <a:spLocks noGrp="1"/>
          </p:cNvSpPr>
          <p:nvPr>
            <p:ph type="dt" sz="half" idx="10"/>
          </p:nvPr>
        </p:nvSpPr>
        <p:spPr/>
        <p:txBody>
          <a:bodyPr/>
          <a:lstStyle>
            <a:lvl1pPr>
              <a:defRPr/>
            </a:lvl1pPr>
          </a:lstStyle>
          <a:p>
            <a:pPr>
              <a:defRPr/>
            </a:pPr>
            <a:fld id="{224E7A69-49D4-4838-BC0F-57C728ABE2EB}" type="datetime1">
              <a:rPr lang="en-US"/>
              <a:pPr>
                <a:defRPr/>
              </a:pPr>
              <a:t>10/17/2024</a:t>
            </a:fld>
            <a:endParaRPr lang="en-US"/>
          </a:p>
        </p:txBody>
      </p:sp>
      <p:sp>
        <p:nvSpPr>
          <p:cNvPr id="3" name="Footer Placeholder 4">
            <a:extLst>
              <a:ext uri="{FF2B5EF4-FFF2-40B4-BE49-F238E27FC236}">
                <a16:creationId xmlns:a16="http://schemas.microsoft.com/office/drawing/2014/main" id="{A6507E5A-6EDC-22BB-B6D8-8DD94AFFD6CF}"/>
              </a:ext>
            </a:extLst>
          </p:cNvPr>
          <p:cNvSpPr>
            <a:spLocks noGrp="1"/>
          </p:cNvSpPr>
          <p:nvPr>
            <p:ph type="ftr" sz="quarter" idx="11"/>
          </p:nvPr>
        </p:nvSpPr>
        <p:spPr/>
        <p:txBody>
          <a:bodyPr/>
          <a:lstStyle>
            <a:lvl1pPr>
              <a:defRPr/>
            </a:lvl1pPr>
          </a:lstStyle>
          <a:p>
            <a:pPr>
              <a:defRPr/>
            </a:pPr>
            <a:r>
              <a:rPr lang="en-US"/>
              <a:t>Ādažu</a:t>
            </a:r>
          </a:p>
        </p:txBody>
      </p:sp>
      <p:sp>
        <p:nvSpPr>
          <p:cNvPr id="4" name="Slide Number Placeholder 5">
            <a:extLst>
              <a:ext uri="{FF2B5EF4-FFF2-40B4-BE49-F238E27FC236}">
                <a16:creationId xmlns:a16="http://schemas.microsoft.com/office/drawing/2014/main" id="{6FCCFB3D-1419-0A30-A4F6-808C0E1AD0D2}"/>
              </a:ext>
            </a:extLst>
          </p:cNvPr>
          <p:cNvSpPr>
            <a:spLocks noGrp="1"/>
          </p:cNvSpPr>
          <p:nvPr>
            <p:ph type="sldNum" sz="quarter" idx="12"/>
          </p:nvPr>
        </p:nvSpPr>
        <p:spPr/>
        <p:txBody>
          <a:bodyPr/>
          <a:lstStyle>
            <a:lvl1pPr>
              <a:defRPr/>
            </a:lvl1pPr>
          </a:lstStyle>
          <a:p>
            <a:pPr>
              <a:defRPr/>
            </a:pPr>
            <a:fld id="{F459FFBE-0697-443C-AFBD-81A0DCD3ED83}" type="slidenum">
              <a:rPr lang="en-US" altLang="lv-LV"/>
              <a:pPr>
                <a:defRPr/>
              </a:pPr>
              <a:t>‹#›</a:t>
            </a:fld>
            <a:endParaRPr lang="en-US" altLang="lv-LV"/>
          </a:p>
        </p:txBody>
      </p:sp>
    </p:spTree>
    <p:extLst>
      <p:ext uri="{BB962C8B-B14F-4D97-AF65-F5344CB8AC3E}">
        <p14:creationId xmlns:p14="http://schemas.microsoft.com/office/powerpoint/2010/main" val="250140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GB"/>
              <a:t>Click to edit Master title style</a:t>
            </a:r>
            <a:endParaRPr lang="x-none"/>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GB"/>
              <a:t>Click to edit Master text styles</a:t>
            </a:r>
          </a:p>
        </p:txBody>
      </p:sp>
      <p:sp>
        <p:nvSpPr>
          <p:cNvPr id="5" name="Date Placeholder 3">
            <a:extLst>
              <a:ext uri="{FF2B5EF4-FFF2-40B4-BE49-F238E27FC236}">
                <a16:creationId xmlns:a16="http://schemas.microsoft.com/office/drawing/2014/main" id="{69D814AA-1EF4-D729-E244-C0242D60CD75}"/>
              </a:ext>
            </a:extLst>
          </p:cNvPr>
          <p:cNvSpPr>
            <a:spLocks noGrp="1"/>
          </p:cNvSpPr>
          <p:nvPr>
            <p:ph type="dt" sz="half" idx="10"/>
          </p:nvPr>
        </p:nvSpPr>
        <p:spPr/>
        <p:txBody>
          <a:bodyPr/>
          <a:lstStyle>
            <a:lvl1pPr>
              <a:defRPr/>
            </a:lvl1pPr>
          </a:lstStyle>
          <a:p>
            <a:pPr>
              <a:defRPr/>
            </a:pPr>
            <a:fld id="{79A449E7-145D-4376-96A6-383A80B8AF93}" type="datetime1">
              <a:rPr lang="en-US"/>
              <a:pPr>
                <a:defRPr/>
              </a:pPr>
              <a:t>10/17/2024</a:t>
            </a:fld>
            <a:endParaRPr lang="en-US"/>
          </a:p>
        </p:txBody>
      </p:sp>
      <p:sp>
        <p:nvSpPr>
          <p:cNvPr id="6" name="Footer Placeholder 4">
            <a:extLst>
              <a:ext uri="{FF2B5EF4-FFF2-40B4-BE49-F238E27FC236}">
                <a16:creationId xmlns:a16="http://schemas.microsoft.com/office/drawing/2014/main" id="{CD955074-4460-FBDA-14BF-BF281242CD5C}"/>
              </a:ext>
            </a:extLst>
          </p:cNvPr>
          <p:cNvSpPr>
            <a:spLocks noGrp="1"/>
          </p:cNvSpPr>
          <p:nvPr>
            <p:ph type="ftr" sz="quarter" idx="11"/>
          </p:nvPr>
        </p:nvSpPr>
        <p:spPr/>
        <p:txBody>
          <a:bodyPr/>
          <a:lstStyle>
            <a:lvl1pPr>
              <a:defRPr/>
            </a:lvl1pPr>
          </a:lstStyle>
          <a:p>
            <a:pPr>
              <a:defRPr/>
            </a:pPr>
            <a:r>
              <a:rPr lang="en-US"/>
              <a:t>Ādažu</a:t>
            </a:r>
          </a:p>
        </p:txBody>
      </p:sp>
      <p:sp>
        <p:nvSpPr>
          <p:cNvPr id="7" name="Slide Number Placeholder 5">
            <a:extLst>
              <a:ext uri="{FF2B5EF4-FFF2-40B4-BE49-F238E27FC236}">
                <a16:creationId xmlns:a16="http://schemas.microsoft.com/office/drawing/2014/main" id="{DA5931C3-F043-96F3-1843-5A93512D928C}"/>
              </a:ext>
            </a:extLst>
          </p:cNvPr>
          <p:cNvSpPr>
            <a:spLocks noGrp="1"/>
          </p:cNvSpPr>
          <p:nvPr>
            <p:ph type="sldNum" sz="quarter" idx="12"/>
          </p:nvPr>
        </p:nvSpPr>
        <p:spPr/>
        <p:txBody>
          <a:bodyPr/>
          <a:lstStyle>
            <a:lvl1pPr>
              <a:defRPr/>
            </a:lvl1pPr>
          </a:lstStyle>
          <a:p>
            <a:pPr>
              <a:defRPr/>
            </a:pPr>
            <a:fld id="{AB37336F-0EA2-4F18-8017-E57B51DA3747}" type="slidenum">
              <a:rPr lang="en-US" altLang="lv-LV"/>
              <a:pPr>
                <a:defRPr/>
              </a:pPr>
              <a:t>‹#›</a:t>
            </a:fld>
            <a:endParaRPr lang="en-US" altLang="lv-LV"/>
          </a:p>
        </p:txBody>
      </p:sp>
    </p:spTree>
    <p:extLst>
      <p:ext uri="{BB962C8B-B14F-4D97-AF65-F5344CB8AC3E}">
        <p14:creationId xmlns:p14="http://schemas.microsoft.com/office/powerpoint/2010/main" val="1263348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GB"/>
              <a:t>Click to edit Master title style</a:t>
            </a:r>
            <a:endParaRPr lang="x-none"/>
          </a:p>
        </p:txBody>
      </p:sp>
      <p:sp>
        <p:nvSpPr>
          <p:cNvPr id="3" name="Picture Placeholder 2"/>
          <p:cNvSpPr>
            <a:spLocks noGrp="1"/>
          </p:cNvSpPr>
          <p:nvPr>
            <p:ph type="pic" idx="1"/>
          </p:nvPr>
        </p:nvSpPr>
        <p:spPr>
          <a:xfrm>
            <a:off x="7774782" y="1481138"/>
            <a:ext cx="9258300" cy="7310438"/>
          </a:xfrm>
        </p:spPr>
        <p:txBody>
          <a:bodyPr rtlCol="0">
            <a:normAutofit/>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pPr lvl="0"/>
            <a:endParaRPr lang="x-none" noProof="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GB"/>
              <a:t>Click to edit Master text styles</a:t>
            </a:r>
          </a:p>
        </p:txBody>
      </p:sp>
      <p:sp>
        <p:nvSpPr>
          <p:cNvPr id="5" name="Date Placeholder 3">
            <a:extLst>
              <a:ext uri="{FF2B5EF4-FFF2-40B4-BE49-F238E27FC236}">
                <a16:creationId xmlns:a16="http://schemas.microsoft.com/office/drawing/2014/main" id="{11D019E3-D521-49DA-9622-82A2235F5FFE}"/>
              </a:ext>
            </a:extLst>
          </p:cNvPr>
          <p:cNvSpPr>
            <a:spLocks noGrp="1"/>
          </p:cNvSpPr>
          <p:nvPr>
            <p:ph type="dt" sz="half" idx="10"/>
          </p:nvPr>
        </p:nvSpPr>
        <p:spPr/>
        <p:txBody>
          <a:bodyPr/>
          <a:lstStyle>
            <a:lvl1pPr>
              <a:defRPr/>
            </a:lvl1pPr>
          </a:lstStyle>
          <a:p>
            <a:pPr>
              <a:defRPr/>
            </a:pPr>
            <a:fld id="{5E07A8AF-E708-47A3-99EB-AE32BFAACB51}" type="datetime1">
              <a:rPr lang="en-US"/>
              <a:pPr>
                <a:defRPr/>
              </a:pPr>
              <a:t>10/17/2024</a:t>
            </a:fld>
            <a:endParaRPr lang="en-US"/>
          </a:p>
        </p:txBody>
      </p:sp>
      <p:sp>
        <p:nvSpPr>
          <p:cNvPr id="6" name="Footer Placeholder 4">
            <a:extLst>
              <a:ext uri="{FF2B5EF4-FFF2-40B4-BE49-F238E27FC236}">
                <a16:creationId xmlns:a16="http://schemas.microsoft.com/office/drawing/2014/main" id="{BC6679B3-0819-344A-40F4-EF13C8E94547}"/>
              </a:ext>
            </a:extLst>
          </p:cNvPr>
          <p:cNvSpPr>
            <a:spLocks noGrp="1"/>
          </p:cNvSpPr>
          <p:nvPr>
            <p:ph type="ftr" sz="quarter" idx="11"/>
          </p:nvPr>
        </p:nvSpPr>
        <p:spPr/>
        <p:txBody>
          <a:bodyPr/>
          <a:lstStyle>
            <a:lvl1pPr>
              <a:defRPr/>
            </a:lvl1pPr>
          </a:lstStyle>
          <a:p>
            <a:pPr>
              <a:defRPr/>
            </a:pPr>
            <a:r>
              <a:rPr lang="en-US"/>
              <a:t>Ādažu</a:t>
            </a:r>
          </a:p>
        </p:txBody>
      </p:sp>
      <p:sp>
        <p:nvSpPr>
          <p:cNvPr id="7" name="Slide Number Placeholder 5">
            <a:extLst>
              <a:ext uri="{FF2B5EF4-FFF2-40B4-BE49-F238E27FC236}">
                <a16:creationId xmlns:a16="http://schemas.microsoft.com/office/drawing/2014/main" id="{174B605B-4308-BA0C-5EC9-2D04C2FC3798}"/>
              </a:ext>
            </a:extLst>
          </p:cNvPr>
          <p:cNvSpPr>
            <a:spLocks noGrp="1"/>
          </p:cNvSpPr>
          <p:nvPr>
            <p:ph type="sldNum" sz="quarter" idx="12"/>
          </p:nvPr>
        </p:nvSpPr>
        <p:spPr/>
        <p:txBody>
          <a:bodyPr/>
          <a:lstStyle>
            <a:lvl1pPr>
              <a:defRPr/>
            </a:lvl1pPr>
          </a:lstStyle>
          <a:p>
            <a:pPr>
              <a:defRPr/>
            </a:pPr>
            <a:fld id="{29CD507E-1ED4-4308-AFE3-1812F86CD62D}" type="slidenum">
              <a:rPr lang="en-US" altLang="lv-LV"/>
              <a:pPr>
                <a:defRPr/>
              </a:pPr>
              <a:t>‹#›</a:t>
            </a:fld>
            <a:endParaRPr lang="en-US" altLang="lv-LV"/>
          </a:p>
        </p:txBody>
      </p:sp>
    </p:spTree>
    <p:extLst>
      <p:ext uri="{BB962C8B-B14F-4D97-AF65-F5344CB8AC3E}">
        <p14:creationId xmlns:p14="http://schemas.microsoft.com/office/powerpoint/2010/main" val="1899420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FE09677-4A7F-01B0-7BD0-28E915875CD9}"/>
              </a:ext>
            </a:extLst>
          </p:cNvPr>
          <p:cNvSpPr>
            <a:spLocks noGrp="1" noChangeArrowheads="1"/>
          </p:cNvSpPr>
          <p:nvPr>
            <p:ph type="title"/>
          </p:nvPr>
        </p:nvSpPr>
        <p:spPr bwMode="auto">
          <a:xfrm>
            <a:off x="1257300" y="547688"/>
            <a:ext cx="15773400"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lv-LV"/>
              <a:t>Click to edit Master title style</a:t>
            </a:r>
            <a:endParaRPr lang="lv-LV" altLang="lv-LV"/>
          </a:p>
        </p:txBody>
      </p:sp>
      <p:sp>
        <p:nvSpPr>
          <p:cNvPr id="1027" name="Text Placeholder 2">
            <a:extLst>
              <a:ext uri="{FF2B5EF4-FFF2-40B4-BE49-F238E27FC236}">
                <a16:creationId xmlns:a16="http://schemas.microsoft.com/office/drawing/2014/main" id="{3CA0E9AA-E058-C32B-63D2-61A019D2776A}"/>
              </a:ext>
            </a:extLst>
          </p:cNvPr>
          <p:cNvSpPr>
            <a:spLocks noGrp="1" noChangeArrowheads="1"/>
          </p:cNvSpPr>
          <p:nvPr>
            <p:ph type="body" idx="1"/>
          </p:nvPr>
        </p:nvSpPr>
        <p:spPr bwMode="auto">
          <a:xfrm>
            <a:off x="1257300" y="2738438"/>
            <a:ext cx="15773400" cy="652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lv-LV"/>
              <a:t>Click to edit Master text styles</a:t>
            </a:r>
          </a:p>
          <a:p>
            <a:pPr lvl="1"/>
            <a:r>
              <a:rPr lang="en-GB" altLang="lv-LV"/>
              <a:t>Second level</a:t>
            </a:r>
          </a:p>
          <a:p>
            <a:pPr lvl="2"/>
            <a:r>
              <a:rPr lang="en-GB" altLang="lv-LV"/>
              <a:t>Third level</a:t>
            </a:r>
          </a:p>
          <a:p>
            <a:pPr lvl="3"/>
            <a:r>
              <a:rPr lang="en-GB" altLang="lv-LV"/>
              <a:t>Fourth level</a:t>
            </a:r>
          </a:p>
          <a:p>
            <a:pPr lvl="4"/>
            <a:r>
              <a:rPr lang="en-GB" altLang="lv-LV"/>
              <a:t>Fifth level</a:t>
            </a:r>
            <a:endParaRPr lang="lv-LV" altLang="lv-LV"/>
          </a:p>
        </p:txBody>
      </p:sp>
      <p:sp>
        <p:nvSpPr>
          <p:cNvPr id="4" name="Date Placeholder 3">
            <a:extLst>
              <a:ext uri="{FF2B5EF4-FFF2-40B4-BE49-F238E27FC236}">
                <a16:creationId xmlns:a16="http://schemas.microsoft.com/office/drawing/2014/main" id="{2FB2250C-6D89-F663-8746-17B5856910A4}"/>
              </a:ext>
            </a:extLst>
          </p:cNvPr>
          <p:cNvSpPr>
            <a:spLocks noGrp="1"/>
          </p:cNvSpPr>
          <p:nvPr>
            <p:ph type="dt" sz="half" idx="2"/>
          </p:nvPr>
        </p:nvSpPr>
        <p:spPr>
          <a:xfrm>
            <a:off x="1257300" y="9534525"/>
            <a:ext cx="4114800" cy="547688"/>
          </a:xfrm>
          <a:prstGeom prst="rect">
            <a:avLst/>
          </a:prstGeom>
        </p:spPr>
        <p:txBody>
          <a:bodyPr vert="horz" lIns="91440" tIns="45720" rIns="91440" bIns="45720" rtlCol="0" anchor="ctr"/>
          <a:lstStyle>
            <a:lvl1pPr algn="l" eaLnBrk="1" fontAlgn="auto" hangingPunct="1">
              <a:spcBef>
                <a:spcPts val="0"/>
              </a:spcBef>
              <a:spcAft>
                <a:spcPts val="0"/>
              </a:spcAft>
              <a:defRPr sz="1800">
                <a:solidFill>
                  <a:schemeClr val="tx1">
                    <a:tint val="75000"/>
                  </a:schemeClr>
                </a:solidFill>
                <a:latin typeface="+mn-lt"/>
              </a:defRPr>
            </a:lvl1pPr>
          </a:lstStyle>
          <a:p>
            <a:pPr>
              <a:defRPr/>
            </a:pPr>
            <a:fld id="{E1CFEE54-0D80-45F2-A199-F1C13A7BBBD1}" type="datetime1">
              <a:rPr lang="en-US"/>
              <a:pPr>
                <a:defRPr/>
              </a:pPr>
              <a:t>10/17/2024</a:t>
            </a:fld>
            <a:endParaRPr lang="en-US"/>
          </a:p>
        </p:txBody>
      </p:sp>
      <p:sp>
        <p:nvSpPr>
          <p:cNvPr id="5" name="Footer Placeholder 4">
            <a:extLst>
              <a:ext uri="{FF2B5EF4-FFF2-40B4-BE49-F238E27FC236}">
                <a16:creationId xmlns:a16="http://schemas.microsoft.com/office/drawing/2014/main" id="{F63BF98D-32AD-9E05-012E-BAD183EF5ED7}"/>
              </a:ext>
            </a:extLst>
          </p:cNvPr>
          <p:cNvSpPr>
            <a:spLocks noGrp="1"/>
          </p:cNvSpPr>
          <p:nvPr>
            <p:ph type="ftr" sz="quarter" idx="3"/>
          </p:nvPr>
        </p:nvSpPr>
        <p:spPr>
          <a:xfrm>
            <a:off x="6057900" y="9534525"/>
            <a:ext cx="6172200" cy="547688"/>
          </a:xfrm>
          <a:prstGeom prst="rect">
            <a:avLst/>
          </a:prstGeom>
        </p:spPr>
        <p:txBody>
          <a:bodyPr vert="horz" lIns="91440" tIns="45720" rIns="91440" bIns="45720" rtlCol="0" anchor="ctr"/>
          <a:lstStyle>
            <a:lvl1pPr algn="ctr" eaLnBrk="1" fontAlgn="auto" hangingPunct="1">
              <a:spcBef>
                <a:spcPts val="0"/>
              </a:spcBef>
              <a:spcAft>
                <a:spcPts val="0"/>
              </a:spcAft>
              <a:defRPr sz="1800">
                <a:solidFill>
                  <a:schemeClr val="tx1">
                    <a:tint val="75000"/>
                  </a:schemeClr>
                </a:solidFill>
                <a:latin typeface="+mn-lt"/>
              </a:defRPr>
            </a:lvl1pPr>
          </a:lstStyle>
          <a:p>
            <a:pPr>
              <a:defRPr/>
            </a:pPr>
            <a:r>
              <a:rPr lang="en-US"/>
              <a:t>Ādažu</a:t>
            </a:r>
          </a:p>
        </p:txBody>
      </p:sp>
      <p:sp>
        <p:nvSpPr>
          <p:cNvPr id="6" name="Slide Number Placeholder 5">
            <a:extLst>
              <a:ext uri="{FF2B5EF4-FFF2-40B4-BE49-F238E27FC236}">
                <a16:creationId xmlns:a16="http://schemas.microsoft.com/office/drawing/2014/main" id="{641202CF-D361-F9CC-AE71-783AE37E2BFB}"/>
              </a:ext>
            </a:extLst>
          </p:cNvPr>
          <p:cNvSpPr>
            <a:spLocks noGrp="1"/>
          </p:cNvSpPr>
          <p:nvPr>
            <p:ph type="sldNum" sz="quarter" idx="4"/>
          </p:nvPr>
        </p:nvSpPr>
        <p:spPr>
          <a:xfrm>
            <a:off x="12915900" y="9534525"/>
            <a:ext cx="4114800" cy="547688"/>
          </a:xfrm>
          <a:prstGeom prst="rect">
            <a:avLst/>
          </a:prstGeom>
        </p:spPr>
        <p:txBody>
          <a:bodyPr vert="horz" wrap="square" lIns="91440" tIns="45720" rIns="91440" bIns="45720" numCol="1" anchor="ctr" anchorCtr="0" compatLnSpc="1">
            <a:prstTxWarp prst="textNoShape">
              <a:avLst/>
            </a:prstTxWarp>
          </a:bodyPr>
          <a:lstStyle>
            <a:lvl1pPr algn="r" eaLnBrk="1" hangingPunct="1">
              <a:defRPr>
                <a:solidFill>
                  <a:srgbClr val="898989"/>
                </a:solidFill>
              </a:defRPr>
            </a:lvl1pPr>
          </a:lstStyle>
          <a:p>
            <a:pPr>
              <a:defRPr/>
            </a:pPr>
            <a:fld id="{3B30A0BD-9307-4BA8-9C35-E9414454DBC6}" type="slidenum">
              <a:rPr lang="en-US" altLang="lv-LV"/>
              <a:pPr>
                <a:defRPr/>
              </a:pPr>
              <a:t>‹#›</a:t>
            </a:fld>
            <a:endParaRPr lang="en-US" altLang="lv-LV"/>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l" defTabSz="1371600" rtl="0" eaLnBrk="0" fontAlgn="base" hangingPunct="0">
        <a:lnSpc>
          <a:spcPct val="90000"/>
        </a:lnSpc>
        <a:spcBef>
          <a:spcPct val="0"/>
        </a:spcBef>
        <a:spcAft>
          <a:spcPct val="0"/>
        </a:spcAft>
        <a:defRPr sz="6600" kern="1200">
          <a:solidFill>
            <a:schemeClr val="tx1"/>
          </a:solidFill>
          <a:latin typeface="+mj-lt"/>
          <a:ea typeface="+mj-ea"/>
          <a:cs typeface="+mj-cs"/>
        </a:defRPr>
      </a:lvl1pPr>
      <a:lvl2pPr algn="l" defTabSz="1371600" rtl="0" eaLnBrk="0" fontAlgn="base" hangingPunct="0">
        <a:lnSpc>
          <a:spcPct val="90000"/>
        </a:lnSpc>
        <a:spcBef>
          <a:spcPct val="0"/>
        </a:spcBef>
        <a:spcAft>
          <a:spcPct val="0"/>
        </a:spcAft>
        <a:defRPr sz="6600">
          <a:solidFill>
            <a:schemeClr val="tx1"/>
          </a:solidFill>
          <a:latin typeface="Calibri Light" panose="020F0302020204030204" pitchFamily="34" charset="0"/>
        </a:defRPr>
      </a:lvl2pPr>
      <a:lvl3pPr algn="l" defTabSz="1371600" rtl="0" eaLnBrk="0" fontAlgn="base" hangingPunct="0">
        <a:lnSpc>
          <a:spcPct val="90000"/>
        </a:lnSpc>
        <a:spcBef>
          <a:spcPct val="0"/>
        </a:spcBef>
        <a:spcAft>
          <a:spcPct val="0"/>
        </a:spcAft>
        <a:defRPr sz="6600">
          <a:solidFill>
            <a:schemeClr val="tx1"/>
          </a:solidFill>
          <a:latin typeface="Calibri Light" panose="020F0302020204030204" pitchFamily="34" charset="0"/>
        </a:defRPr>
      </a:lvl3pPr>
      <a:lvl4pPr algn="l" defTabSz="1371600" rtl="0" eaLnBrk="0" fontAlgn="base" hangingPunct="0">
        <a:lnSpc>
          <a:spcPct val="90000"/>
        </a:lnSpc>
        <a:spcBef>
          <a:spcPct val="0"/>
        </a:spcBef>
        <a:spcAft>
          <a:spcPct val="0"/>
        </a:spcAft>
        <a:defRPr sz="6600">
          <a:solidFill>
            <a:schemeClr val="tx1"/>
          </a:solidFill>
          <a:latin typeface="Calibri Light" panose="020F0302020204030204" pitchFamily="34" charset="0"/>
        </a:defRPr>
      </a:lvl4pPr>
      <a:lvl5pPr algn="l" defTabSz="1371600" rtl="0" eaLnBrk="0" fontAlgn="base" hangingPunct="0">
        <a:lnSpc>
          <a:spcPct val="90000"/>
        </a:lnSpc>
        <a:spcBef>
          <a:spcPct val="0"/>
        </a:spcBef>
        <a:spcAft>
          <a:spcPct val="0"/>
        </a:spcAft>
        <a:defRPr sz="6600">
          <a:solidFill>
            <a:schemeClr val="tx1"/>
          </a:solidFill>
          <a:latin typeface="Calibri Light" panose="020F0302020204030204" pitchFamily="34" charset="0"/>
        </a:defRPr>
      </a:lvl5pPr>
      <a:lvl6pPr marL="457200" algn="l" defTabSz="1371600" rtl="0" fontAlgn="base">
        <a:lnSpc>
          <a:spcPct val="90000"/>
        </a:lnSpc>
        <a:spcBef>
          <a:spcPct val="0"/>
        </a:spcBef>
        <a:spcAft>
          <a:spcPct val="0"/>
        </a:spcAft>
        <a:defRPr sz="6600">
          <a:solidFill>
            <a:schemeClr val="tx1"/>
          </a:solidFill>
          <a:latin typeface="Calibri Light" panose="020F0302020204030204" pitchFamily="34" charset="0"/>
        </a:defRPr>
      </a:lvl6pPr>
      <a:lvl7pPr marL="914400" algn="l" defTabSz="1371600" rtl="0" fontAlgn="base">
        <a:lnSpc>
          <a:spcPct val="90000"/>
        </a:lnSpc>
        <a:spcBef>
          <a:spcPct val="0"/>
        </a:spcBef>
        <a:spcAft>
          <a:spcPct val="0"/>
        </a:spcAft>
        <a:defRPr sz="6600">
          <a:solidFill>
            <a:schemeClr val="tx1"/>
          </a:solidFill>
          <a:latin typeface="Calibri Light" panose="020F0302020204030204" pitchFamily="34" charset="0"/>
        </a:defRPr>
      </a:lvl7pPr>
      <a:lvl8pPr marL="1371600" algn="l" defTabSz="1371600" rtl="0" fontAlgn="base">
        <a:lnSpc>
          <a:spcPct val="90000"/>
        </a:lnSpc>
        <a:spcBef>
          <a:spcPct val="0"/>
        </a:spcBef>
        <a:spcAft>
          <a:spcPct val="0"/>
        </a:spcAft>
        <a:defRPr sz="6600">
          <a:solidFill>
            <a:schemeClr val="tx1"/>
          </a:solidFill>
          <a:latin typeface="Calibri Light" panose="020F0302020204030204" pitchFamily="34" charset="0"/>
        </a:defRPr>
      </a:lvl8pPr>
      <a:lvl9pPr marL="1828800" algn="l" defTabSz="1371600" rtl="0" fontAlgn="base">
        <a:lnSpc>
          <a:spcPct val="90000"/>
        </a:lnSpc>
        <a:spcBef>
          <a:spcPct val="0"/>
        </a:spcBef>
        <a:spcAft>
          <a:spcPct val="0"/>
        </a:spcAft>
        <a:defRPr sz="6600">
          <a:solidFill>
            <a:schemeClr val="tx1"/>
          </a:solidFill>
          <a:latin typeface="Calibri Light" panose="020F0302020204030204" pitchFamily="34" charset="0"/>
        </a:defRPr>
      </a:lvl9pPr>
    </p:titleStyle>
    <p:bodyStyle>
      <a:lvl1pPr marL="342900" indent="-342900" algn="l" defTabSz="1371600" rtl="0" eaLnBrk="0" fontAlgn="base" hangingPunct="0">
        <a:lnSpc>
          <a:spcPct val="90000"/>
        </a:lnSpc>
        <a:spcBef>
          <a:spcPts val="1500"/>
        </a:spcBef>
        <a:spcAft>
          <a:spcPct val="0"/>
        </a:spcAft>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0" fontAlgn="base" hangingPunct="0">
        <a:lnSpc>
          <a:spcPct val="90000"/>
        </a:lnSpc>
        <a:spcBef>
          <a:spcPts val="750"/>
        </a:spcBef>
        <a:spcAft>
          <a:spcPct val="0"/>
        </a:spcAft>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0" fontAlgn="base" hangingPunct="0">
        <a:lnSpc>
          <a:spcPct val="90000"/>
        </a:lnSpc>
        <a:spcBef>
          <a:spcPts val="750"/>
        </a:spcBef>
        <a:spcAft>
          <a:spcPct val="0"/>
        </a:spcAft>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0" fontAlgn="base" hangingPunct="0">
        <a:lnSpc>
          <a:spcPct val="90000"/>
        </a:lnSpc>
        <a:spcBef>
          <a:spcPts val="750"/>
        </a:spcBef>
        <a:spcAft>
          <a:spcPct val="0"/>
        </a:spcAft>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0" fontAlgn="base" hangingPunct="0">
        <a:lnSpc>
          <a:spcPct val="90000"/>
        </a:lnSpc>
        <a:spcBef>
          <a:spcPts val="750"/>
        </a:spcBef>
        <a:spcAft>
          <a:spcPct val="0"/>
        </a:spcAft>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x-none"/>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395AD">
            <a:alpha val="70195"/>
          </a:srgbClr>
        </a:solidFill>
        <a:effectLst/>
      </p:bgPr>
    </p:bg>
    <p:spTree>
      <p:nvGrpSpPr>
        <p:cNvPr id="1" name=""/>
        <p:cNvGrpSpPr/>
        <p:nvPr/>
      </p:nvGrpSpPr>
      <p:grpSpPr>
        <a:xfrm>
          <a:off x="0" y="0"/>
          <a:ext cx="0" cy="0"/>
          <a:chOff x="0" y="0"/>
          <a:chExt cx="0" cy="0"/>
        </a:xfrm>
      </p:grpSpPr>
      <p:sp>
        <p:nvSpPr>
          <p:cNvPr id="3074" name="AutoShape 3">
            <a:extLst>
              <a:ext uri="{FF2B5EF4-FFF2-40B4-BE49-F238E27FC236}">
                <a16:creationId xmlns:a16="http://schemas.microsoft.com/office/drawing/2014/main" id="{D2CF23DD-2274-17E0-4D18-A1309DF61EF3}"/>
              </a:ext>
            </a:extLst>
          </p:cNvPr>
          <p:cNvSpPr>
            <a:spLocks noChangeShapeType="1"/>
          </p:cNvSpPr>
          <p:nvPr/>
        </p:nvSpPr>
        <p:spPr bwMode="auto">
          <a:xfrm rot="1789">
            <a:off x="-4763" y="9490075"/>
            <a:ext cx="18297526" cy="0"/>
          </a:xfrm>
          <a:prstGeom prst="line">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lv-LV"/>
          </a:p>
        </p:txBody>
      </p:sp>
      <p:pic>
        <p:nvPicPr>
          <p:cNvPr id="3075" name="Picture 4">
            <a:extLst>
              <a:ext uri="{FF2B5EF4-FFF2-40B4-BE49-F238E27FC236}">
                <a16:creationId xmlns:a16="http://schemas.microsoft.com/office/drawing/2014/main" id="{6E4F3B80-002C-A71B-B71F-B735BE3308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9619" y="307975"/>
            <a:ext cx="4068762"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4">
            <a:extLst>
              <a:ext uri="{FF2B5EF4-FFF2-40B4-BE49-F238E27FC236}">
                <a16:creationId xmlns:a16="http://schemas.microsoft.com/office/drawing/2014/main" id="{53A47D2B-F58C-DBAC-B99D-5634BA4AE803}"/>
              </a:ext>
            </a:extLst>
          </p:cNvPr>
          <p:cNvSpPr txBox="1">
            <a:spLocks noChangeArrowheads="1"/>
          </p:cNvSpPr>
          <p:nvPr/>
        </p:nvSpPr>
        <p:spPr bwMode="auto">
          <a:xfrm>
            <a:off x="838200" y="4276725"/>
            <a:ext cx="166116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lv-LV" altLang="lv-LV" sz="6000" b="1" dirty="0">
                <a:solidFill>
                  <a:schemeClr val="bg1"/>
                </a:solidFill>
                <a:latin typeface="Montserrat" pitchFamily="2" charset="-70"/>
              </a:rPr>
              <a:t>Sadarbības piedāvājumi programmā «Eiropas pilsētu iniciatīva»</a:t>
            </a:r>
          </a:p>
          <a:p>
            <a:pPr algn="ctr" eaLnBrk="1" hangingPunct="1"/>
            <a:endParaRPr lang="lv-LV" altLang="lv-LV" sz="4000" dirty="0">
              <a:latin typeface="Montserrat" pitchFamily="2" charset="-70"/>
            </a:endParaRPr>
          </a:p>
        </p:txBody>
      </p:sp>
      <p:sp>
        <p:nvSpPr>
          <p:cNvPr id="3077" name="TextBox 2">
            <a:extLst>
              <a:ext uri="{FF2B5EF4-FFF2-40B4-BE49-F238E27FC236}">
                <a16:creationId xmlns:a16="http://schemas.microsoft.com/office/drawing/2014/main" id="{F0214876-BAD5-52BE-A668-729C010FBD64}"/>
              </a:ext>
            </a:extLst>
          </p:cNvPr>
          <p:cNvSpPr txBox="1">
            <a:spLocks noChangeArrowheads="1"/>
          </p:cNvSpPr>
          <p:nvPr/>
        </p:nvSpPr>
        <p:spPr bwMode="auto">
          <a:xfrm>
            <a:off x="92075" y="9571038"/>
            <a:ext cx="181038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ts val="1800"/>
              </a:lnSpc>
            </a:pPr>
            <a:r>
              <a:rPr lang="en-US" altLang="lv-LV" sz="1500" dirty="0">
                <a:solidFill>
                  <a:srgbClr val="FFFFFF"/>
                </a:solidFill>
                <a:latin typeface="Montserrat" pitchFamily="2" charset="-70"/>
              </a:rPr>
              <a:t>ĀDAŽU NOVADA PAŠVALDĪBA   I  </a:t>
            </a:r>
            <a:r>
              <a:rPr lang="lv-LV" altLang="lv-LV" sz="1500" dirty="0">
                <a:solidFill>
                  <a:srgbClr val="FFFFFF"/>
                </a:solidFill>
                <a:latin typeface="Montserrat" pitchFamily="2" charset="-70"/>
              </a:rPr>
              <a:t>Attīstības un projektu nodaļa </a:t>
            </a:r>
            <a:r>
              <a:rPr lang="en-US" altLang="lv-LV" sz="1500" dirty="0">
                <a:solidFill>
                  <a:srgbClr val="FFFFFF"/>
                </a:solidFill>
                <a:latin typeface="Montserrat" pitchFamily="2" charset="-70"/>
              </a:rPr>
              <a:t>I   </a:t>
            </a:r>
            <a:r>
              <a:rPr lang="lv-LV" altLang="lv-LV" sz="1500" dirty="0">
                <a:solidFill>
                  <a:srgbClr val="FFFFFF"/>
                </a:solidFill>
                <a:latin typeface="Montserrat" pitchFamily="2" charset="-70"/>
              </a:rPr>
              <a:t>09.10.</a:t>
            </a:r>
            <a:r>
              <a:rPr lang="en-US" altLang="lv-LV" sz="1500" dirty="0">
                <a:solidFill>
                  <a:srgbClr val="FFFFFF"/>
                </a:solidFill>
                <a:latin typeface="Montserrat" pitchFamily="2" charset="-70"/>
              </a:rPr>
              <a:t>202</a:t>
            </a:r>
            <a:r>
              <a:rPr lang="lv-LV" altLang="lv-LV" sz="1500" dirty="0">
                <a:solidFill>
                  <a:srgbClr val="FFFFFF"/>
                </a:solidFill>
                <a:latin typeface="Montserrat" pitchFamily="2" charset="-70"/>
              </a:rPr>
              <a:t>4</a:t>
            </a:r>
            <a:r>
              <a:rPr lang="en-US" altLang="lv-LV" sz="1500" dirty="0">
                <a:solidFill>
                  <a:srgbClr val="FFFFFF"/>
                </a:solidFill>
                <a:latin typeface="Montserrat" pitchFamily="2" charset="-70"/>
              </a:rPr>
              <a:t>.</a:t>
            </a: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5122" name="AutoShape 3">
            <a:extLst>
              <a:ext uri="{FF2B5EF4-FFF2-40B4-BE49-F238E27FC236}">
                <a16:creationId xmlns:a16="http://schemas.microsoft.com/office/drawing/2014/main" id="{57EFDC49-9844-61DA-D791-63B677A813B5}"/>
              </a:ext>
            </a:extLst>
          </p:cNvPr>
          <p:cNvSpPr>
            <a:spLocks noChangeShapeType="1"/>
          </p:cNvSpPr>
          <p:nvPr/>
        </p:nvSpPr>
        <p:spPr bwMode="auto">
          <a:xfrm rot="1789">
            <a:off x="-4763" y="9490075"/>
            <a:ext cx="18297526" cy="0"/>
          </a:xfrm>
          <a:prstGeom prst="line">
            <a:avLst/>
          </a:prstGeom>
          <a:noFill/>
          <a:ln w="9525" cap="rnd">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lv-LV"/>
          </a:p>
        </p:txBody>
      </p:sp>
      <p:sp>
        <p:nvSpPr>
          <p:cNvPr id="5123" name="TextBox 1">
            <a:extLst>
              <a:ext uri="{FF2B5EF4-FFF2-40B4-BE49-F238E27FC236}">
                <a16:creationId xmlns:a16="http://schemas.microsoft.com/office/drawing/2014/main" id="{1ECB6698-DE16-0E71-0F09-B5732B750D37}"/>
              </a:ext>
            </a:extLst>
          </p:cNvPr>
          <p:cNvSpPr txBox="1">
            <a:spLocks noChangeArrowheads="1"/>
          </p:cNvSpPr>
          <p:nvPr/>
        </p:nvSpPr>
        <p:spPr bwMode="auto">
          <a:xfrm>
            <a:off x="1066800" y="1943100"/>
            <a:ext cx="16459200" cy="543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457200" indent="-457200">
              <a:spcBef>
                <a:spcPts val="1200"/>
              </a:spcBef>
              <a:buFont typeface="Wingdings 2" panose="05020102010507070707" pitchFamily="18" charset="2"/>
              <a:buChar char=""/>
            </a:pPr>
            <a:r>
              <a:rPr lang="lv-LV" altLang="lv-LV" sz="2600" dirty="0">
                <a:latin typeface="Montserrat" pitchFamily="2" charset="-70"/>
              </a:rPr>
              <a:t>Programma – «</a:t>
            </a:r>
            <a:r>
              <a:rPr lang="lv-LV" altLang="lv-LV" sz="2600" b="1" dirty="0">
                <a:latin typeface="Montserrat" pitchFamily="2" charset="-70"/>
              </a:rPr>
              <a:t>Eiropas pilsētu iniciatīva</a:t>
            </a:r>
            <a:r>
              <a:rPr lang="lv-LV" altLang="lv-LV" sz="2600" dirty="0">
                <a:latin typeface="Montserrat" pitchFamily="2" charset="-70"/>
              </a:rPr>
              <a:t>» («</a:t>
            </a:r>
            <a:r>
              <a:rPr lang="lv-LV" altLang="lv-LV" sz="2600" dirty="0" err="1">
                <a:latin typeface="Montserrat" pitchFamily="2" charset="-70"/>
              </a:rPr>
              <a:t>European</a:t>
            </a:r>
            <a:r>
              <a:rPr lang="lv-LV" altLang="lv-LV" sz="2600" dirty="0">
                <a:latin typeface="Montserrat" pitchFamily="2" charset="-70"/>
              </a:rPr>
              <a:t> </a:t>
            </a:r>
            <a:r>
              <a:rPr lang="lv-LV" altLang="lv-LV" sz="2600" dirty="0" err="1">
                <a:latin typeface="Montserrat" pitchFamily="2" charset="-70"/>
              </a:rPr>
              <a:t>Urban</a:t>
            </a:r>
            <a:r>
              <a:rPr lang="lv-LV" altLang="lv-LV" sz="2600" dirty="0">
                <a:latin typeface="Montserrat" pitchFamily="2" charset="-70"/>
              </a:rPr>
              <a:t> </a:t>
            </a:r>
            <a:r>
              <a:rPr lang="lv-LV" altLang="lv-LV" sz="2600" dirty="0" err="1">
                <a:latin typeface="Montserrat" pitchFamily="2" charset="-70"/>
              </a:rPr>
              <a:t>Initiative</a:t>
            </a:r>
            <a:r>
              <a:rPr lang="lv-LV" altLang="lv-LV" sz="2600" dirty="0">
                <a:latin typeface="Montserrat" pitchFamily="2" charset="-70"/>
              </a:rPr>
              <a:t>»)</a:t>
            </a:r>
          </a:p>
          <a:p>
            <a:pPr marL="457200" indent="-457200">
              <a:spcBef>
                <a:spcPts val="1200"/>
              </a:spcBef>
              <a:buFont typeface="Wingdings 2" panose="05020102010507070707" pitchFamily="18" charset="2"/>
              <a:buChar char=""/>
            </a:pPr>
            <a:r>
              <a:rPr lang="lv-LV" altLang="lv-LV" sz="2600" b="1" dirty="0">
                <a:latin typeface="Montserrat" pitchFamily="2" charset="-70"/>
              </a:rPr>
              <a:t>Konkurss vērsts uz novatoriskām darbībām</a:t>
            </a:r>
            <a:r>
              <a:rPr lang="lv-LV" altLang="lv-LV" sz="2600" dirty="0">
                <a:latin typeface="Montserrat" pitchFamily="2" charset="-70"/>
              </a:rPr>
              <a:t>, vērstām uz inovatīviem projektiem, kas </a:t>
            </a:r>
            <a:r>
              <a:rPr lang="lv-LV" altLang="lv-LV" sz="2600" b="1" dirty="0">
                <a:latin typeface="Montserrat" pitchFamily="2" charset="-70"/>
              </a:rPr>
              <a:t>koncentrējas uz divām tēmām</a:t>
            </a:r>
            <a:r>
              <a:rPr lang="lv-LV" altLang="lv-LV" sz="2600" dirty="0">
                <a:latin typeface="Montserrat" pitchFamily="2" charset="-70"/>
              </a:rPr>
              <a:t>: </a:t>
            </a:r>
          </a:p>
          <a:p>
            <a:pPr marL="1200150" lvl="1" indent="-457200">
              <a:spcBef>
                <a:spcPts val="1200"/>
              </a:spcBef>
              <a:buFont typeface="Wingdings 2" panose="05020102010507070707" pitchFamily="18" charset="2"/>
              <a:buChar char=""/>
            </a:pPr>
            <a:r>
              <a:rPr lang="lv-LV" altLang="lv-LV" sz="2600" dirty="0">
                <a:latin typeface="Montserrat" pitchFamily="2" charset="-70"/>
              </a:rPr>
              <a:t>«Enerģijas pāreja» – mērķis ir atbalstīt pārnēsājamu un mērogojamu inovatīvu risinājumu testēšanu reālās dzīves apstākļos ekonomiski dzīvotspējīgiem, viedākiem un integrētākiem vietējiem enerģijas tīkliem, bez oglekļa emisijām un pieprasījuma, vienlaikus sniedzot iespēju iedzīvotājiem un ieinteresētajām personām, lai paātrinātu pāreju</a:t>
            </a:r>
          </a:p>
          <a:p>
            <a:pPr marL="1200150" lvl="1" indent="-457200">
              <a:spcBef>
                <a:spcPts val="1200"/>
              </a:spcBef>
              <a:buFont typeface="Wingdings 2" panose="05020102010507070707" pitchFamily="18" charset="2"/>
              <a:buChar char=""/>
            </a:pPr>
            <a:r>
              <a:rPr lang="lv-LV" altLang="lv-LV" sz="2600" dirty="0">
                <a:latin typeface="Montserrat" pitchFamily="2" charset="-70"/>
              </a:rPr>
              <a:t>“Tehnoloģijas pilsētās” – mērķis ir atbalstīt inovatīvu risinājumu testēšanu, ko nodrošina jaunas tehnoloģijas reālās dzīves apstākļos, lai sniegtu labākus pakalpojumus iedzīvotājiem un/vai palielinātu vietējo iestāžu spēju piedāvāt šos pakalpojumus, veicot eksperimentus, kas varētu atkārtot plašākā mērogā, izmantojot kohēzijas politikas ieguldījumus</a:t>
            </a:r>
          </a:p>
          <a:p>
            <a:pPr marL="457200" indent="-457200">
              <a:spcBef>
                <a:spcPts val="600"/>
              </a:spcBef>
              <a:buFont typeface="Wingdings 2" panose="05020102010507070707" pitchFamily="18" charset="2"/>
              <a:buChar char=""/>
            </a:pPr>
            <a:endParaRPr lang="lv-LV" altLang="lv-LV" sz="2600" dirty="0">
              <a:latin typeface="Montserrat" pitchFamily="2" charset="-70"/>
            </a:endParaRPr>
          </a:p>
        </p:txBody>
      </p:sp>
      <p:sp>
        <p:nvSpPr>
          <p:cNvPr id="5" name="Title 3">
            <a:extLst>
              <a:ext uri="{FF2B5EF4-FFF2-40B4-BE49-F238E27FC236}">
                <a16:creationId xmlns:a16="http://schemas.microsoft.com/office/drawing/2014/main" id="{5D3FFC01-F1C7-49A5-1281-9A66736CCFE6}"/>
              </a:ext>
            </a:extLst>
          </p:cNvPr>
          <p:cNvSpPr txBox="1">
            <a:spLocks/>
          </p:cNvSpPr>
          <p:nvPr/>
        </p:nvSpPr>
        <p:spPr>
          <a:xfrm>
            <a:off x="1038225" y="947738"/>
            <a:ext cx="17145000" cy="766762"/>
          </a:xfrm>
          <a:prstGeom prst="rect">
            <a:avLst/>
          </a:prstGeom>
        </p:spPr>
        <p:txBody>
          <a:bodyPr>
            <a:normAutofit/>
          </a:bodyPr>
          <a:lstStyle>
            <a:lvl1pPr algn="l" defTabSz="1371600" rtl="0" fontAlgn="base">
              <a:lnSpc>
                <a:spcPct val="90000"/>
              </a:lnSpc>
              <a:spcBef>
                <a:spcPct val="0"/>
              </a:spcBef>
              <a:spcAft>
                <a:spcPct val="0"/>
              </a:spcAft>
              <a:defRPr sz="6600" kern="1200">
                <a:solidFill>
                  <a:schemeClr val="tx1"/>
                </a:solidFill>
                <a:latin typeface="+mj-lt"/>
                <a:ea typeface="+mj-ea"/>
                <a:cs typeface="+mj-cs"/>
              </a:defRPr>
            </a:lvl1pPr>
            <a:lvl2pPr algn="l" defTabSz="1371600" rtl="0" fontAlgn="base">
              <a:lnSpc>
                <a:spcPct val="90000"/>
              </a:lnSpc>
              <a:spcBef>
                <a:spcPct val="0"/>
              </a:spcBef>
              <a:spcAft>
                <a:spcPct val="0"/>
              </a:spcAft>
              <a:defRPr sz="6600">
                <a:solidFill>
                  <a:schemeClr val="tx1"/>
                </a:solidFill>
                <a:latin typeface="Calibri Light" panose="020F0302020204030204" pitchFamily="34" charset="0"/>
              </a:defRPr>
            </a:lvl2pPr>
            <a:lvl3pPr algn="l" defTabSz="1371600" rtl="0" fontAlgn="base">
              <a:lnSpc>
                <a:spcPct val="90000"/>
              </a:lnSpc>
              <a:spcBef>
                <a:spcPct val="0"/>
              </a:spcBef>
              <a:spcAft>
                <a:spcPct val="0"/>
              </a:spcAft>
              <a:defRPr sz="6600">
                <a:solidFill>
                  <a:schemeClr val="tx1"/>
                </a:solidFill>
                <a:latin typeface="Calibri Light" panose="020F0302020204030204" pitchFamily="34" charset="0"/>
              </a:defRPr>
            </a:lvl3pPr>
            <a:lvl4pPr algn="l" defTabSz="1371600" rtl="0" fontAlgn="base">
              <a:lnSpc>
                <a:spcPct val="90000"/>
              </a:lnSpc>
              <a:spcBef>
                <a:spcPct val="0"/>
              </a:spcBef>
              <a:spcAft>
                <a:spcPct val="0"/>
              </a:spcAft>
              <a:defRPr sz="6600">
                <a:solidFill>
                  <a:schemeClr val="tx1"/>
                </a:solidFill>
                <a:latin typeface="Calibri Light" panose="020F0302020204030204" pitchFamily="34" charset="0"/>
              </a:defRPr>
            </a:lvl4pPr>
            <a:lvl5pPr algn="l" defTabSz="1371600" rtl="0" fontAlgn="base">
              <a:lnSpc>
                <a:spcPct val="90000"/>
              </a:lnSpc>
              <a:spcBef>
                <a:spcPct val="0"/>
              </a:spcBef>
              <a:spcAft>
                <a:spcPct val="0"/>
              </a:spcAft>
              <a:defRPr sz="6600">
                <a:solidFill>
                  <a:schemeClr val="tx1"/>
                </a:solidFill>
                <a:latin typeface="Calibri Light" panose="020F0302020204030204" pitchFamily="34" charset="0"/>
              </a:defRPr>
            </a:lvl5pPr>
            <a:lvl6pPr marL="457200" algn="l" defTabSz="1371600" rtl="0" fontAlgn="base">
              <a:lnSpc>
                <a:spcPct val="90000"/>
              </a:lnSpc>
              <a:spcBef>
                <a:spcPct val="0"/>
              </a:spcBef>
              <a:spcAft>
                <a:spcPct val="0"/>
              </a:spcAft>
              <a:defRPr sz="6600">
                <a:solidFill>
                  <a:schemeClr val="tx1"/>
                </a:solidFill>
                <a:latin typeface="Calibri Light" panose="020F0302020204030204" pitchFamily="34" charset="0"/>
              </a:defRPr>
            </a:lvl6pPr>
            <a:lvl7pPr marL="914400" algn="l" defTabSz="1371600" rtl="0" fontAlgn="base">
              <a:lnSpc>
                <a:spcPct val="90000"/>
              </a:lnSpc>
              <a:spcBef>
                <a:spcPct val="0"/>
              </a:spcBef>
              <a:spcAft>
                <a:spcPct val="0"/>
              </a:spcAft>
              <a:defRPr sz="6600">
                <a:solidFill>
                  <a:schemeClr val="tx1"/>
                </a:solidFill>
                <a:latin typeface="Calibri Light" panose="020F0302020204030204" pitchFamily="34" charset="0"/>
              </a:defRPr>
            </a:lvl7pPr>
            <a:lvl8pPr marL="1371600" algn="l" defTabSz="1371600" rtl="0" fontAlgn="base">
              <a:lnSpc>
                <a:spcPct val="90000"/>
              </a:lnSpc>
              <a:spcBef>
                <a:spcPct val="0"/>
              </a:spcBef>
              <a:spcAft>
                <a:spcPct val="0"/>
              </a:spcAft>
              <a:defRPr sz="6600">
                <a:solidFill>
                  <a:schemeClr val="tx1"/>
                </a:solidFill>
                <a:latin typeface="Calibri Light" panose="020F0302020204030204" pitchFamily="34" charset="0"/>
              </a:defRPr>
            </a:lvl8pPr>
            <a:lvl9pPr marL="1828800" algn="l" defTabSz="1371600" rtl="0" fontAlgn="base">
              <a:lnSpc>
                <a:spcPct val="90000"/>
              </a:lnSpc>
              <a:spcBef>
                <a:spcPct val="0"/>
              </a:spcBef>
              <a:spcAft>
                <a:spcPct val="0"/>
              </a:spcAft>
              <a:defRPr sz="6600">
                <a:solidFill>
                  <a:schemeClr val="tx1"/>
                </a:solidFill>
                <a:latin typeface="Calibri Light" panose="020F0302020204030204" pitchFamily="34" charset="0"/>
              </a:defRPr>
            </a:lvl9pPr>
          </a:lstStyle>
          <a:p>
            <a:pPr eaLnBrk="1" fontAlgn="auto" hangingPunct="1">
              <a:spcBef>
                <a:spcPts val="0"/>
              </a:spcBef>
              <a:spcAft>
                <a:spcPts val="0"/>
              </a:spcAft>
              <a:defRPr/>
            </a:pPr>
            <a:r>
              <a:rPr lang="lv-LV" sz="4000" b="1" dirty="0">
                <a:latin typeface="Montserrat" pitchFamily="2" charset="77"/>
              </a:rPr>
              <a:t>Par programmu</a:t>
            </a:r>
            <a:endParaRPr lang="en-US" sz="4000" b="1" dirty="0">
              <a:latin typeface="Montserrat" pitchFamily="2" charset="77"/>
            </a:endParaRPr>
          </a:p>
        </p:txBody>
      </p:sp>
      <p:sp>
        <p:nvSpPr>
          <p:cNvPr id="2" name="TextBox 2">
            <a:extLst>
              <a:ext uri="{FF2B5EF4-FFF2-40B4-BE49-F238E27FC236}">
                <a16:creationId xmlns:a16="http://schemas.microsoft.com/office/drawing/2014/main" id="{FEE8F9EE-88CB-1130-9A5B-1B552EA2C0DE}"/>
              </a:ext>
            </a:extLst>
          </p:cNvPr>
          <p:cNvSpPr txBox="1">
            <a:spLocks noChangeArrowheads="1"/>
          </p:cNvSpPr>
          <p:nvPr/>
        </p:nvSpPr>
        <p:spPr bwMode="auto">
          <a:xfrm>
            <a:off x="92075" y="9571038"/>
            <a:ext cx="181038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ts val="1800"/>
              </a:lnSpc>
            </a:pPr>
            <a:r>
              <a:rPr lang="en-US" altLang="lv-LV" sz="1500" dirty="0">
                <a:latin typeface="Montserrat" pitchFamily="2" charset="-70"/>
              </a:rPr>
              <a:t>ĀDAŽU NOVADA PAŠVALDĪBA   I  </a:t>
            </a:r>
            <a:r>
              <a:rPr lang="lv-LV" altLang="lv-LV" sz="1500" dirty="0">
                <a:latin typeface="Montserrat" pitchFamily="2" charset="-70"/>
              </a:rPr>
              <a:t>Attīstības un projektu nodaļa </a:t>
            </a:r>
            <a:r>
              <a:rPr lang="en-US" altLang="lv-LV" sz="1500" dirty="0">
                <a:latin typeface="Montserrat" pitchFamily="2" charset="-70"/>
              </a:rPr>
              <a:t>I   </a:t>
            </a:r>
            <a:r>
              <a:rPr lang="lv-LV" altLang="lv-LV" sz="1500" dirty="0">
                <a:latin typeface="Montserrat" pitchFamily="2" charset="-70"/>
              </a:rPr>
              <a:t>09.10.</a:t>
            </a:r>
            <a:r>
              <a:rPr lang="en-US" altLang="lv-LV" sz="1500" dirty="0">
                <a:latin typeface="Montserrat" pitchFamily="2" charset="-70"/>
              </a:rPr>
              <a:t>202</a:t>
            </a:r>
            <a:r>
              <a:rPr lang="lv-LV" altLang="lv-LV" sz="1500" dirty="0">
                <a:latin typeface="Montserrat" pitchFamily="2" charset="-70"/>
              </a:rPr>
              <a:t>4</a:t>
            </a:r>
            <a:r>
              <a:rPr lang="en-US" altLang="lv-LV" sz="1500" dirty="0">
                <a:latin typeface="Montserrat" pitchFamily="2" charset="-70"/>
              </a:rPr>
              <a:t>.</a:t>
            </a:r>
          </a:p>
        </p:txBody>
      </p:sp>
      <p:pic>
        <p:nvPicPr>
          <p:cNvPr id="7" name="Attēls 6">
            <a:extLst>
              <a:ext uri="{FF2B5EF4-FFF2-40B4-BE49-F238E27FC236}">
                <a16:creationId xmlns:a16="http://schemas.microsoft.com/office/drawing/2014/main" id="{443B293B-CD77-DBF2-BBE2-3FC14B6525CD}"/>
              </a:ext>
            </a:extLst>
          </p:cNvPr>
          <p:cNvPicPr>
            <a:picLocks noChangeAspect="1"/>
          </p:cNvPicPr>
          <p:nvPr/>
        </p:nvPicPr>
        <p:blipFill>
          <a:blip r:embed="rId2"/>
          <a:stretch>
            <a:fillRect/>
          </a:stretch>
        </p:blipFill>
        <p:spPr>
          <a:xfrm>
            <a:off x="13305963" y="434946"/>
            <a:ext cx="4814497" cy="498504"/>
          </a:xfrm>
          <a:prstGeom prst="rect">
            <a:avLst/>
          </a:prstGeom>
        </p:spPr>
      </p:pic>
    </p:spTree>
    <p:extLst>
      <p:ext uri="{BB962C8B-B14F-4D97-AF65-F5344CB8AC3E}">
        <p14:creationId xmlns:p14="http://schemas.microsoft.com/office/powerpoint/2010/main" val="1518129958"/>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5122" name="AutoShape 3">
            <a:extLst>
              <a:ext uri="{FF2B5EF4-FFF2-40B4-BE49-F238E27FC236}">
                <a16:creationId xmlns:a16="http://schemas.microsoft.com/office/drawing/2014/main" id="{57EFDC49-9844-61DA-D791-63B677A813B5}"/>
              </a:ext>
            </a:extLst>
          </p:cNvPr>
          <p:cNvSpPr>
            <a:spLocks noChangeShapeType="1"/>
          </p:cNvSpPr>
          <p:nvPr/>
        </p:nvSpPr>
        <p:spPr bwMode="auto">
          <a:xfrm rot="1789">
            <a:off x="-4763" y="9490075"/>
            <a:ext cx="18297526" cy="0"/>
          </a:xfrm>
          <a:prstGeom prst="line">
            <a:avLst/>
          </a:prstGeom>
          <a:noFill/>
          <a:ln w="9525" cap="rnd">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lv-LV"/>
          </a:p>
        </p:txBody>
      </p:sp>
      <p:sp>
        <p:nvSpPr>
          <p:cNvPr id="5123" name="TextBox 1">
            <a:extLst>
              <a:ext uri="{FF2B5EF4-FFF2-40B4-BE49-F238E27FC236}">
                <a16:creationId xmlns:a16="http://schemas.microsoft.com/office/drawing/2014/main" id="{1ECB6698-DE16-0E71-0F09-B5732B750D37}"/>
              </a:ext>
            </a:extLst>
          </p:cNvPr>
          <p:cNvSpPr txBox="1">
            <a:spLocks noChangeArrowheads="1"/>
          </p:cNvSpPr>
          <p:nvPr/>
        </p:nvSpPr>
        <p:spPr bwMode="auto">
          <a:xfrm>
            <a:off x="1066800" y="1943100"/>
            <a:ext cx="16459200" cy="587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457200" indent="-457200">
              <a:spcBef>
                <a:spcPts val="1200"/>
              </a:spcBef>
              <a:buFont typeface="Wingdings 2" panose="05020102010507070707" pitchFamily="18" charset="2"/>
              <a:buChar char=""/>
            </a:pPr>
            <a:r>
              <a:rPr lang="lv-LV" altLang="lv-LV" sz="2600" dirty="0">
                <a:latin typeface="Montserrat" pitchFamily="2" charset="-70"/>
              </a:rPr>
              <a:t>Maksimālā atbalsta summa no ERAF vienam projektam – 5 milj. </a:t>
            </a:r>
            <a:r>
              <a:rPr lang="lv-LV" altLang="lv-LV" sz="2600" dirty="0" err="1">
                <a:latin typeface="Montserrat" pitchFamily="2" charset="-70"/>
              </a:rPr>
              <a:t>euro</a:t>
            </a:r>
            <a:r>
              <a:rPr lang="lv-LV" altLang="lv-LV" sz="2600" dirty="0">
                <a:latin typeface="Montserrat" pitchFamily="2" charset="-70"/>
              </a:rPr>
              <a:t>.</a:t>
            </a:r>
          </a:p>
          <a:p>
            <a:pPr marL="457200" indent="-457200">
              <a:spcBef>
                <a:spcPts val="1200"/>
              </a:spcBef>
              <a:buFont typeface="Wingdings 2" panose="05020102010507070707" pitchFamily="18" charset="2"/>
              <a:buChar char=""/>
            </a:pPr>
            <a:r>
              <a:rPr lang="lv-LV" altLang="lv-LV" sz="2600" b="1" dirty="0">
                <a:latin typeface="Montserrat" pitchFamily="2" charset="-70"/>
              </a:rPr>
              <a:t>Finanšu avoti </a:t>
            </a:r>
            <a:r>
              <a:rPr lang="lv-LV" altLang="lv-LV" sz="2600" dirty="0">
                <a:latin typeface="Montserrat" pitchFamily="2" charset="-70"/>
              </a:rPr>
              <a:t>– ERAF finansējums 80% no attiecināmām izmaksām; 20% - savs finansējums (ieguldījums var būt skaidrā naudā un/vai natūrā)</a:t>
            </a:r>
          </a:p>
          <a:p>
            <a:pPr marL="457200" indent="-457200">
              <a:spcBef>
                <a:spcPts val="1200"/>
              </a:spcBef>
              <a:buFont typeface="Wingdings 2" panose="05020102010507070707" pitchFamily="18" charset="2"/>
              <a:buChar char=""/>
            </a:pPr>
            <a:r>
              <a:rPr lang="lv-LV" altLang="lv-LV" sz="2600" b="1" dirty="0">
                <a:latin typeface="Montserrat" pitchFamily="2" charset="-70"/>
              </a:rPr>
              <a:t>Partnerim</a:t>
            </a:r>
            <a:r>
              <a:rPr lang="lv-LV" altLang="lv-LV" sz="2600" dirty="0">
                <a:latin typeface="Montserrat" pitchFamily="2" charset="-70"/>
              </a:rPr>
              <a:t> </a:t>
            </a:r>
            <a:r>
              <a:rPr lang="lv-LV" altLang="lv-LV" sz="2600" b="1" dirty="0">
                <a:latin typeface="Montserrat" pitchFamily="2" charset="-70"/>
              </a:rPr>
              <a:t>paredzētais budžets </a:t>
            </a:r>
            <a:r>
              <a:rPr lang="lv-LV" altLang="lv-LV" sz="2600" dirty="0">
                <a:latin typeface="Montserrat" pitchFamily="2" charset="-70"/>
              </a:rPr>
              <a:t>– 130 000 EUR / 150 000 EUR</a:t>
            </a:r>
          </a:p>
          <a:p>
            <a:pPr marL="457200" indent="-457200">
              <a:spcBef>
                <a:spcPts val="1200"/>
              </a:spcBef>
              <a:buFont typeface="Wingdings 2" panose="05020102010507070707" pitchFamily="18" charset="2"/>
              <a:buChar char=""/>
            </a:pPr>
            <a:r>
              <a:rPr lang="lv-LV" altLang="lv-LV" sz="2600" b="1" dirty="0">
                <a:latin typeface="Montserrat" pitchFamily="2" charset="-70"/>
              </a:rPr>
              <a:t>Attiecināmās izmaksas</a:t>
            </a:r>
            <a:r>
              <a:rPr lang="lv-LV" altLang="lv-LV" sz="2600" dirty="0">
                <a:latin typeface="Montserrat" pitchFamily="2" charset="-70"/>
              </a:rPr>
              <a:t>:</a:t>
            </a:r>
          </a:p>
          <a:p>
            <a:pPr marL="1200150" lvl="1" indent="-457200">
              <a:spcBef>
                <a:spcPts val="1200"/>
              </a:spcBef>
              <a:buFont typeface="Wingdings 2" panose="05020102010507070707" pitchFamily="18" charset="2"/>
              <a:buChar char=""/>
            </a:pPr>
            <a:r>
              <a:rPr lang="lv-LV" altLang="lv-LV" sz="2600" dirty="0">
                <a:latin typeface="Montserrat" pitchFamily="2" charset="-70"/>
              </a:rPr>
              <a:t>Personāla izmaksas</a:t>
            </a:r>
          </a:p>
          <a:p>
            <a:pPr marL="1200150" lvl="1" indent="-457200">
              <a:spcBef>
                <a:spcPts val="1200"/>
              </a:spcBef>
              <a:buFont typeface="Wingdings 2" panose="05020102010507070707" pitchFamily="18" charset="2"/>
              <a:buChar char=""/>
            </a:pPr>
            <a:r>
              <a:rPr lang="lv-LV" altLang="lv-LV" sz="2600" dirty="0">
                <a:latin typeface="Montserrat" pitchFamily="2" charset="-70"/>
              </a:rPr>
              <a:t>Biroja un administrācijas izdevumi</a:t>
            </a:r>
          </a:p>
          <a:p>
            <a:pPr marL="1200150" lvl="1" indent="-457200">
              <a:spcBef>
                <a:spcPts val="1200"/>
              </a:spcBef>
              <a:buFont typeface="Wingdings 2" panose="05020102010507070707" pitchFamily="18" charset="2"/>
              <a:buChar char=""/>
            </a:pPr>
            <a:r>
              <a:rPr lang="lv-LV" altLang="lv-LV" sz="2600" dirty="0">
                <a:latin typeface="Montserrat" pitchFamily="2" charset="-70"/>
              </a:rPr>
              <a:t>Ceļošanas un uzturēšanās izmaksas</a:t>
            </a:r>
          </a:p>
          <a:p>
            <a:pPr marL="1200150" lvl="1" indent="-457200">
              <a:spcBef>
                <a:spcPts val="1200"/>
              </a:spcBef>
              <a:buFont typeface="Wingdings 2" panose="05020102010507070707" pitchFamily="18" charset="2"/>
              <a:buChar char=""/>
            </a:pPr>
            <a:r>
              <a:rPr lang="lv-LV" altLang="lv-LV" sz="2600" dirty="0">
                <a:latin typeface="Montserrat" pitchFamily="2" charset="-70"/>
              </a:rPr>
              <a:t>Ārpakalpojumi</a:t>
            </a:r>
          </a:p>
          <a:p>
            <a:pPr marL="1200150" lvl="1" indent="-457200">
              <a:spcBef>
                <a:spcPts val="1200"/>
              </a:spcBef>
              <a:buFont typeface="Wingdings 2" panose="05020102010507070707" pitchFamily="18" charset="2"/>
              <a:buChar char=""/>
            </a:pPr>
            <a:r>
              <a:rPr lang="lv-LV" altLang="lv-LV" sz="2600" dirty="0">
                <a:latin typeface="Montserrat" pitchFamily="2" charset="-70"/>
              </a:rPr>
              <a:t>Aprīkojums</a:t>
            </a:r>
          </a:p>
          <a:p>
            <a:pPr marL="1200150" lvl="1" indent="-457200">
              <a:spcBef>
                <a:spcPts val="1200"/>
              </a:spcBef>
              <a:buFont typeface="Wingdings 2" panose="05020102010507070707" pitchFamily="18" charset="2"/>
              <a:buChar char=""/>
            </a:pPr>
            <a:r>
              <a:rPr lang="lv-LV" altLang="lv-LV" sz="2600" dirty="0">
                <a:latin typeface="Montserrat" pitchFamily="2" charset="-70"/>
              </a:rPr>
              <a:t>Infrastruktūras un būvdarbi</a:t>
            </a:r>
          </a:p>
        </p:txBody>
      </p:sp>
      <p:sp>
        <p:nvSpPr>
          <p:cNvPr id="5" name="Title 3">
            <a:extLst>
              <a:ext uri="{FF2B5EF4-FFF2-40B4-BE49-F238E27FC236}">
                <a16:creationId xmlns:a16="http://schemas.microsoft.com/office/drawing/2014/main" id="{5D3FFC01-F1C7-49A5-1281-9A66736CCFE6}"/>
              </a:ext>
            </a:extLst>
          </p:cNvPr>
          <p:cNvSpPr txBox="1">
            <a:spLocks/>
          </p:cNvSpPr>
          <p:nvPr/>
        </p:nvSpPr>
        <p:spPr>
          <a:xfrm>
            <a:off x="1038225" y="947738"/>
            <a:ext cx="17145000" cy="766762"/>
          </a:xfrm>
          <a:prstGeom prst="rect">
            <a:avLst/>
          </a:prstGeom>
        </p:spPr>
        <p:txBody>
          <a:bodyPr>
            <a:normAutofit/>
          </a:bodyPr>
          <a:lstStyle>
            <a:lvl1pPr algn="l" defTabSz="1371600" rtl="0" fontAlgn="base">
              <a:lnSpc>
                <a:spcPct val="90000"/>
              </a:lnSpc>
              <a:spcBef>
                <a:spcPct val="0"/>
              </a:spcBef>
              <a:spcAft>
                <a:spcPct val="0"/>
              </a:spcAft>
              <a:defRPr sz="6600" kern="1200">
                <a:solidFill>
                  <a:schemeClr val="tx1"/>
                </a:solidFill>
                <a:latin typeface="+mj-lt"/>
                <a:ea typeface="+mj-ea"/>
                <a:cs typeface="+mj-cs"/>
              </a:defRPr>
            </a:lvl1pPr>
            <a:lvl2pPr algn="l" defTabSz="1371600" rtl="0" fontAlgn="base">
              <a:lnSpc>
                <a:spcPct val="90000"/>
              </a:lnSpc>
              <a:spcBef>
                <a:spcPct val="0"/>
              </a:spcBef>
              <a:spcAft>
                <a:spcPct val="0"/>
              </a:spcAft>
              <a:defRPr sz="6600">
                <a:solidFill>
                  <a:schemeClr val="tx1"/>
                </a:solidFill>
                <a:latin typeface="Calibri Light" panose="020F0302020204030204" pitchFamily="34" charset="0"/>
              </a:defRPr>
            </a:lvl2pPr>
            <a:lvl3pPr algn="l" defTabSz="1371600" rtl="0" fontAlgn="base">
              <a:lnSpc>
                <a:spcPct val="90000"/>
              </a:lnSpc>
              <a:spcBef>
                <a:spcPct val="0"/>
              </a:spcBef>
              <a:spcAft>
                <a:spcPct val="0"/>
              </a:spcAft>
              <a:defRPr sz="6600">
                <a:solidFill>
                  <a:schemeClr val="tx1"/>
                </a:solidFill>
                <a:latin typeface="Calibri Light" panose="020F0302020204030204" pitchFamily="34" charset="0"/>
              </a:defRPr>
            </a:lvl3pPr>
            <a:lvl4pPr algn="l" defTabSz="1371600" rtl="0" fontAlgn="base">
              <a:lnSpc>
                <a:spcPct val="90000"/>
              </a:lnSpc>
              <a:spcBef>
                <a:spcPct val="0"/>
              </a:spcBef>
              <a:spcAft>
                <a:spcPct val="0"/>
              </a:spcAft>
              <a:defRPr sz="6600">
                <a:solidFill>
                  <a:schemeClr val="tx1"/>
                </a:solidFill>
                <a:latin typeface="Calibri Light" panose="020F0302020204030204" pitchFamily="34" charset="0"/>
              </a:defRPr>
            </a:lvl4pPr>
            <a:lvl5pPr algn="l" defTabSz="1371600" rtl="0" fontAlgn="base">
              <a:lnSpc>
                <a:spcPct val="90000"/>
              </a:lnSpc>
              <a:spcBef>
                <a:spcPct val="0"/>
              </a:spcBef>
              <a:spcAft>
                <a:spcPct val="0"/>
              </a:spcAft>
              <a:defRPr sz="6600">
                <a:solidFill>
                  <a:schemeClr val="tx1"/>
                </a:solidFill>
                <a:latin typeface="Calibri Light" panose="020F0302020204030204" pitchFamily="34" charset="0"/>
              </a:defRPr>
            </a:lvl5pPr>
            <a:lvl6pPr marL="457200" algn="l" defTabSz="1371600" rtl="0" fontAlgn="base">
              <a:lnSpc>
                <a:spcPct val="90000"/>
              </a:lnSpc>
              <a:spcBef>
                <a:spcPct val="0"/>
              </a:spcBef>
              <a:spcAft>
                <a:spcPct val="0"/>
              </a:spcAft>
              <a:defRPr sz="6600">
                <a:solidFill>
                  <a:schemeClr val="tx1"/>
                </a:solidFill>
                <a:latin typeface="Calibri Light" panose="020F0302020204030204" pitchFamily="34" charset="0"/>
              </a:defRPr>
            </a:lvl6pPr>
            <a:lvl7pPr marL="914400" algn="l" defTabSz="1371600" rtl="0" fontAlgn="base">
              <a:lnSpc>
                <a:spcPct val="90000"/>
              </a:lnSpc>
              <a:spcBef>
                <a:spcPct val="0"/>
              </a:spcBef>
              <a:spcAft>
                <a:spcPct val="0"/>
              </a:spcAft>
              <a:defRPr sz="6600">
                <a:solidFill>
                  <a:schemeClr val="tx1"/>
                </a:solidFill>
                <a:latin typeface="Calibri Light" panose="020F0302020204030204" pitchFamily="34" charset="0"/>
              </a:defRPr>
            </a:lvl7pPr>
            <a:lvl8pPr marL="1371600" algn="l" defTabSz="1371600" rtl="0" fontAlgn="base">
              <a:lnSpc>
                <a:spcPct val="90000"/>
              </a:lnSpc>
              <a:spcBef>
                <a:spcPct val="0"/>
              </a:spcBef>
              <a:spcAft>
                <a:spcPct val="0"/>
              </a:spcAft>
              <a:defRPr sz="6600">
                <a:solidFill>
                  <a:schemeClr val="tx1"/>
                </a:solidFill>
                <a:latin typeface="Calibri Light" panose="020F0302020204030204" pitchFamily="34" charset="0"/>
              </a:defRPr>
            </a:lvl8pPr>
            <a:lvl9pPr marL="1828800" algn="l" defTabSz="1371600" rtl="0" fontAlgn="base">
              <a:lnSpc>
                <a:spcPct val="90000"/>
              </a:lnSpc>
              <a:spcBef>
                <a:spcPct val="0"/>
              </a:spcBef>
              <a:spcAft>
                <a:spcPct val="0"/>
              </a:spcAft>
              <a:defRPr sz="6600">
                <a:solidFill>
                  <a:schemeClr val="tx1"/>
                </a:solidFill>
                <a:latin typeface="Calibri Light" panose="020F0302020204030204" pitchFamily="34" charset="0"/>
              </a:defRPr>
            </a:lvl9pPr>
          </a:lstStyle>
          <a:p>
            <a:pPr eaLnBrk="1" fontAlgn="auto" hangingPunct="1">
              <a:spcBef>
                <a:spcPts val="0"/>
              </a:spcBef>
              <a:spcAft>
                <a:spcPts val="0"/>
              </a:spcAft>
              <a:defRPr/>
            </a:pPr>
            <a:r>
              <a:rPr lang="lv-LV" sz="4000" b="1" dirty="0">
                <a:latin typeface="Montserrat" pitchFamily="2" charset="77"/>
              </a:rPr>
              <a:t>Par programmu</a:t>
            </a:r>
            <a:endParaRPr lang="en-US" sz="4000" b="1" dirty="0">
              <a:latin typeface="Montserrat" pitchFamily="2" charset="77"/>
            </a:endParaRPr>
          </a:p>
        </p:txBody>
      </p:sp>
      <p:sp>
        <p:nvSpPr>
          <p:cNvPr id="2" name="TextBox 2">
            <a:extLst>
              <a:ext uri="{FF2B5EF4-FFF2-40B4-BE49-F238E27FC236}">
                <a16:creationId xmlns:a16="http://schemas.microsoft.com/office/drawing/2014/main" id="{FEE8F9EE-88CB-1130-9A5B-1B552EA2C0DE}"/>
              </a:ext>
            </a:extLst>
          </p:cNvPr>
          <p:cNvSpPr txBox="1">
            <a:spLocks noChangeArrowheads="1"/>
          </p:cNvSpPr>
          <p:nvPr/>
        </p:nvSpPr>
        <p:spPr bwMode="auto">
          <a:xfrm>
            <a:off x="92075" y="9571038"/>
            <a:ext cx="181038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ts val="1800"/>
              </a:lnSpc>
            </a:pPr>
            <a:r>
              <a:rPr lang="en-US" altLang="lv-LV" sz="1500" dirty="0">
                <a:latin typeface="Montserrat" pitchFamily="2" charset="-70"/>
              </a:rPr>
              <a:t>ĀDAŽU NOVADA PAŠVALDĪBA   I  </a:t>
            </a:r>
            <a:r>
              <a:rPr lang="lv-LV" altLang="lv-LV" sz="1500" dirty="0">
                <a:latin typeface="Montserrat" pitchFamily="2" charset="-70"/>
              </a:rPr>
              <a:t>Attīstības un projektu nodaļa </a:t>
            </a:r>
            <a:r>
              <a:rPr lang="en-US" altLang="lv-LV" sz="1500" dirty="0">
                <a:latin typeface="Montserrat" pitchFamily="2" charset="-70"/>
              </a:rPr>
              <a:t>I   </a:t>
            </a:r>
            <a:r>
              <a:rPr lang="lv-LV" altLang="lv-LV" sz="1500" dirty="0">
                <a:latin typeface="Montserrat" pitchFamily="2" charset="-70"/>
              </a:rPr>
              <a:t>09.10.</a:t>
            </a:r>
            <a:r>
              <a:rPr lang="en-US" altLang="lv-LV" sz="1500" dirty="0">
                <a:latin typeface="Montserrat" pitchFamily="2" charset="-70"/>
              </a:rPr>
              <a:t>202</a:t>
            </a:r>
            <a:r>
              <a:rPr lang="lv-LV" altLang="lv-LV" sz="1500" dirty="0">
                <a:latin typeface="Montserrat" pitchFamily="2" charset="-70"/>
              </a:rPr>
              <a:t>4</a:t>
            </a:r>
            <a:r>
              <a:rPr lang="en-US" altLang="lv-LV" sz="1500" dirty="0">
                <a:latin typeface="Montserrat" pitchFamily="2" charset="-70"/>
              </a:rPr>
              <a:t>.</a:t>
            </a:r>
          </a:p>
        </p:txBody>
      </p:sp>
      <p:pic>
        <p:nvPicPr>
          <p:cNvPr id="7" name="Attēls 6">
            <a:extLst>
              <a:ext uri="{FF2B5EF4-FFF2-40B4-BE49-F238E27FC236}">
                <a16:creationId xmlns:a16="http://schemas.microsoft.com/office/drawing/2014/main" id="{443B293B-CD77-DBF2-BBE2-3FC14B6525CD}"/>
              </a:ext>
            </a:extLst>
          </p:cNvPr>
          <p:cNvPicPr>
            <a:picLocks noChangeAspect="1"/>
          </p:cNvPicPr>
          <p:nvPr/>
        </p:nvPicPr>
        <p:blipFill>
          <a:blip r:embed="rId2"/>
          <a:stretch>
            <a:fillRect/>
          </a:stretch>
        </p:blipFill>
        <p:spPr>
          <a:xfrm>
            <a:off x="13305963" y="434946"/>
            <a:ext cx="4814497" cy="498504"/>
          </a:xfrm>
          <a:prstGeom prst="rect">
            <a:avLst/>
          </a:prstGeom>
        </p:spPr>
      </p:pic>
    </p:spTree>
    <p:extLst>
      <p:ext uri="{BB962C8B-B14F-4D97-AF65-F5344CB8AC3E}">
        <p14:creationId xmlns:p14="http://schemas.microsoft.com/office/powerpoint/2010/main" val="1852481721"/>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5122" name="AutoShape 3">
            <a:extLst>
              <a:ext uri="{FF2B5EF4-FFF2-40B4-BE49-F238E27FC236}">
                <a16:creationId xmlns:a16="http://schemas.microsoft.com/office/drawing/2014/main" id="{57EFDC49-9844-61DA-D791-63B677A813B5}"/>
              </a:ext>
            </a:extLst>
          </p:cNvPr>
          <p:cNvSpPr>
            <a:spLocks noChangeShapeType="1"/>
          </p:cNvSpPr>
          <p:nvPr/>
        </p:nvSpPr>
        <p:spPr bwMode="auto">
          <a:xfrm rot="1789">
            <a:off x="-4763" y="9490075"/>
            <a:ext cx="18297526" cy="0"/>
          </a:xfrm>
          <a:prstGeom prst="line">
            <a:avLst/>
          </a:prstGeom>
          <a:noFill/>
          <a:ln w="9525" cap="rnd">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lv-LV"/>
          </a:p>
        </p:txBody>
      </p:sp>
      <p:sp>
        <p:nvSpPr>
          <p:cNvPr id="5123" name="TextBox 1">
            <a:extLst>
              <a:ext uri="{FF2B5EF4-FFF2-40B4-BE49-F238E27FC236}">
                <a16:creationId xmlns:a16="http://schemas.microsoft.com/office/drawing/2014/main" id="{1ECB6698-DE16-0E71-0F09-B5732B750D37}"/>
              </a:ext>
            </a:extLst>
          </p:cNvPr>
          <p:cNvSpPr txBox="1">
            <a:spLocks noChangeArrowheads="1"/>
          </p:cNvSpPr>
          <p:nvPr/>
        </p:nvSpPr>
        <p:spPr bwMode="auto">
          <a:xfrm>
            <a:off x="1066800" y="1943100"/>
            <a:ext cx="16459200" cy="741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457200" indent="-457200">
              <a:spcBef>
                <a:spcPts val="1200"/>
              </a:spcBef>
              <a:buFont typeface="Wingdings 2" panose="05020102010507070707" pitchFamily="18" charset="2"/>
              <a:buChar char=""/>
            </a:pPr>
            <a:r>
              <a:rPr lang="lv-LV" altLang="lv-LV" sz="2600" dirty="0">
                <a:latin typeface="Montserrat" pitchFamily="2" charset="-70"/>
              </a:rPr>
              <a:t>Izstrādājot EUI-IA projektu un </a:t>
            </a:r>
            <a:r>
              <a:rPr lang="lv-LV" altLang="lv-LV" sz="2600" b="1" dirty="0">
                <a:latin typeface="Montserrat" pitchFamily="2" charset="-70"/>
              </a:rPr>
              <a:t>visos projekta posmos, ir nepieciešams apzināt un iesaistīt plašāku ieinteresēto pušu grupu </a:t>
            </a:r>
            <a:r>
              <a:rPr lang="lv-LV" altLang="lv-LV" sz="2600" dirty="0">
                <a:latin typeface="Montserrat" pitchFamily="2" charset="-70"/>
              </a:rPr>
              <a:t>atkarībā no projekta rakstura: vietējās kopienas, sociālie partneri, uzņēmēji, NVO, eksperti, institūcijas, organizācijas, indivīdi utt., </a:t>
            </a:r>
            <a:r>
              <a:rPr lang="lv-LV" altLang="lv-LV" sz="2600" b="1" dirty="0">
                <a:latin typeface="Montserrat" pitchFamily="2" charset="-70"/>
              </a:rPr>
              <a:t>kā arī projekta mērķa grupas</a:t>
            </a:r>
            <a:r>
              <a:rPr lang="lv-LV" altLang="lv-LV" sz="2600" dirty="0">
                <a:latin typeface="Montserrat" pitchFamily="2" charset="-70"/>
              </a:rPr>
              <a:t> (t.i., atkarībā no projektiem: pilsoņi, praktikanti, darba meklētāji, neaizsargātas grupas un/vai dažādas kopienas, noteikta pakalpojuma vai administrācijas lietotāji), kuras var ietekmēt vai tikt ietekmētas no projekta.</a:t>
            </a:r>
          </a:p>
          <a:p>
            <a:pPr marL="457200" indent="-457200">
              <a:spcBef>
                <a:spcPts val="1200"/>
              </a:spcBef>
              <a:buFont typeface="Wingdings 2" panose="05020102010507070707" pitchFamily="18" charset="2"/>
              <a:buChar char=""/>
            </a:pPr>
            <a:r>
              <a:rPr lang="lv-LV" altLang="lv-LV" sz="2600" b="1" dirty="0">
                <a:latin typeface="Montserrat" pitchFamily="2" charset="-70"/>
              </a:rPr>
              <a:t>Mērķi, kas jāsasniedz, ieviešot projektus</a:t>
            </a:r>
            <a:r>
              <a:rPr lang="lv-LV" altLang="lv-LV" sz="2600" dirty="0">
                <a:latin typeface="Montserrat" pitchFamily="2" charset="-70"/>
              </a:rPr>
              <a:t>:</a:t>
            </a:r>
          </a:p>
          <a:p>
            <a:pPr marL="1200150" lvl="1" indent="-457200">
              <a:spcBef>
                <a:spcPts val="1200"/>
              </a:spcBef>
              <a:buFont typeface="Wingdings 2" panose="05020102010507070707" pitchFamily="18" charset="2"/>
              <a:buChar char=""/>
            </a:pPr>
            <a:r>
              <a:rPr lang="lv-LV" altLang="lv-LV" sz="2600" u="sng" dirty="0">
                <a:latin typeface="Montserrat" pitchFamily="2" charset="-70"/>
              </a:rPr>
              <a:t>Palielināt</a:t>
            </a:r>
            <a:r>
              <a:rPr lang="lv-LV" altLang="lv-LV" sz="2600" dirty="0">
                <a:latin typeface="Montserrat" pitchFamily="2" charset="-70"/>
              </a:rPr>
              <a:t> EUI-IA projekta izstrādātā </a:t>
            </a:r>
            <a:r>
              <a:rPr lang="lv-LV" altLang="lv-LV" sz="2600" u="sng" dirty="0">
                <a:latin typeface="Montserrat" pitchFamily="2" charset="-70"/>
              </a:rPr>
              <a:t>novatoriskā risinājuma vispārējo pielāgojamību un atkārtojamību citās </a:t>
            </a:r>
            <a:r>
              <a:rPr lang="lv-LV" altLang="lv-LV" sz="2600" dirty="0">
                <a:latin typeface="Montserrat" pitchFamily="2" charset="-70"/>
              </a:rPr>
              <a:t>ES pilsētu </a:t>
            </a:r>
            <a:r>
              <a:rPr lang="lv-LV" altLang="lv-LV" sz="2600" u="sng" dirty="0">
                <a:latin typeface="Montserrat" pitchFamily="2" charset="-70"/>
              </a:rPr>
              <a:t>teritorijās</a:t>
            </a:r>
            <a:r>
              <a:rPr lang="lv-LV" altLang="lv-LV" sz="2600" dirty="0">
                <a:latin typeface="Montserrat" pitchFamily="2" charset="-70"/>
              </a:rPr>
              <a:t> un pēc tam palielināt tā iespējas tikt atkārtotam ārzemēs un plašākā mērogā</a:t>
            </a:r>
          </a:p>
          <a:p>
            <a:pPr marL="1200150" lvl="1" indent="-457200">
              <a:spcBef>
                <a:spcPts val="1200"/>
              </a:spcBef>
              <a:buFont typeface="Wingdings 2" panose="05020102010507070707" pitchFamily="18" charset="2"/>
              <a:buChar char=""/>
            </a:pPr>
            <a:r>
              <a:rPr lang="lv-LV" altLang="lv-LV" sz="2600" u="sng" dirty="0">
                <a:latin typeface="Montserrat" pitchFamily="2" charset="-70"/>
              </a:rPr>
              <a:t>Ļaut Partneriem paaugstināt</a:t>
            </a:r>
            <a:r>
              <a:rPr lang="lv-LV" altLang="lv-LV" sz="2600" dirty="0">
                <a:latin typeface="Montserrat" pitchFamily="2" charset="-70"/>
              </a:rPr>
              <a:t> savu </a:t>
            </a:r>
            <a:r>
              <a:rPr lang="lv-LV" altLang="lv-LV" sz="2600" u="sng" dirty="0">
                <a:latin typeface="Montserrat" pitchFamily="2" charset="-70"/>
              </a:rPr>
              <a:t>inovāciju potenciālu </a:t>
            </a:r>
            <a:r>
              <a:rPr lang="lv-LV" altLang="lv-LV" sz="2600" dirty="0">
                <a:latin typeface="Montserrat" pitchFamily="2" charset="-70"/>
              </a:rPr>
              <a:t>un palielināt kapacitāti inovatīvu risinājumu ieviešanai</a:t>
            </a:r>
          </a:p>
          <a:p>
            <a:pPr marL="1200150" lvl="1" indent="-457200">
              <a:spcBef>
                <a:spcPts val="1200"/>
              </a:spcBef>
              <a:buFont typeface="Wingdings 2" panose="05020102010507070707" pitchFamily="18" charset="2"/>
              <a:buChar char=""/>
            </a:pPr>
            <a:r>
              <a:rPr lang="lv-LV" altLang="lv-LV" sz="2600" u="sng" dirty="0">
                <a:latin typeface="Montserrat" pitchFamily="2" charset="-70"/>
              </a:rPr>
              <a:t>Sagatavot</a:t>
            </a:r>
            <a:r>
              <a:rPr lang="lv-LV" altLang="lv-LV" sz="2600" dirty="0">
                <a:latin typeface="Montserrat" pitchFamily="2" charset="-70"/>
              </a:rPr>
              <a:t> pārbaudītā </a:t>
            </a:r>
            <a:r>
              <a:rPr lang="lv-LV" altLang="lv-LV" sz="2600" u="sng" dirty="0">
                <a:latin typeface="Montserrat" pitchFamily="2" charset="-70"/>
              </a:rPr>
              <a:t>inovatīvā risinājuma izmantošanu pilsētās</a:t>
            </a:r>
            <a:r>
              <a:rPr lang="lv-LV" altLang="lv-LV" sz="2600" dirty="0">
                <a:latin typeface="Montserrat" pitchFamily="2" charset="-70"/>
              </a:rPr>
              <a:t>, kas piedalās projekta aktivitātēs un gūst labumu no atkārtošanai gatava risinājuma</a:t>
            </a:r>
          </a:p>
          <a:p>
            <a:pPr marL="1200150" lvl="1" indent="-457200">
              <a:spcBef>
                <a:spcPts val="1200"/>
              </a:spcBef>
              <a:buFont typeface="Wingdings 2" panose="05020102010507070707" pitchFamily="18" charset="2"/>
              <a:buChar char=""/>
            </a:pPr>
            <a:r>
              <a:rPr lang="lv-LV" altLang="lv-LV" sz="2600" u="sng" dirty="0">
                <a:latin typeface="Montserrat" pitchFamily="2" charset="-70"/>
              </a:rPr>
              <a:t>Sniegt ieguldījumu vietējās politikas un stratēģiju uzlabošanā</a:t>
            </a:r>
          </a:p>
          <a:p>
            <a:pPr marL="1200150" lvl="1" indent="-457200">
              <a:spcBef>
                <a:spcPts val="1200"/>
              </a:spcBef>
              <a:buFont typeface="Wingdings 2" panose="05020102010507070707" pitchFamily="18" charset="2"/>
              <a:buChar char=""/>
            </a:pPr>
            <a:r>
              <a:rPr lang="lv-LV" altLang="lv-LV" sz="2600" u="sng" dirty="0">
                <a:latin typeface="Montserrat" pitchFamily="2" charset="-70"/>
              </a:rPr>
              <a:t>Atbalstīt zināšanu apmaiņu </a:t>
            </a:r>
            <a:r>
              <a:rPr lang="lv-LV" altLang="lv-LV" sz="2600" dirty="0">
                <a:latin typeface="Montserrat" pitchFamily="2" charset="-70"/>
              </a:rPr>
              <a:t>starp visiem partneriem</a:t>
            </a:r>
          </a:p>
        </p:txBody>
      </p:sp>
      <p:sp>
        <p:nvSpPr>
          <p:cNvPr id="5" name="Title 3">
            <a:extLst>
              <a:ext uri="{FF2B5EF4-FFF2-40B4-BE49-F238E27FC236}">
                <a16:creationId xmlns:a16="http://schemas.microsoft.com/office/drawing/2014/main" id="{5D3FFC01-F1C7-49A5-1281-9A66736CCFE6}"/>
              </a:ext>
            </a:extLst>
          </p:cNvPr>
          <p:cNvSpPr txBox="1">
            <a:spLocks/>
          </p:cNvSpPr>
          <p:nvPr/>
        </p:nvSpPr>
        <p:spPr>
          <a:xfrm>
            <a:off x="1038225" y="947738"/>
            <a:ext cx="17145000" cy="766762"/>
          </a:xfrm>
          <a:prstGeom prst="rect">
            <a:avLst/>
          </a:prstGeom>
        </p:spPr>
        <p:txBody>
          <a:bodyPr>
            <a:normAutofit/>
          </a:bodyPr>
          <a:lstStyle>
            <a:lvl1pPr algn="l" defTabSz="1371600" rtl="0" fontAlgn="base">
              <a:lnSpc>
                <a:spcPct val="90000"/>
              </a:lnSpc>
              <a:spcBef>
                <a:spcPct val="0"/>
              </a:spcBef>
              <a:spcAft>
                <a:spcPct val="0"/>
              </a:spcAft>
              <a:defRPr sz="6600" kern="1200">
                <a:solidFill>
                  <a:schemeClr val="tx1"/>
                </a:solidFill>
                <a:latin typeface="+mj-lt"/>
                <a:ea typeface="+mj-ea"/>
                <a:cs typeface="+mj-cs"/>
              </a:defRPr>
            </a:lvl1pPr>
            <a:lvl2pPr algn="l" defTabSz="1371600" rtl="0" fontAlgn="base">
              <a:lnSpc>
                <a:spcPct val="90000"/>
              </a:lnSpc>
              <a:spcBef>
                <a:spcPct val="0"/>
              </a:spcBef>
              <a:spcAft>
                <a:spcPct val="0"/>
              </a:spcAft>
              <a:defRPr sz="6600">
                <a:solidFill>
                  <a:schemeClr val="tx1"/>
                </a:solidFill>
                <a:latin typeface="Calibri Light" panose="020F0302020204030204" pitchFamily="34" charset="0"/>
              </a:defRPr>
            </a:lvl2pPr>
            <a:lvl3pPr algn="l" defTabSz="1371600" rtl="0" fontAlgn="base">
              <a:lnSpc>
                <a:spcPct val="90000"/>
              </a:lnSpc>
              <a:spcBef>
                <a:spcPct val="0"/>
              </a:spcBef>
              <a:spcAft>
                <a:spcPct val="0"/>
              </a:spcAft>
              <a:defRPr sz="6600">
                <a:solidFill>
                  <a:schemeClr val="tx1"/>
                </a:solidFill>
                <a:latin typeface="Calibri Light" panose="020F0302020204030204" pitchFamily="34" charset="0"/>
              </a:defRPr>
            </a:lvl3pPr>
            <a:lvl4pPr algn="l" defTabSz="1371600" rtl="0" fontAlgn="base">
              <a:lnSpc>
                <a:spcPct val="90000"/>
              </a:lnSpc>
              <a:spcBef>
                <a:spcPct val="0"/>
              </a:spcBef>
              <a:spcAft>
                <a:spcPct val="0"/>
              </a:spcAft>
              <a:defRPr sz="6600">
                <a:solidFill>
                  <a:schemeClr val="tx1"/>
                </a:solidFill>
                <a:latin typeface="Calibri Light" panose="020F0302020204030204" pitchFamily="34" charset="0"/>
              </a:defRPr>
            </a:lvl4pPr>
            <a:lvl5pPr algn="l" defTabSz="1371600" rtl="0" fontAlgn="base">
              <a:lnSpc>
                <a:spcPct val="90000"/>
              </a:lnSpc>
              <a:spcBef>
                <a:spcPct val="0"/>
              </a:spcBef>
              <a:spcAft>
                <a:spcPct val="0"/>
              </a:spcAft>
              <a:defRPr sz="6600">
                <a:solidFill>
                  <a:schemeClr val="tx1"/>
                </a:solidFill>
                <a:latin typeface="Calibri Light" panose="020F0302020204030204" pitchFamily="34" charset="0"/>
              </a:defRPr>
            </a:lvl5pPr>
            <a:lvl6pPr marL="457200" algn="l" defTabSz="1371600" rtl="0" fontAlgn="base">
              <a:lnSpc>
                <a:spcPct val="90000"/>
              </a:lnSpc>
              <a:spcBef>
                <a:spcPct val="0"/>
              </a:spcBef>
              <a:spcAft>
                <a:spcPct val="0"/>
              </a:spcAft>
              <a:defRPr sz="6600">
                <a:solidFill>
                  <a:schemeClr val="tx1"/>
                </a:solidFill>
                <a:latin typeface="Calibri Light" panose="020F0302020204030204" pitchFamily="34" charset="0"/>
              </a:defRPr>
            </a:lvl6pPr>
            <a:lvl7pPr marL="914400" algn="l" defTabSz="1371600" rtl="0" fontAlgn="base">
              <a:lnSpc>
                <a:spcPct val="90000"/>
              </a:lnSpc>
              <a:spcBef>
                <a:spcPct val="0"/>
              </a:spcBef>
              <a:spcAft>
                <a:spcPct val="0"/>
              </a:spcAft>
              <a:defRPr sz="6600">
                <a:solidFill>
                  <a:schemeClr val="tx1"/>
                </a:solidFill>
                <a:latin typeface="Calibri Light" panose="020F0302020204030204" pitchFamily="34" charset="0"/>
              </a:defRPr>
            </a:lvl7pPr>
            <a:lvl8pPr marL="1371600" algn="l" defTabSz="1371600" rtl="0" fontAlgn="base">
              <a:lnSpc>
                <a:spcPct val="90000"/>
              </a:lnSpc>
              <a:spcBef>
                <a:spcPct val="0"/>
              </a:spcBef>
              <a:spcAft>
                <a:spcPct val="0"/>
              </a:spcAft>
              <a:defRPr sz="6600">
                <a:solidFill>
                  <a:schemeClr val="tx1"/>
                </a:solidFill>
                <a:latin typeface="Calibri Light" panose="020F0302020204030204" pitchFamily="34" charset="0"/>
              </a:defRPr>
            </a:lvl8pPr>
            <a:lvl9pPr marL="1828800" algn="l" defTabSz="1371600" rtl="0" fontAlgn="base">
              <a:lnSpc>
                <a:spcPct val="90000"/>
              </a:lnSpc>
              <a:spcBef>
                <a:spcPct val="0"/>
              </a:spcBef>
              <a:spcAft>
                <a:spcPct val="0"/>
              </a:spcAft>
              <a:defRPr sz="6600">
                <a:solidFill>
                  <a:schemeClr val="tx1"/>
                </a:solidFill>
                <a:latin typeface="Calibri Light" panose="020F0302020204030204" pitchFamily="34" charset="0"/>
              </a:defRPr>
            </a:lvl9pPr>
          </a:lstStyle>
          <a:p>
            <a:pPr eaLnBrk="1" fontAlgn="auto" hangingPunct="1">
              <a:spcBef>
                <a:spcPts val="0"/>
              </a:spcBef>
              <a:spcAft>
                <a:spcPts val="0"/>
              </a:spcAft>
              <a:defRPr/>
            </a:pPr>
            <a:r>
              <a:rPr lang="lv-LV" sz="4000" b="1" dirty="0">
                <a:latin typeface="Montserrat" pitchFamily="2" charset="77"/>
              </a:rPr>
              <a:t>Par programmu</a:t>
            </a:r>
            <a:endParaRPr lang="en-US" sz="4000" b="1" dirty="0">
              <a:latin typeface="Montserrat" pitchFamily="2" charset="77"/>
            </a:endParaRPr>
          </a:p>
        </p:txBody>
      </p:sp>
      <p:sp>
        <p:nvSpPr>
          <p:cNvPr id="2" name="TextBox 2">
            <a:extLst>
              <a:ext uri="{FF2B5EF4-FFF2-40B4-BE49-F238E27FC236}">
                <a16:creationId xmlns:a16="http://schemas.microsoft.com/office/drawing/2014/main" id="{FEE8F9EE-88CB-1130-9A5B-1B552EA2C0DE}"/>
              </a:ext>
            </a:extLst>
          </p:cNvPr>
          <p:cNvSpPr txBox="1">
            <a:spLocks noChangeArrowheads="1"/>
          </p:cNvSpPr>
          <p:nvPr/>
        </p:nvSpPr>
        <p:spPr bwMode="auto">
          <a:xfrm>
            <a:off x="92075" y="9571038"/>
            <a:ext cx="181038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ts val="1800"/>
              </a:lnSpc>
            </a:pPr>
            <a:r>
              <a:rPr lang="en-US" altLang="lv-LV" sz="1500" dirty="0">
                <a:latin typeface="Montserrat" pitchFamily="2" charset="-70"/>
              </a:rPr>
              <a:t>ĀDAŽU NOVADA PAŠVALDĪBA   I  </a:t>
            </a:r>
            <a:r>
              <a:rPr lang="lv-LV" altLang="lv-LV" sz="1500" dirty="0">
                <a:latin typeface="Montserrat" pitchFamily="2" charset="-70"/>
              </a:rPr>
              <a:t>Attīstības un projektu nodaļa </a:t>
            </a:r>
            <a:r>
              <a:rPr lang="en-US" altLang="lv-LV" sz="1500" dirty="0">
                <a:latin typeface="Montserrat" pitchFamily="2" charset="-70"/>
              </a:rPr>
              <a:t>I   </a:t>
            </a:r>
            <a:r>
              <a:rPr lang="lv-LV" altLang="lv-LV" sz="1500" dirty="0">
                <a:latin typeface="Montserrat" pitchFamily="2" charset="-70"/>
              </a:rPr>
              <a:t>09.10.</a:t>
            </a:r>
            <a:r>
              <a:rPr lang="en-US" altLang="lv-LV" sz="1500" dirty="0">
                <a:latin typeface="Montserrat" pitchFamily="2" charset="-70"/>
              </a:rPr>
              <a:t>202</a:t>
            </a:r>
            <a:r>
              <a:rPr lang="lv-LV" altLang="lv-LV" sz="1500" dirty="0">
                <a:latin typeface="Montserrat" pitchFamily="2" charset="-70"/>
              </a:rPr>
              <a:t>4</a:t>
            </a:r>
            <a:r>
              <a:rPr lang="en-US" altLang="lv-LV" sz="1500" dirty="0">
                <a:latin typeface="Montserrat" pitchFamily="2" charset="-70"/>
              </a:rPr>
              <a:t>.</a:t>
            </a:r>
          </a:p>
        </p:txBody>
      </p:sp>
      <p:pic>
        <p:nvPicPr>
          <p:cNvPr id="7" name="Attēls 6">
            <a:extLst>
              <a:ext uri="{FF2B5EF4-FFF2-40B4-BE49-F238E27FC236}">
                <a16:creationId xmlns:a16="http://schemas.microsoft.com/office/drawing/2014/main" id="{443B293B-CD77-DBF2-BBE2-3FC14B6525CD}"/>
              </a:ext>
            </a:extLst>
          </p:cNvPr>
          <p:cNvPicPr>
            <a:picLocks noChangeAspect="1"/>
          </p:cNvPicPr>
          <p:nvPr/>
        </p:nvPicPr>
        <p:blipFill>
          <a:blip r:embed="rId2"/>
          <a:stretch>
            <a:fillRect/>
          </a:stretch>
        </p:blipFill>
        <p:spPr>
          <a:xfrm>
            <a:off x="13305963" y="434946"/>
            <a:ext cx="4814497" cy="498504"/>
          </a:xfrm>
          <a:prstGeom prst="rect">
            <a:avLst/>
          </a:prstGeom>
        </p:spPr>
      </p:pic>
    </p:spTree>
    <p:extLst>
      <p:ext uri="{BB962C8B-B14F-4D97-AF65-F5344CB8AC3E}">
        <p14:creationId xmlns:p14="http://schemas.microsoft.com/office/powerpoint/2010/main" val="1071385770"/>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5122" name="AutoShape 3">
            <a:extLst>
              <a:ext uri="{FF2B5EF4-FFF2-40B4-BE49-F238E27FC236}">
                <a16:creationId xmlns:a16="http://schemas.microsoft.com/office/drawing/2014/main" id="{57EFDC49-9844-61DA-D791-63B677A813B5}"/>
              </a:ext>
            </a:extLst>
          </p:cNvPr>
          <p:cNvSpPr>
            <a:spLocks noChangeShapeType="1"/>
          </p:cNvSpPr>
          <p:nvPr/>
        </p:nvSpPr>
        <p:spPr bwMode="auto">
          <a:xfrm rot="1789">
            <a:off x="-4763" y="9490075"/>
            <a:ext cx="18297526" cy="0"/>
          </a:xfrm>
          <a:prstGeom prst="line">
            <a:avLst/>
          </a:prstGeom>
          <a:noFill/>
          <a:ln w="9525" cap="rnd">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lv-LV"/>
          </a:p>
        </p:txBody>
      </p:sp>
      <p:sp>
        <p:nvSpPr>
          <p:cNvPr id="5123" name="TextBox 1">
            <a:extLst>
              <a:ext uri="{FF2B5EF4-FFF2-40B4-BE49-F238E27FC236}">
                <a16:creationId xmlns:a16="http://schemas.microsoft.com/office/drawing/2014/main" id="{1ECB6698-DE16-0E71-0F09-B5732B750D37}"/>
              </a:ext>
            </a:extLst>
          </p:cNvPr>
          <p:cNvSpPr txBox="1">
            <a:spLocks noChangeArrowheads="1"/>
          </p:cNvSpPr>
          <p:nvPr/>
        </p:nvSpPr>
        <p:spPr bwMode="auto">
          <a:xfrm>
            <a:off x="1066800" y="1943100"/>
            <a:ext cx="16459200" cy="574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457200" indent="-457200">
              <a:spcBef>
                <a:spcPts val="1200"/>
              </a:spcBef>
              <a:buFont typeface="Wingdings 2" panose="05020102010507070707" pitchFamily="18" charset="2"/>
              <a:buChar char=""/>
            </a:pPr>
            <a:r>
              <a:rPr lang="lv-LV" altLang="lv-LV" sz="2600" dirty="0">
                <a:latin typeface="Montserrat" pitchFamily="2" charset="-70"/>
              </a:rPr>
              <a:t>Laika grafiks</a:t>
            </a:r>
          </a:p>
          <a:p>
            <a:pPr marL="457200" indent="-457200">
              <a:spcBef>
                <a:spcPts val="600"/>
              </a:spcBef>
              <a:buFont typeface="Wingdings 2" panose="05020102010507070707" pitchFamily="18" charset="2"/>
              <a:buChar char=""/>
            </a:pPr>
            <a:endParaRPr lang="lv-LV" altLang="lv-LV" sz="2600" dirty="0">
              <a:latin typeface="Montserrat" pitchFamily="2" charset="-70"/>
            </a:endParaRPr>
          </a:p>
          <a:p>
            <a:pPr marL="457200" indent="-457200">
              <a:spcBef>
                <a:spcPts val="600"/>
              </a:spcBef>
              <a:buFont typeface="Wingdings 2" panose="05020102010507070707" pitchFamily="18" charset="2"/>
              <a:buChar char=""/>
            </a:pPr>
            <a:endParaRPr lang="lv-LV" altLang="lv-LV" sz="2600" dirty="0">
              <a:latin typeface="Montserrat" pitchFamily="2" charset="-70"/>
            </a:endParaRPr>
          </a:p>
          <a:p>
            <a:pPr marL="457200" indent="-457200">
              <a:spcBef>
                <a:spcPts val="600"/>
              </a:spcBef>
              <a:buFont typeface="Wingdings 2" panose="05020102010507070707" pitchFamily="18" charset="2"/>
              <a:buChar char=""/>
            </a:pPr>
            <a:endParaRPr lang="lv-LV" altLang="lv-LV" sz="2600" dirty="0">
              <a:latin typeface="Montserrat" pitchFamily="2" charset="-70"/>
            </a:endParaRPr>
          </a:p>
          <a:p>
            <a:pPr marL="457200" indent="-457200">
              <a:spcBef>
                <a:spcPts val="600"/>
              </a:spcBef>
              <a:buFont typeface="Wingdings 2" panose="05020102010507070707" pitchFamily="18" charset="2"/>
              <a:buChar char=""/>
            </a:pPr>
            <a:endParaRPr lang="lv-LV" altLang="lv-LV" sz="2600" dirty="0">
              <a:latin typeface="Montserrat" pitchFamily="2" charset="-70"/>
            </a:endParaRPr>
          </a:p>
          <a:p>
            <a:pPr marL="457200" indent="-457200">
              <a:spcBef>
                <a:spcPts val="600"/>
              </a:spcBef>
              <a:buFont typeface="Wingdings 2" panose="05020102010507070707" pitchFamily="18" charset="2"/>
              <a:buChar char=""/>
            </a:pPr>
            <a:endParaRPr lang="lv-LV" altLang="lv-LV" sz="2600" dirty="0">
              <a:latin typeface="Montserrat" pitchFamily="2" charset="-70"/>
            </a:endParaRPr>
          </a:p>
          <a:p>
            <a:pPr marL="457200" indent="-457200">
              <a:spcBef>
                <a:spcPts val="600"/>
              </a:spcBef>
              <a:buFont typeface="Wingdings 2" panose="05020102010507070707" pitchFamily="18" charset="2"/>
              <a:buChar char=""/>
            </a:pPr>
            <a:endParaRPr lang="lv-LV" altLang="lv-LV" sz="2600" dirty="0">
              <a:latin typeface="Montserrat" pitchFamily="2" charset="-70"/>
            </a:endParaRPr>
          </a:p>
          <a:p>
            <a:pPr marL="457200" indent="-457200">
              <a:spcBef>
                <a:spcPts val="600"/>
              </a:spcBef>
              <a:buFont typeface="Wingdings 2" panose="05020102010507070707" pitchFamily="18" charset="2"/>
              <a:buChar char=""/>
            </a:pPr>
            <a:endParaRPr lang="lv-LV" altLang="lv-LV" sz="2600" dirty="0">
              <a:latin typeface="Montserrat" pitchFamily="2" charset="-70"/>
            </a:endParaRPr>
          </a:p>
          <a:p>
            <a:pPr marL="457200" indent="-457200">
              <a:spcBef>
                <a:spcPts val="600"/>
              </a:spcBef>
              <a:buFont typeface="Wingdings 2" panose="05020102010507070707" pitchFamily="18" charset="2"/>
              <a:buChar char=""/>
            </a:pPr>
            <a:endParaRPr lang="lv-LV" altLang="lv-LV" sz="2600" dirty="0">
              <a:latin typeface="Montserrat" pitchFamily="2" charset="-70"/>
            </a:endParaRPr>
          </a:p>
          <a:p>
            <a:pPr marL="457200" indent="-457200">
              <a:spcBef>
                <a:spcPts val="600"/>
              </a:spcBef>
              <a:buFont typeface="Wingdings 2" panose="05020102010507070707" pitchFamily="18" charset="2"/>
              <a:buChar char=""/>
            </a:pPr>
            <a:endParaRPr lang="lv-LV" altLang="lv-LV" sz="2600" dirty="0">
              <a:latin typeface="Montserrat" pitchFamily="2" charset="-70"/>
            </a:endParaRPr>
          </a:p>
          <a:p>
            <a:pPr marL="457200" indent="-457200">
              <a:spcBef>
                <a:spcPts val="600"/>
              </a:spcBef>
              <a:buFont typeface="Wingdings 2" panose="05020102010507070707" pitchFamily="18" charset="2"/>
              <a:buChar char=""/>
            </a:pPr>
            <a:endParaRPr lang="lv-LV" altLang="lv-LV" sz="2600" dirty="0">
              <a:latin typeface="Montserrat" pitchFamily="2" charset="-70"/>
            </a:endParaRPr>
          </a:p>
          <a:p>
            <a:pPr marL="457200" indent="-457200">
              <a:spcBef>
                <a:spcPts val="600"/>
              </a:spcBef>
              <a:buFont typeface="Wingdings 2" panose="05020102010507070707" pitchFamily="18" charset="2"/>
              <a:buChar char=""/>
            </a:pPr>
            <a:endParaRPr lang="lv-LV" altLang="lv-LV" sz="2600" dirty="0">
              <a:latin typeface="Montserrat" pitchFamily="2" charset="-70"/>
            </a:endParaRPr>
          </a:p>
        </p:txBody>
      </p:sp>
      <p:sp>
        <p:nvSpPr>
          <p:cNvPr id="5" name="Title 3">
            <a:extLst>
              <a:ext uri="{FF2B5EF4-FFF2-40B4-BE49-F238E27FC236}">
                <a16:creationId xmlns:a16="http://schemas.microsoft.com/office/drawing/2014/main" id="{5D3FFC01-F1C7-49A5-1281-9A66736CCFE6}"/>
              </a:ext>
            </a:extLst>
          </p:cNvPr>
          <p:cNvSpPr txBox="1">
            <a:spLocks/>
          </p:cNvSpPr>
          <p:nvPr/>
        </p:nvSpPr>
        <p:spPr>
          <a:xfrm>
            <a:off x="1038225" y="947738"/>
            <a:ext cx="17145000" cy="766762"/>
          </a:xfrm>
          <a:prstGeom prst="rect">
            <a:avLst/>
          </a:prstGeom>
        </p:spPr>
        <p:txBody>
          <a:bodyPr>
            <a:normAutofit/>
          </a:bodyPr>
          <a:lstStyle>
            <a:lvl1pPr algn="l" defTabSz="1371600" rtl="0" fontAlgn="base">
              <a:lnSpc>
                <a:spcPct val="90000"/>
              </a:lnSpc>
              <a:spcBef>
                <a:spcPct val="0"/>
              </a:spcBef>
              <a:spcAft>
                <a:spcPct val="0"/>
              </a:spcAft>
              <a:defRPr sz="6600" kern="1200">
                <a:solidFill>
                  <a:schemeClr val="tx1"/>
                </a:solidFill>
                <a:latin typeface="+mj-lt"/>
                <a:ea typeface="+mj-ea"/>
                <a:cs typeface="+mj-cs"/>
              </a:defRPr>
            </a:lvl1pPr>
            <a:lvl2pPr algn="l" defTabSz="1371600" rtl="0" fontAlgn="base">
              <a:lnSpc>
                <a:spcPct val="90000"/>
              </a:lnSpc>
              <a:spcBef>
                <a:spcPct val="0"/>
              </a:spcBef>
              <a:spcAft>
                <a:spcPct val="0"/>
              </a:spcAft>
              <a:defRPr sz="6600">
                <a:solidFill>
                  <a:schemeClr val="tx1"/>
                </a:solidFill>
                <a:latin typeface="Calibri Light" panose="020F0302020204030204" pitchFamily="34" charset="0"/>
              </a:defRPr>
            </a:lvl2pPr>
            <a:lvl3pPr algn="l" defTabSz="1371600" rtl="0" fontAlgn="base">
              <a:lnSpc>
                <a:spcPct val="90000"/>
              </a:lnSpc>
              <a:spcBef>
                <a:spcPct val="0"/>
              </a:spcBef>
              <a:spcAft>
                <a:spcPct val="0"/>
              </a:spcAft>
              <a:defRPr sz="6600">
                <a:solidFill>
                  <a:schemeClr val="tx1"/>
                </a:solidFill>
                <a:latin typeface="Calibri Light" panose="020F0302020204030204" pitchFamily="34" charset="0"/>
              </a:defRPr>
            </a:lvl3pPr>
            <a:lvl4pPr algn="l" defTabSz="1371600" rtl="0" fontAlgn="base">
              <a:lnSpc>
                <a:spcPct val="90000"/>
              </a:lnSpc>
              <a:spcBef>
                <a:spcPct val="0"/>
              </a:spcBef>
              <a:spcAft>
                <a:spcPct val="0"/>
              </a:spcAft>
              <a:defRPr sz="6600">
                <a:solidFill>
                  <a:schemeClr val="tx1"/>
                </a:solidFill>
                <a:latin typeface="Calibri Light" panose="020F0302020204030204" pitchFamily="34" charset="0"/>
              </a:defRPr>
            </a:lvl4pPr>
            <a:lvl5pPr algn="l" defTabSz="1371600" rtl="0" fontAlgn="base">
              <a:lnSpc>
                <a:spcPct val="90000"/>
              </a:lnSpc>
              <a:spcBef>
                <a:spcPct val="0"/>
              </a:spcBef>
              <a:spcAft>
                <a:spcPct val="0"/>
              </a:spcAft>
              <a:defRPr sz="6600">
                <a:solidFill>
                  <a:schemeClr val="tx1"/>
                </a:solidFill>
                <a:latin typeface="Calibri Light" panose="020F0302020204030204" pitchFamily="34" charset="0"/>
              </a:defRPr>
            </a:lvl5pPr>
            <a:lvl6pPr marL="457200" algn="l" defTabSz="1371600" rtl="0" fontAlgn="base">
              <a:lnSpc>
                <a:spcPct val="90000"/>
              </a:lnSpc>
              <a:spcBef>
                <a:spcPct val="0"/>
              </a:spcBef>
              <a:spcAft>
                <a:spcPct val="0"/>
              </a:spcAft>
              <a:defRPr sz="6600">
                <a:solidFill>
                  <a:schemeClr val="tx1"/>
                </a:solidFill>
                <a:latin typeface="Calibri Light" panose="020F0302020204030204" pitchFamily="34" charset="0"/>
              </a:defRPr>
            </a:lvl6pPr>
            <a:lvl7pPr marL="914400" algn="l" defTabSz="1371600" rtl="0" fontAlgn="base">
              <a:lnSpc>
                <a:spcPct val="90000"/>
              </a:lnSpc>
              <a:spcBef>
                <a:spcPct val="0"/>
              </a:spcBef>
              <a:spcAft>
                <a:spcPct val="0"/>
              </a:spcAft>
              <a:defRPr sz="6600">
                <a:solidFill>
                  <a:schemeClr val="tx1"/>
                </a:solidFill>
                <a:latin typeface="Calibri Light" panose="020F0302020204030204" pitchFamily="34" charset="0"/>
              </a:defRPr>
            </a:lvl7pPr>
            <a:lvl8pPr marL="1371600" algn="l" defTabSz="1371600" rtl="0" fontAlgn="base">
              <a:lnSpc>
                <a:spcPct val="90000"/>
              </a:lnSpc>
              <a:spcBef>
                <a:spcPct val="0"/>
              </a:spcBef>
              <a:spcAft>
                <a:spcPct val="0"/>
              </a:spcAft>
              <a:defRPr sz="6600">
                <a:solidFill>
                  <a:schemeClr val="tx1"/>
                </a:solidFill>
                <a:latin typeface="Calibri Light" panose="020F0302020204030204" pitchFamily="34" charset="0"/>
              </a:defRPr>
            </a:lvl8pPr>
            <a:lvl9pPr marL="1828800" algn="l" defTabSz="1371600" rtl="0" fontAlgn="base">
              <a:lnSpc>
                <a:spcPct val="90000"/>
              </a:lnSpc>
              <a:spcBef>
                <a:spcPct val="0"/>
              </a:spcBef>
              <a:spcAft>
                <a:spcPct val="0"/>
              </a:spcAft>
              <a:defRPr sz="6600">
                <a:solidFill>
                  <a:schemeClr val="tx1"/>
                </a:solidFill>
                <a:latin typeface="Calibri Light" panose="020F0302020204030204" pitchFamily="34" charset="0"/>
              </a:defRPr>
            </a:lvl9pPr>
          </a:lstStyle>
          <a:p>
            <a:pPr eaLnBrk="1" fontAlgn="auto" hangingPunct="1">
              <a:spcBef>
                <a:spcPts val="0"/>
              </a:spcBef>
              <a:spcAft>
                <a:spcPts val="0"/>
              </a:spcAft>
              <a:defRPr/>
            </a:pPr>
            <a:r>
              <a:rPr lang="lv-LV" sz="4000" b="1" dirty="0">
                <a:latin typeface="Montserrat" pitchFamily="2" charset="77"/>
              </a:rPr>
              <a:t>Par programmu</a:t>
            </a:r>
            <a:endParaRPr lang="en-US" sz="4000" b="1" dirty="0">
              <a:latin typeface="Montserrat" pitchFamily="2" charset="77"/>
            </a:endParaRPr>
          </a:p>
        </p:txBody>
      </p:sp>
      <p:sp>
        <p:nvSpPr>
          <p:cNvPr id="2" name="TextBox 2">
            <a:extLst>
              <a:ext uri="{FF2B5EF4-FFF2-40B4-BE49-F238E27FC236}">
                <a16:creationId xmlns:a16="http://schemas.microsoft.com/office/drawing/2014/main" id="{FEE8F9EE-88CB-1130-9A5B-1B552EA2C0DE}"/>
              </a:ext>
            </a:extLst>
          </p:cNvPr>
          <p:cNvSpPr txBox="1">
            <a:spLocks noChangeArrowheads="1"/>
          </p:cNvSpPr>
          <p:nvPr/>
        </p:nvSpPr>
        <p:spPr bwMode="auto">
          <a:xfrm>
            <a:off x="92075" y="9571038"/>
            <a:ext cx="181038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ts val="1800"/>
              </a:lnSpc>
            </a:pPr>
            <a:r>
              <a:rPr lang="en-US" altLang="lv-LV" sz="1500" dirty="0">
                <a:latin typeface="Montserrat" pitchFamily="2" charset="-70"/>
              </a:rPr>
              <a:t>ĀDAŽU NOVADA PAŠVALDĪBA   I  </a:t>
            </a:r>
            <a:r>
              <a:rPr lang="lv-LV" altLang="lv-LV" sz="1500" dirty="0">
                <a:latin typeface="Montserrat" pitchFamily="2" charset="-70"/>
              </a:rPr>
              <a:t>Attīstības un projektu nodaļa </a:t>
            </a:r>
            <a:r>
              <a:rPr lang="en-US" altLang="lv-LV" sz="1500" dirty="0">
                <a:latin typeface="Montserrat" pitchFamily="2" charset="-70"/>
              </a:rPr>
              <a:t>I   </a:t>
            </a:r>
            <a:r>
              <a:rPr lang="lv-LV" altLang="lv-LV" sz="1500" dirty="0">
                <a:latin typeface="Montserrat" pitchFamily="2" charset="-70"/>
              </a:rPr>
              <a:t>09.10.</a:t>
            </a:r>
            <a:r>
              <a:rPr lang="en-US" altLang="lv-LV" sz="1500" dirty="0">
                <a:latin typeface="Montserrat" pitchFamily="2" charset="-70"/>
              </a:rPr>
              <a:t>202</a:t>
            </a:r>
            <a:r>
              <a:rPr lang="lv-LV" altLang="lv-LV" sz="1500" dirty="0">
                <a:latin typeface="Montserrat" pitchFamily="2" charset="-70"/>
              </a:rPr>
              <a:t>4</a:t>
            </a:r>
            <a:r>
              <a:rPr lang="en-US" altLang="lv-LV" sz="1500" dirty="0">
                <a:latin typeface="Montserrat" pitchFamily="2" charset="-70"/>
              </a:rPr>
              <a:t>.</a:t>
            </a:r>
          </a:p>
        </p:txBody>
      </p:sp>
      <p:pic>
        <p:nvPicPr>
          <p:cNvPr id="7" name="Attēls 6">
            <a:extLst>
              <a:ext uri="{FF2B5EF4-FFF2-40B4-BE49-F238E27FC236}">
                <a16:creationId xmlns:a16="http://schemas.microsoft.com/office/drawing/2014/main" id="{443B293B-CD77-DBF2-BBE2-3FC14B6525CD}"/>
              </a:ext>
            </a:extLst>
          </p:cNvPr>
          <p:cNvPicPr>
            <a:picLocks noChangeAspect="1"/>
          </p:cNvPicPr>
          <p:nvPr/>
        </p:nvPicPr>
        <p:blipFill>
          <a:blip r:embed="rId2"/>
          <a:stretch>
            <a:fillRect/>
          </a:stretch>
        </p:blipFill>
        <p:spPr>
          <a:xfrm>
            <a:off x="13305963" y="434946"/>
            <a:ext cx="4814497" cy="498504"/>
          </a:xfrm>
          <a:prstGeom prst="rect">
            <a:avLst/>
          </a:prstGeom>
        </p:spPr>
      </p:pic>
      <p:pic>
        <p:nvPicPr>
          <p:cNvPr id="9" name="Attēls 8">
            <a:extLst>
              <a:ext uri="{FF2B5EF4-FFF2-40B4-BE49-F238E27FC236}">
                <a16:creationId xmlns:a16="http://schemas.microsoft.com/office/drawing/2014/main" id="{0131E461-60D5-031E-4E01-4C1A586A3383}"/>
              </a:ext>
            </a:extLst>
          </p:cNvPr>
          <p:cNvPicPr>
            <a:picLocks noChangeAspect="1"/>
          </p:cNvPicPr>
          <p:nvPr/>
        </p:nvPicPr>
        <p:blipFill rotWithShape="1">
          <a:blip r:embed="rId3">
            <a:extLst>
              <a:ext uri="{28A0092B-C50C-407E-A947-70E740481C1C}">
                <a14:useLocalDpi xmlns:a14="http://schemas.microsoft.com/office/drawing/2010/main" val="0"/>
              </a:ext>
            </a:extLst>
          </a:blip>
          <a:srcRect t="26042" b="41927"/>
          <a:stretch/>
        </p:blipFill>
        <p:spPr>
          <a:xfrm>
            <a:off x="4648200" y="1714500"/>
            <a:ext cx="11921884" cy="2864049"/>
          </a:xfrm>
          <a:prstGeom prst="rect">
            <a:avLst/>
          </a:prstGeom>
        </p:spPr>
      </p:pic>
      <p:pic>
        <p:nvPicPr>
          <p:cNvPr id="4" name="Attēls 3">
            <a:extLst>
              <a:ext uri="{FF2B5EF4-FFF2-40B4-BE49-F238E27FC236}">
                <a16:creationId xmlns:a16="http://schemas.microsoft.com/office/drawing/2014/main" id="{63709258-6B57-E60B-ED14-AE8FB8EAE45C}"/>
              </a:ext>
            </a:extLst>
          </p:cNvPr>
          <p:cNvPicPr>
            <a:picLocks noChangeAspect="1"/>
          </p:cNvPicPr>
          <p:nvPr/>
        </p:nvPicPr>
        <p:blipFill>
          <a:blip r:embed="rId4"/>
          <a:stretch>
            <a:fillRect/>
          </a:stretch>
        </p:blipFill>
        <p:spPr>
          <a:xfrm>
            <a:off x="6131767" y="4654750"/>
            <a:ext cx="8954750" cy="4582164"/>
          </a:xfrm>
          <a:prstGeom prst="rect">
            <a:avLst/>
          </a:prstGeom>
        </p:spPr>
      </p:pic>
    </p:spTree>
    <p:extLst>
      <p:ext uri="{BB962C8B-B14F-4D97-AF65-F5344CB8AC3E}">
        <p14:creationId xmlns:p14="http://schemas.microsoft.com/office/powerpoint/2010/main" val="686692982"/>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5122" name="AutoShape 3">
            <a:extLst>
              <a:ext uri="{FF2B5EF4-FFF2-40B4-BE49-F238E27FC236}">
                <a16:creationId xmlns:a16="http://schemas.microsoft.com/office/drawing/2014/main" id="{57EFDC49-9844-61DA-D791-63B677A813B5}"/>
              </a:ext>
            </a:extLst>
          </p:cNvPr>
          <p:cNvSpPr>
            <a:spLocks noChangeShapeType="1"/>
          </p:cNvSpPr>
          <p:nvPr/>
        </p:nvSpPr>
        <p:spPr bwMode="auto">
          <a:xfrm rot="1789">
            <a:off x="-4763" y="9490075"/>
            <a:ext cx="18297526" cy="0"/>
          </a:xfrm>
          <a:prstGeom prst="line">
            <a:avLst/>
          </a:prstGeom>
          <a:noFill/>
          <a:ln w="9525" cap="rnd">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lv-LV"/>
          </a:p>
        </p:txBody>
      </p:sp>
      <p:sp>
        <p:nvSpPr>
          <p:cNvPr id="5123" name="TextBox 1">
            <a:extLst>
              <a:ext uri="{FF2B5EF4-FFF2-40B4-BE49-F238E27FC236}">
                <a16:creationId xmlns:a16="http://schemas.microsoft.com/office/drawing/2014/main" id="{1ECB6698-DE16-0E71-0F09-B5732B750D37}"/>
              </a:ext>
            </a:extLst>
          </p:cNvPr>
          <p:cNvSpPr txBox="1">
            <a:spLocks noChangeArrowheads="1"/>
          </p:cNvSpPr>
          <p:nvPr/>
        </p:nvSpPr>
        <p:spPr bwMode="auto">
          <a:xfrm>
            <a:off x="1066800" y="1893208"/>
            <a:ext cx="12863120" cy="726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457200" indent="-457200">
              <a:spcBef>
                <a:spcPts val="1200"/>
              </a:spcBef>
              <a:buFont typeface="Wingdings 2" panose="05020102010507070707" pitchFamily="18" charset="2"/>
              <a:buChar char=""/>
            </a:pPr>
            <a:r>
              <a:rPr lang="lv-LV" altLang="lv-LV" sz="2600" dirty="0">
                <a:latin typeface="Montserrat" pitchFamily="2" charset="-70"/>
              </a:rPr>
              <a:t>Projekts – «</a:t>
            </a:r>
            <a:r>
              <a:rPr lang="lv-LV" altLang="lv-LV" sz="2600" b="1" dirty="0" err="1">
                <a:latin typeface="Montserrat" pitchFamily="2" charset="-70"/>
              </a:rPr>
              <a:t>Positive</a:t>
            </a:r>
            <a:r>
              <a:rPr lang="lv-LV" altLang="lv-LV" sz="2600" b="1" dirty="0">
                <a:latin typeface="Montserrat" pitchFamily="2" charset="-70"/>
              </a:rPr>
              <a:t> </a:t>
            </a:r>
            <a:r>
              <a:rPr lang="lv-LV" altLang="lv-LV" sz="2600" b="1" dirty="0" err="1">
                <a:latin typeface="Montserrat" pitchFamily="2" charset="-70"/>
              </a:rPr>
              <a:t>Energy</a:t>
            </a:r>
            <a:r>
              <a:rPr lang="lv-LV" altLang="lv-LV" sz="2600" b="1" dirty="0">
                <a:latin typeface="Montserrat" pitchFamily="2" charset="-70"/>
              </a:rPr>
              <a:t> </a:t>
            </a:r>
            <a:r>
              <a:rPr lang="lv-LV" altLang="lv-LV" sz="2600" b="1" dirty="0" err="1">
                <a:latin typeface="Montserrat" pitchFamily="2" charset="-70"/>
              </a:rPr>
              <a:t>District</a:t>
            </a:r>
            <a:r>
              <a:rPr lang="lv-LV" altLang="lv-LV" sz="2600" dirty="0">
                <a:latin typeface="Montserrat" pitchFamily="2" charset="-70"/>
              </a:rPr>
              <a:t>» (PED </a:t>
            </a:r>
            <a:r>
              <a:rPr lang="lv-LV" altLang="lv-LV" sz="2600" dirty="0" err="1">
                <a:latin typeface="Montserrat" pitchFamily="2" charset="-70"/>
              </a:rPr>
              <a:t>project</a:t>
            </a:r>
            <a:r>
              <a:rPr lang="lv-LV" altLang="lv-LV" sz="2600" dirty="0">
                <a:latin typeface="Montserrat" pitchFamily="2" charset="-70"/>
              </a:rPr>
              <a:t>)</a:t>
            </a:r>
          </a:p>
          <a:p>
            <a:pPr marL="457200" indent="-457200">
              <a:spcBef>
                <a:spcPts val="1200"/>
              </a:spcBef>
              <a:buFont typeface="Wingdings 2" panose="05020102010507070707" pitchFamily="18" charset="2"/>
              <a:buChar char=""/>
            </a:pPr>
            <a:r>
              <a:rPr lang="lv-LV" altLang="lv-LV" sz="2600" dirty="0">
                <a:latin typeface="Montserrat" pitchFamily="2" charset="-70"/>
              </a:rPr>
              <a:t>Projekta iniciators – </a:t>
            </a:r>
            <a:r>
              <a:rPr lang="lv-LV" altLang="lv-LV" sz="2600" b="1" dirty="0" err="1">
                <a:latin typeface="Montserrat" pitchFamily="2" charset="-70"/>
              </a:rPr>
              <a:t>Portici</a:t>
            </a:r>
            <a:r>
              <a:rPr lang="lv-LV" altLang="lv-LV" sz="2600" dirty="0">
                <a:latin typeface="Montserrat" pitchFamily="2" charset="-70"/>
              </a:rPr>
              <a:t> </a:t>
            </a:r>
            <a:r>
              <a:rPr lang="lv-LV" altLang="lv-LV" sz="2600" b="1" dirty="0">
                <a:latin typeface="Montserrat" pitchFamily="2" charset="-70"/>
              </a:rPr>
              <a:t>pašvaldība</a:t>
            </a:r>
            <a:r>
              <a:rPr lang="lv-LV" altLang="lv-LV" sz="2600" dirty="0">
                <a:latin typeface="Montserrat" pitchFamily="2" charset="-70"/>
              </a:rPr>
              <a:t> Itālijas Dienvidos (4,52 km</a:t>
            </a:r>
            <a:r>
              <a:rPr lang="lv-LV" altLang="lv-LV" sz="2600" baseline="30000" dirty="0">
                <a:latin typeface="Montserrat" pitchFamily="2" charset="-70"/>
              </a:rPr>
              <a:t>2</a:t>
            </a:r>
            <a:r>
              <a:rPr lang="lv-LV" altLang="lv-LV" sz="2600" dirty="0">
                <a:latin typeface="Montserrat" pitchFamily="2" charset="-70"/>
              </a:rPr>
              <a:t>, 53801 iedzīvotāji)</a:t>
            </a:r>
          </a:p>
          <a:p>
            <a:pPr marL="457200" indent="-457200">
              <a:spcBef>
                <a:spcPts val="1200"/>
              </a:spcBef>
              <a:buFont typeface="Wingdings 2" panose="05020102010507070707" pitchFamily="18" charset="2"/>
              <a:buChar char=""/>
            </a:pPr>
            <a:r>
              <a:rPr lang="lv-LV" altLang="lv-LV" sz="2600" dirty="0">
                <a:latin typeface="Montserrat" pitchFamily="2" charset="-70"/>
              </a:rPr>
              <a:t>Projekta </a:t>
            </a:r>
            <a:r>
              <a:rPr lang="lv-LV" altLang="lv-LV" sz="2600" b="1" dirty="0">
                <a:latin typeface="Montserrat" pitchFamily="2" charset="-70"/>
              </a:rPr>
              <a:t>mērķis</a:t>
            </a:r>
            <a:r>
              <a:rPr lang="lv-LV" altLang="lv-LV" sz="2600" dirty="0">
                <a:latin typeface="Montserrat" pitchFamily="2" charset="-70"/>
              </a:rPr>
              <a:t> – modelēt un pārbaudīt Pozitīvās enerģijas rajona laboratorijas (PED </a:t>
            </a:r>
            <a:r>
              <a:rPr lang="lv-LV" altLang="lv-LV" sz="2600" dirty="0" err="1">
                <a:latin typeface="Montserrat" pitchFamily="2" charset="-70"/>
              </a:rPr>
              <a:t>Lab</a:t>
            </a:r>
            <a:r>
              <a:rPr lang="lv-LV" altLang="lv-LV" sz="2600" dirty="0">
                <a:latin typeface="Montserrat" pitchFamily="2" charset="-70"/>
              </a:rPr>
              <a:t>) izveidi </a:t>
            </a:r>
            <a:r>
              <a:rPr lang="lv-LV" altLang="lv-LV" sz="2600" dirty="0" err="1">
                <a:latin typeface="Montserrat" pitchFamily="2" charset="-70"/>
              </a:rPr>
              <a:t>Portici</a:t>
            </a:r>
            <a:r>
              <a:rPr lang="lv-LV" altLang="lv-LV" sz="2600" dirty="0">
                <a:latin typeface="Montserrat" pitchFamily="2" charset="-70"/>
              </a:rPr>
              <a:t> pašvaldības teritorijā, rajonā, kas ir pašpietiekams no enerģētikas viedokļa un bez CO</a:t>
            </a:r>
            <a:r>
              <a:rPr lang="lv-LV" altLang="lv-LV" sz="2600" baseline="-25000" dirty="0">
                <a:latin typeface="Montserrat" pitchFamily="2" charset="-70"/>
              </a:rPr>
              <a:t>2</a:t>
            </a:r>
            <a:r>
              <a:rPr lang="lv-LV" altLang="lv-LV" sz="2600" dirty="0">
                <a:latin typeface="Montserrat" pitchFamily="2" charset="-70"/>
              </a:rPr>
              <a:t> emisijas. Pamatojoties uz koplietojamās enerģijas, primārās apakšstacijas un virtuālā tīkla elementiem, plānots izveidot PED vadlīnijas, kas ļaus informāciju piemērot arī citos kontekstos.</a:t>
            </a:r>
          </a:p>
          <a:p>
            <a:pPr marL="457200" indent="-457200">
              <a:spcBef>
                <a:spcPts val="1200"/>
              </a:spcBef>
              <a:buFont typeface="Wingdings 2" panose="05020102010507070707" pitchFamily="18" charset="2"/>
              <a:buChar char=""/>
            </a:pPr>
            <a:r>
              <a:rPr lang="lv-LV" altLang="lv-LV" sz="2600" dirty="0">
                <a:latin typeface="Montserrat" pitchFamily="2" charset="-70"/>
              </a:rPr>
              <a:t>Projektā </a:t>
            </a:r>
            <a:r>
              <a:rPr lang="lv-LV" altLang="lv-LV" sz="2600" b="1" dirty="0">
                <a:latin typeface="Montserrat" pitchFamily="2" charset="-70"/>
              </a:rPr>
              <a:t>apskatāmās tēmas </a:t>
            </a:r>
            <a:r>
              <a:rPr lang="lv-LV" altLang="lv-LV" sz="2600" dirty="0">
                <a:latin typeface="Montserrat" pitchFamily="2" charset="-70"/>
              </a:rPr>
              <a:t>– </a:t>
            </a:r>
            <a:r>
              <a:rPr lang="lv-LV" altLang="lv-LV" sz="2600" dirty="0" err="1">
                <a:latin typeface="Montserrat" pitchFamily="2" charset="-70"/>
              </a:rPr>
              <a:t>energokopienas</a:t>
            </a:r>
            <a:r>
              <a:rPr lang="lv-LV" altLang="lv-LV" sz="2600" dirty="0">
                <a:latin typeface="Montserrat" pitchFamily="2" charset="-70"/>
              </a:rPr>
              <a:t>, pilsētplānošana, pārvaldība, pilsoņa stratēģiskā loma</a:t>
            </a:r>
          </a:p>
          <a:p>
            <a:pPr marL="457200" indent="-457200">
              <a:spcBef>
                <a:spcPts val="1200"/>
              </a:spcBef>
              <a:buFont typeface="Wingdings 2" panose="05020102010507070707" pitchFamily="18" charset="2"/>
              <a:buChar char=""/>
            </a:pPr>
            <a:r>
              <a:rPr lang="lv-LV" altLang="lv-LV" sz="2600" b="1" dirty="0">
                <a:latin typeface="Montserrat" pitchFamily="2" charset="-70"/>
              </a:rPr>
              <a:t>Sagaidāmais rezultāts </a:t>
            </a:r>
            <a:r>
              <a:rPr lang="lv-LV" altLang="lv-LV" sz="2600" dirty="0">
                <a:latin typeface="Montserrat" pitchFamily="2" charset="-70"/>
              </a:rPr>
              <a:t>– vairāki subjekti (indivīdi, MVU, vietējās iestādes u.c.) rīkosies saskaņā ar vienotu modeli energoresursu optimizācijai un saskaņā ar PED loģiku, klimata neitralitātei</a:t>
            </a:r>
          </a:p>
          <a:p>
            <a:pPr marL="457200" indent="-457200">
              <a:spcBef>
                <a:spcPts val="1200"/>
              </a:spcBef>
              <a:buFont typeface="Wingdings 2" panose="05020102010507070707" pitchFamily="18" charset="2"/>
              <a:buChar char=""/>
            </a:pPr>
            <a:r>
              <a:rPr lang="lv-LV" altLang="lv-LV" sz="2600" dirty="0">
                <a:latin typeface="Montserrat" pitchFamily="2" charset="-70"/>
              </a:rPr>
              <a:t>Plānotā </a:t>
            </a:r>
            <a:r>
              <a:rPr lang="lv-LV" altLang="lv-LV" sz="2600" b="1" dirty="0">
                <a:latin typeface="Montserrat" pitchFamily="2" charset="-70"/>
              </a:rPr>
              <a:t>darbība, kas jāveic partnerim </a:t>
            </a:r>
            <a:r>
              <a:rPr lang="lv-LV" altLang="lv-LV" sz="2600" dirty="0">
                <a:latin typeface="Montserrat" pitchFamily="2" charset="-70"/>
              </a:rPr>
              <a:t>– «pārņemt» vienu no vadošā partnera piedāvātajām aktivitātēm</a:t>
            </a:r>
          </a:p>
        </p:txBody>
      </p:sp>
      <p:sp>
        <p:nvSpPr>
          <p:cNvPr id="5" name="Title 3">
            <a:extLst>
              <a:ext uri="{FF2B5EF4-FFF2-40B4-BE49-F238E27FC236}">
                <a16:creationId xmlns:a16="http://schemas.microsoft.com/office/drawing/2014/main" id="{5D3FFC01-F1C7-49A5-1281-9A66736CCFE6}"/>
              </a:ext>
            </a:extLst>
          </p:cNvPr>
          <p:cNvSpPr txBox="1">
            <a:spLocks/>
          </p:cNvSpPr>
          <p:nvPr/>
        </p:nvSpPr>
        <p:spPr>
          <a:xfrm>
            <a:off x="1038225" y="947738"/>
            <a:ext cx="17145000" cy="766762"/>
          </a:xfrm>
          <a:prstGeom prst="rect">
            <a:avLst/>
          </a:prstGeom>
        </p:spPr>
        <p:txBody>
          <a:bodyPr>
            <a:normAutofit/>
          </a:bodyPr>
          <a:lstStyle>
            <a:lvl1pPr algn="l" defTabSz="1371600" rtl="0" fontAlgn="base">
              <a:lnSpc>
                <a:spcPct val="90000"/>
              </a:lnSpc>
              <a:spcBef>
                <a:spcPct val="0"/>
              </a:spcBef>
              <a:spcAft>
                <a:spcPct val="0"/>
              </a:spcAft>
              <a:defRPr sz="6600" kern="1200">
                <a:solidFill>
                  <a:schemeClr val="tx1"/>
                </a:solidFill>
                <a:latin typeface="+mj-lt"/>
                <a:ea typeface="+mj-ea"/>
                <a:cs typeface="+mj-cs"/>
              </a:defRPr>
            </a:lvl1pPr>
            <a:lvl2pPr algn="l" defTabSz="1371600" rtl="0" fontAlgn="base">
              <a:lnSpc>
                <a:spcPct val="90000"/>
              </a:lnSpc>
              <a:spcBef>
                <a:spcPct val="0"/>
              </a:spcBef>
              <a:spcAft>
                <a:spcPct val="0"/>
              </a:spcAft>
              <a:defRPr sz="6600">
                <a:solidFill>
                  <a:schemeClr val="tx1"/>
                </a:solidFill>
                <a:latin typeface="Calibri Light" panose="020F0302020204030204" pitchFamily="34" charset="0"/>
              </a:defRPr>
            </a:lvl2pPr>
            <a:lvl3pPr algn="l" defTabSz="1371600" rtl="0" fontAlgn="base">
              <a:lnSpc>
                <a:spcPct val="90000"/>
              </a:lnSpc>
              <a:spcBef>
                <a:spcPct val="0"/>
              </a:spcBef>
              <a:spcAft>
                <a:spcPct val="0"/>
              </a:spcAft>
              <a:defRPr sz="6600">
                <a:solidFill>
                  <a:schemeClr val="tx1"/>
                </a:solidFill>
                <a:latin typeface="Calibri Light" panose="020F0302020204030204" pitchFamily="34" charset="0"/>
              </a:defRPr>
            </a:lvl3pPr>
            <a:lvl4pPr algn="l" defTabSz="1371600" rtl="0" fontAlgn="base">
              <a:lnSpc>
                <a:spcPct val="90000"/>
              </a:lnSpc>
              <a:spcBef>
                <a:spcPct val="0"/>
              </a:spcBef>
              <a:spcAft>
                <a:spcPct val="0"/>
              </a:spcAft>
              <a:defRPr sz="6600">
                <a:solidFill>
                  <a:schemeClr val="tx1"/>
                </a:solidFill>
                <a:latin typeface="Calibri Light" panose="020F0302020204030204" pitchFamily="34" charset="0"/>
              </a:defRPr>
            </a:lvl4pPr>
            <a:lvl5pPr algn="l" defTabSz="1371600" rtl="0" fontAlgn="base">
              <a:lnSpc>
                <a:spcPct val="90000"/>
              </a:lnSpc>
              <a:spcBef>
                <a:spcPct val="0"/>
              </a:spcBef>
              <a:spcAft>
                <a:spcPct val="0"/>
              </a:spcAft>
              <a:defRPr sz="6600">
                <a:solidFill>
                  <a:schemeClr val="tx1"/>
                </a:solidFill>
                <a:latin typeface="Calibri Light" panose="020F0302020204030204" pitchFamily="34" charset="0"/>
              </a:defRPr>
            </a:lvl5pPr>
            <a:lvl6pPr marL="457200" algn="l" defTabSz="1371600" rtl="0" fontAlgn="base">
              <a:lnSpc>
                <a:spcPct val="90000"/>
              </a:lnSpc>
              <a:spcBef>
                <a:spcPct val="0"/>
              </a:spcBef>
              <a:spcAft>
                <a:spcPct val="0"/>
              </a:spcAft>
              <a:defRPr sz="6600">
                <a:solidFill>
                  <a:schemeClr val="tx1"/>
                </a:solidFill>
                <a:latin typeface="Calibri Light" panose="020F0302020204030204" pitchFamily="34" charset="0"/>
              </a:defRPr>
            </a:lvl6pPr>
            <a:lvl7pPr marL="914400" algn="l" defTabSz="1371600" rtl="0" fontAlgn="base">
              <a:lnSpc>
                <a:spcPct val="90000"/>
              </a:lnSpc>
              <a:spcBef>
                <a:spcPct val="0"/>
              </a:spcBef>
              <a:spcAft>
                <a:spcPct val="0"/>
              </a:spcAft>
              <a:defRPr sz="6600">
                <a:solidFill>
                  <a:schemeClr val="tx1"/>
                </a:solidFill>
                <a:latin typeface="Calibri Light" panose="020F0302020204030204" pitchFamily="34" charset="0"/>
              </a:defRPr>
            </a:lvl7pPr>
            <a:lvl8pPr marL="1371600" algn="l" defTabSz="1371600" rtl="0" fontAlgn="base">
              <a:lnSpc>
                <a:spcPct val="90000"/>
              </a:lnSpc>
              <a:spcBef>
                <a:spcPct val="0"/>
              </a:spcBef>
              <a:spcAft>
                <a:spcPct val="0"/>
              </a:spcAft>
              <a:defRPr sz="6600">
                <a:solidFill>
                  <a:schemeClr val="tx1"/>
                </a:solidFill>
                <a:latin typeface="Calibri Light" panose="020F0302020204030204" pitchFamily="34" charset="0"/>
              </a:defRPr>
            </a:lvl8pPr>
            <a:lvl9pPr marL="1828800" algn="l" defTabSz="1371600" rtl="0" fontAlgn="base">
              <a:lnSpc>
                <a:spcPct val="90000"/>
              </a:lnSpc>
              <a:spcBef>
                <a:spcPct val="0"/>
              </a:spcBef>
              <a:spcAft>
                <a:spcPct val="0"/>
              </a:spcAft>
              <a:defRPr sz="6600">
                <a:solidFill>
                  <a:schemeClr val="tx1"/>
                </a:solidFill>
                <a:latin typeface="Calibri Light" panose="020F0302020204030204" pitchFamily="34" charset="0"/>
              </a:defRPr>
            </a:lvl9pPr>
          </a:lstStyle>
          <a:p>
            <a:pPr eaLnBrk="1" fontAlgn="auto" hangingPunct="1">
              <a:spcBef>
                <a:spcPts val="0"/>
              </a:spcBef>
              <a:spcAft>
                <a:spcPts val="0"/>
              </a:spcAft>
              <a:defRPr/>
            </a:pPr>
            <a:r>
              <a:rPr lang="lv-LV" sz="4000" b="1" dirty="0">
                <a:latin typeface="Montserrat" pitchFamily="2" charset="77"/>
              </a:rPr>
              <a:t>Piedāvājums no Itālijas (</a:t>
            </a:r>
            <a:r>
              <a:rPr lang="lv-LV" sz="4000" b="1" dirty="0" err="1">
                <a:latin typeface="Montserrat" pitchFamily="2" charset="77"/>
              </a:rPr>
              <a:t>Portici</a:t>
            </a:r>
            <a:r>
              <a:rPr lang="lv-LV" sz="4000" b="1" dirty="0">
                <a:latin typeface="Montserrat" pitchFamily="2" charset="77"/>
              </a:rPr>
              <a:t> pašvaldība)</a:t>
            </a:r>
            <a:endParaRPr lang="en-US" sz="4000" b="1" dirty="0">
              <a:latin typeface="Montserrat" pitchFamily="2" charset="77"/>
            </a:endParaRPr>
          </a:p>
        </p:txBody>
      </p:sp>
      <p:sp>
        <p:nvSpPr>
          <p:cNvPr id="2" name="TextBox 2">
            <a:extLst>
              <a:ext uri="{FF2B5EF4-FFF2-40B4-BE49-F238E27FC236}">
                <a16:creationId xmlns:a16="http://schemas.microsoft.com/office/drawing/2014/main" id="{FEE8F9EE-88CB-1130-9A5B-1B552EA2C0DE}"/>
              </a:ext>
            </a:extLst>
          </p:cNvPr>
          <p:cNvSpPr txBox="1">
            <a:spLocks noChangeArrowheads="1"/>
          </p:cNvSpPr>
          <p:nvPr/>
        </p:nvSpPr>
        <p:spPr bwMode="auto">
          <a:xfrm>
            <a:off x="92075" y="9571038"/>
            <a:ext cx="181038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ts val="1800"/>
              </a:lnSpc>
            </a:pPr>
            <a:r>
              <a:rPr lang="en-US" altLang="lv-LV" sz="1500" dirty="0">
                <a:latin typeface="Montserrat" pitchFamily="2" charset="-70"/>
              </a:rPr>
              <a:t>ĀDAŽU NOVADA PAŠVALDĪBA   I  </a:t>
            </a:r>
            <a:r>
              <a:rPr lang="lv-LV" altLang="lv-LV" sz="1500" dirty="0">
                <a:latin typeface="Montserrat" pitchFamily="2" charset="-70"/>
              </a:rPr>
              <a:t>Attīstības un projektu nodaļa </a:t>
            </a:r>
            <a:r>
              <a:rPr lang="en-US" altLang="lv-LV" sz="1500" dirty="0">
                <a:latin typeface="Montserrat" pitchFamily="2" charset="-70"/>
              </a:rPr>
              <a:t>I   </a:t>
            </a:r>
            <a:r>
              <a:rPr lang="lv-LV" altLang="lv-LV" sz="1500" dirty="0">
                <a:latin typeface="Montserrat" pitchFamily="2" charset="-70"/>
              </a:rPr>
              <a:t>09.10.</a:t>
            </a:r>
            <a:r>
              <a:rPr lang="en-US" altLang="lv-LV" sz="1500" dirty="0">
                <a:latin typeface="Montserrat" pitchFamily="2" charset="-70"/>
              </a:rPr>
              <a:t>202</a:t>
            </a:r>
            <a:r>
              <a:rPr lang="lv-LV" altLang="lv-LV" sz="1500" dirty="0">
                <a:latin typeface="Montserrat" pitchFamily="2" charset="-70"/>
              </a:rPr>
              <a:t>4</a:t>
            </a:r>
            <a:r>
              <a:rPr lang="en-US" altLang="lv-LV" sz="1500" dirty="0">
                <a:latin typeface="Montserrat" pitchFamily="2" charset="-70"/>
              </a:rPr>
              <a:t>.</a:t>
            </a:r>
          </a:p>
        </p:txBody>
      </p:sp>
      <p:pic>
        <p:nvPicPr>
          <p:cNvPr id="4" name="Attēls 3">
            <a:extLst>
              <a:ext uri="{FF2B5EF4-FFF2-40B4-BE49-F238E27FC236}">
                <a16:creationId xmlns:a16="http://schemas.microsoft.com/office/drawing/2014/main" id="{B848DBEA-6364-5EAE-4333-96E4D7050AA0}"/>
              </a:ext>
            </a:extLst>
          </p:cNvPr>
          <p:cNvPicPr>
            <a:picLocks noChangeAspect="1"/>
          </p:cNvPicPr>
          <p:nvPr/>
        </p:nvPicPr>
        <p:blipFill>
          <a:blip r:embed="rId2"/>
          <a:stretch>
            <a:fillRect/>
          </a:stretch>
        </p:blipFill>
        <p:spPr>
          <a:xfrm>
            <a:off x="13305963" y="434946"/>
            <a:ext cx="4814497" cy="498504"/>
          </a:xfrm>
          <a:prstGeom prst="rect">
            <a:avLst/>
          </a:prstGeom>
        </p:spPr>
      </p:pic>
      <p:pic>
        <p:nvPicPr>
          <p:cNvPr id="8" name="Attēls 7">
            <a:extLst>
              <a:ext uri="{FF2B5EF4-FFF2-40B4-BE49-F238E27FC236}">
                <a16:creationId xmlns:a16="http://schemas.microsoft.com/office/drawing/2014/main" id="{0AFB4473-4824-EBBD-9EC2-2CD20BED5B28}"/>
              </a:ext>
            </a:extLst>
          </p:cNvPr>
          <p:cNvPicPr>
            <a:picLocks noChangeAspect="1"/>
          </p:cNvPicPr>
          <p:nvPr/>
        </p:nvPicPr>
        <p:blipFill rotWithShape="1">
          <a:blip r:embed="rId3">
            <a:extLst>
              <a:ext uri="{28A0092B-C50C-407E-A947-70E740481C1C}">
                <a14:useLocalDpi xmlns:a14="http://schemas.microsoft.com/office/drawing/2010/main" val="0"/>
              </a:ext>
            </a:extLst>
          </a:blip>
          <a:srcRect t="4637" b="26815"/>
          <a:stretch/>
        </p:blipFill>
        <p:spPr>
          <a:xfrm>
            <a:off x="13929920" y="1730051"/>
            <a:ext cx="3600996" cy="3502113"/>
          </a:xfrm>
          <a:prstGeom prst="rect">
            <a:avLst/>
          </a:prstGeom>
        </p:spPr>
      </p:pic>
      <p:sp>
        <p:nvSpPr>
          <p:cNvPr id="9" name="TextBox 8">
            <a:extLst>
              <a:ext uri="{FF2B5EF4-FFF2-40B4-BE49-F238E27FC236}">
                <a16:creationId xmlns:a16="http://schemas.microsoft.com/office/drawing/2014/main" id="{5334967D-66AD-C65F-ECC1-7393BBE17EEA}"/>
              </a:ext>
            </a:extLst>
          </p:cNvPr>
          <p:cNvSpPr txBox="1"/>
          <p:nvPr/>
        </p:nvSpPr>
        <p:spPr>
          <a:xfrm rot="20339232">
            <a:off x="14256343" y="6058568"/>
            <a:ext cx="3233040" cy="1384995"/>
          </a:xfrm>
          <a:prstGeom prst="rect">
            <a:avLst/>
          </a:prstGeom>
          <a:noFill/>
        </p:spPr>
        <p:txBody>
          <a:bodyPr wrap="square" rtlCol="0">
            <a:spAutoFit/>
          </a:bodyPr>
          <a:lstStyle/>
          <a:p>
            <a:pPr algn="ctr"/>
            <a:r>
              <a:rPr lang="lv-LV" sz="2800" dirty="0">
                <a:latin typeface="Montserrat" panose="00000500000000000000" pitchFamily="50" charset="-70"/>
              </a:rPr>
              <a:t>Centrālais jautājums – </a:t>
            </a:r>
            <a:r>
              <a:rPr lang="lv-LV" sz="2800" dirty="0" err="1">
                <a:solidFill>
                  <a:srgbClr val="C00000"/>
                </a:solidFill>
                <a:latin typeface="Montserrat" panose="00000500000000000000" pitchFamily="50" charset="-70"/>
              </a:rPr>
              <a:t>energokopienas</a:t>
            </a:r>
            <a:endParaRPr lang="lv-LV" sz="2800" dirty="0">
              <a:solidFill>
                <a:srgbClr val="C00000"/>
              </a:solidFill>
              <a:latin typeface="Montserrat" panose="00000500000000000000" pitchFamily="50" charset="-70"/>
            </a:endParaRPr>
          </a:p>
        </p:txBody>
      </p:sp>
    </p:spTree>
    <p:extLst>
      <p:ext uri="{BB962C8B-B14F-4D97-AF65-F5344CB8AC3E}">
        <p14:creationId xmlns:p14="http://schemas.microsoft.com/office/powerpoint/2010/main" val="1027085668"/>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5122" name="AutoShape 3">
            <a:extLst>
              <a:ext uri="{FF2B5EF4-FFF2-40B4-BE49-F238E27FC236}">
                <a16:creationId xmlns:a16="http://schemas.microsoft.com/office/drawing/2014/main" id="{57EFDC49-9844-61DA-D791-63B677A813B5}"/>
              </a:ext>
            </a:extLst>
          </p:cNvPr>
          <p:cNvSpPr>
            <a:spLocks noChangeShapeType="1"/>
          </p:cNvSpPr>
          <p:nvPr/>
        </p:nvSpPr>
        <p:spPr bwMode="auto">
          <a:xfrm rot="1789">
            <a:off x="-4763" y="9490075"/>
            <a:ext cx="18297526" cy="0"/>
          </a:xfrm>
          <a:prstGeom prst="line">
            <a:avLst/>
          </a:prstGeom>
          <a:noFill/>
          <a:ln w="9525" cap="rnd">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lv-LV"/>
          </a:p>
        </p:txBody>
      </p:sp>
      <p:sp>
        <p:nvSpPr>
          <p:cNvPr id="5123" name="TextBox 1">
            <a:extLst>
              <a:ext uri="{FF2B5EF4-FFF2-40B4-BE49-F238E27FC236}">
                <a16:creationId xmlns:a16="http://schemas.microsoft.com/office/drawing/2014/main" id="{1ECB6698-DE16-0E71-0F09-B5732B750D37}"/>
              </a:ext>
            </a:extLst>
          </p:cNvPr>
          <p:cNvSpPr txBox="1">
            <a:spLocks noChangeArrowheads="1"/>
          </p:cNvSpPr>
          <p:nvPr/>
        </p:nvSpPr>
        <p:spPr bwMode="auto">
          <a:xfrm>
            <a:off x="1066800" y="1893208"/>
            <a:ext cx="12863120" cy="7663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457200" indent="-457200">
              <a:spcBef>
                <a:spcPts val="1200"/>
              </a:spcBef>
              <a:buFont typeface="Wingdings 2" panose="05020102010507070707" pitchFamily="18" charset="2"/>
              <a:buChar char=""/>
            </a:pPr>
            <a:r>
              <a:rPr lang="lv-LV" altLang="lv-LV" sz="2600" dirty="0">
                <a:latin typeface="Montserrat" pitchFamily="2" charset="-70"/>
              </a:rPr>
              <a:t>Projekts – «</a:t>
            </a:r>
            <a:r>
              <a:rPr lang="lv-LV" altLang="lv-LV" sz="2600" b="1" dirty="0" err="1">
                <a:latin typeface="Montserrat" pitchFamily="2" charset="-70"/>
              </a:rPr>
              <a:t>GreenVolvement</a:t>
            </a:r>
            <a:r>
              <a:rPr lang="lv-LV" altLang="lv-LV" sz="2600" b="1" dirty="0">
                <a:latin typeface="Montserrat" pitchFamily="2" charset="-70"/>
              </a:rPr>
              <a:t> – AI-</a:t>
            </a:r>
            <a:r>
              <a:rPr lang="lv-LV" altLang="lv-LV" sz="2600" b="1" dirty="0" err="1">
                <a:latin typeface="Montserrat" pitchFamily="2" charset="-70"/>
              </a:rPr>
              <a:t>Driven</a:t>
            </a:r>
            <a:r>
              <a:rPr lang="lv-LV" altLang="lv-LV" sz="2600" b="1" dirty="0">
                <a:latin typeface="Montserrat" pitchFamily="2" charset="-70"/>
              </a:rPr>
              <a:t> </a:t>
            </a:r>
            <a:r>
              <a:rPr lang="lv-LV" altLang="lv-LV" sz="2600" b="1" dirty="0" err="1">
                <a:latin typeface="Montserrat" pitchFamily="2" charset="-70"/>
              </a:rPr>
              <a:t>Urban</a:t>
            </a:r>
            <a:r>
              <a:rPr lang="lv-LV" altLang="lv-LV" sz="2600" b="1" dirty="0">
                <a:latin typeface="Montserrat" pitchFamily="2" charset="-70"/>
              </a:rPr>
              <a:t> </a:t>
            </a:r>
            <a:r>
              <a:rPr lang="lv-LV" altLang="lv-LV" sz="2600" b="1" dirty="0" err="1">
                <a:latin typeface="Montserrat" pitchFamily="2" charset="-70"/>
              </a:rPr>
              <a:t>Greening</a:t>
            </a:r>
            <a:r>
              <a:rPr lang="lv-LV" altLang="lv-LV" sz="2600" b="1" dirty="0">
                <a:latin typeface="Montserrat" pitchFamily="2" charset="-70"/>
              </a:rPr>
              <a:t> </a:t>
            </a:r>
            <a:r>
              <a:rPr lang="lv-LV" altLang="lv-LV" sz="2600" b="1" dirty="0" err="1">
                <a:latin typeface="Montserrat" pitchFamily="2" charset="-70"/>
              </a:rPr>
              <a:t>and</a:t>
            </a:r>
            <a:r>
              <a:rPr lang="lv-LV" altLang="lv-LV" sz="2600" b="1" dirty="0">
                <a:latin typeface="Montserrat" pitchFamily="2" charset="-70"/>
              </a:rPr>
              <a:t> </a:t>
            </a:r>
            <a:r>
              <a:rPr lang="lv-LV" altLang="lv-LV" sz="2600" b="1" dirty="0" err="1">
                <a:latin typeface="Montserrat" pitchFamily="2" charset="-70"/>
              </a:rPr>
              <a:t>Citizen</a:t>
            </a:r>
            <a:r>
              <a:rPr lang="lv-LV" altLang="lv-LV" sz="2600" b="1" dirty="0">
                <a:latin typeface="Montserrat" pitchFamily="2" charset="-70"/>
              </a:rPr>
              <a:t> </a:t>
            </a:r>
            <a:r>
              <a:rPr lang="lv-LV" altLang="lv-LV" sz="2600" b="1" dirty="0" err="1">
                <a:latin typeface="Montserrat" pitchFamily="2" charset="-70"/>
              </a:rPr>
              <a:t>Engagement</a:t>
            </a:r>
            <a:r>
              <a:rPr lang="lv-LV" altLang="lv-LV" sz="2600" b="1" dirty="0">
                <a:latin typeface="Montserrat" pitchFamily="2" charset="-70"/>
              </a:rPr>
              <a:t>»</a:t>
            </a:r>
            <a:endParaRPr lang="lv-LV" altLang="lv-LV" sz="2600" dirty="0">
              <a:latin typeface="Montserrat" pitchFamily="2" charset="-70"/>
            </a:endParaRPr>
          </a:p>
          <a:p>
            <a:pPr marL="457200" indent="-457200">
              <a:spcBef>
                <a:spcPts val="1200"/>
              </a:spcBef>
              <a:buFont typeface="Wingdings 2" panose="05020102010507070707" pitchFamily="18" charset="2"/>
              <a:buChar char=""/>
            </a:pPr>
            <a:r>
              <a:rPr lang="lv-LV" altLang="lv-LV" sz="2600" dirty="0">
                <a:latin typeface="Montserrat" pitchFamily="2" charset="-70"/>
              </a:rPr>
              <a:t>Projekta iniciators – </a:t>
            </a:r>
            <a:r>
              <a:rPr lang="lv-LV" altLang="lv-LV" sz="2600" b="1" dirty="0" err="1">
                <a:latin typeface="Montserrat" pitchFamily="2" charset="-70"/>
              </a:rPr>
              <a:t>Elda</a:t>
            </a:r>
            <a:r>
              <a:rPr lang="lv-LV" altLang="lv-LV" sz="2600" dirty="0">
                <a:latin typeface="Montserrat" pitchFamily="2" charset="-70"/>
              </a:rPr>
              <a:t> </a:t>
            </a:r>
            <a:r>
              <a:rPr lang="lv-LV" altLang="lv-LV" sz="2600" b="1" dirty="0">
                <a:latin typeface="Montserrat" pitchFamily="2" charset="-70"/>
              </a:rPr>
              <a:t>pašvaldība</a:t>
            </a:r>
            <a:r>
              <a:rPr lang="lv-LV" altLang="lv-LV" sz="2600" dirty="0">
                <a:latin typeface="Montserrat" pitchFamily="2" charset="-70"/>
              </a:rPr>
              <a:t> Spānijā (44,86 km</a:t>
            </a:r>
            <a:r>
              <a:rPr lang="lv-LV" altLang="lv-LV" sz="2600" baseline="30000" dirty="0">
                <a:latin typeface="Montserrat" pitchFamily="2" charset="-70"/>
              </a:rPr>
              <a:t>2</a:t>
            </a:r>
            <a:r>
              <a:rPr lang="lv-LV" altLang="lv-LV" sz="2600" dirty="0">
                <a:latin typeface="Montserrat" pitchFamily="2" charset="-70"/>
              </a:rPr>
              <a:t>, 52404 iedz.)</a:t>
            </a:r>
          </a:p>
          <a:p>
            <a:pPr marL="457200" indent="-457200">
              <a:spcBef>
                <a:spcPts val="1200"/>
              </a:spcBef>
              <a:buFont typeface="Wingdings 2" panose="05020102010507070707" pitchFamily="18" charset="2"/>
              <a:buChar char=""/>
            </a:pPr>
            <a:r>
              <a:rPr lang="lv-LV" altLang="lv-LV" sz="2600" dirty="0">
                <a:latin typeface="Montserrat" pitchFamily="2" charset="-70"/>
              </a:rPr>
              <a:t>Projekta </a:t>
            </a:r>
            <a:r>
              <a:rPr lang="lv-LV" altLang="lv-LV" sz="2600" b="1" dirty="0">
                <a:latin typeface="Montserrat" pitchFamily="2" charset="-70"/>
              </a:rPr>
              <a:t>mērķis</a:t>
            </a:r>
            <a:r>
              <a:rPr lang="lv-LV" altLang="lv-LV" sz="2600" dirty="0">
                <a:latin typeface="Montserrat" pitchFamily="2" charset="-70"/>
              </a:rPr>
              <a:t> – risināt neatliekamo vajadzību pēc ilgtspējīgas pilsētu attīstības, izmantojot novatoriskas mākslīgā intelekta vadītas tehnoloģijas un līdzdalības pieejas, kas uzlabo </a:t>
            </a:r>
            <a:r>
              <a:rPr lang="lv-LV" altLang="lv-LV" sz="2600" dirty="0" err="1">
                <a:latin typeface="Montserrat" pitchFamily="2" charset="-70"/>
              </a:rPr>
              <a:t>koppārvaldību</a:t>
            </a:r>
            <a:r>
              <a:rPr lang="lv-LV" altLang="lv-LV" sz="2600" dirty="0">
                <a:latin typeface="Montserrat" pitchFamily="2" charset="-70"/>
              </a:rPr>
              <a:t> un kopīgu izveidi, lai optimizētu zaļās infrastruktūras izstrādi, ieviešanu un uzturēšanu. </a:t>
            </a:r>
            <a:r>
              <a:rPr lang="lv-LV" altLang="lv-LV" sz="2600" dirty="0" err="1">
                <a:latin typeface="Montserrat" pitchFamily="2" charset="-70"/>
              </a:rPr>
              <a:t>GreenVolvement</a:t>
            </a:r>
            <a:r>
              <a:rPr lang="lv-LV" altLang="lv-LV" sz="2600" dirty="0">
                <a:latin typeface="Montserrat" pitchFamily="2" charset="-70"/>
              </a:rPr>
              <a:t> pārsniedz tradicionālo pilsētplānošanu, izmantojot AI rīkus, lai analizētu ģeotelpiskos datus un izveidotu vairākus zaļās infrastruktūras scenārijus, kas ir pielāgoti vietējam kontekstam.</a:t>
            </a:r>
          </a:p>
          <a:p>
            <a:pPr marL="457200" indent="-457200">
              <a:spcBef>
                <a:spcPts val="1200"/>
              </a:spcBef>
              <a:buFont typeface="Wingdings 2" panose="05020102010507070707" pitchFamily="18" charset="2"/>
              <a:buChar char=""/>
            </a:pPr>
            <a:r>
              <a:rPr lang="lv-LV" altLang="lv-LV" sz="2600" dirty="0">
                <a:latin typeface="Montserrat" pitchFamily="2" charset="-70"/>
              </a:rPr>
              <a:t>Projektā </a:t>
            </a:r>
            <a:r>
              <a:rPr lang="lv-LV" altLang="lv-LV" sz="2600" b="1" dirty="0">
                <a:latin typeface="Montserrat" pitchFamily="2" charset="-70"/>
              </a:rPr>
              <a:t>apskatāmās tēmas </a:t>
            </a:r>
            <a:r>
              <a:rPr lang="lv-LV" altLang="lv-LV" sz="2600" dirty="0">
                <a:latin typeface="Montserrat" pitchFamily="2" charset="-70"/>
              </a:rPr>
              <a:t>– zaļā infrastruktūra, ilgtspēja, pilsētu plānošana, klimata pārmaiņu mazināšana</a:t>
            </a:r>
          </a:p>
          <a:p>
            <a:pPr marL="457200" indent="-457200">
              <a:spcBef>
                <a:spcPts val="1200"/>
              </a:spcBef>
              <a:buFont typeface="Wingdings 2" panose="05020102010507070707" pitchFamily="18" charset="2"/>
              <a:buChar char=""/>
            </a:pPr>
            <a:r>
              <a:rPr lang="lv-LV" altLang="lv-LV" sz="2600" b="1" dirty="0">
                <a:latin typeface="Montserrat" pitchFamily="2" charset="-70"/>
              </a:rPr>
              <a:t>Sagaidāmais rezultāts </a:t>
            </a:r>
            <a:r>
              <a:rPr lang="lv-LV" altLang="lv-LV" sz="2600" dirty="0">
                <a:latin typeface="Montserrat" pitchFamily="2" charset="-70"/>
              </a:rPr>
              <a:t>– pētījums par aktuālo situāciju zaļās apsaimniekošanas jomā un situācijas uzlabošanas iespējām</a:t>
            </a:r>
          </a:p>
          <a:p>
            <a:pPr marL="457200" indent="-457200">
              <a:spcBef>
                <a:spcPts val="1200"/>
              </a:spcBef>
              <a:buFont typeface="Wingdings 2" panose="05020102010507070707" pitchFamily="18" charset="2"/>
              <a:buChar char=""/>
            </a:pPr>
            <a:r>
              <a:rPr lang="lv-LV" altLang="lv-LV" sz="2600" dirty="0">
                <a:latin typeface="Montserrat" pitchFamily="2" charset="-70"/>
              </a:rPr>
              <a:t>Plānotā </a:t>
            </a:r>
            <a:r>
              <a:rPr lang="lv-LV" altLang="lv-LV" sz="2600" b="1" dirty="0">
                <a:latin typeface="Montserrat" pitchFamily="2" charset="-70"/>
              </a:rPr>
              <a:t>darbība, kas jāveic partnerim </a:t>
            </a:r>
            <a:r>
              <a:rPr lang="lv-LV" altLang="lv-LV" sz="2600" dirty="0">
                <a:latin typeface="Montserrat" pitchFamily="2" charset="-70"/>
              </a:rPr>
              <a:t>– dalība pieredzes apmaiņas braucienos, dalība pasākumos, veikta izpēte par aktuālo situāciju zaļās apsaimniekošanas jomā un situācijas uzlabošanas iespējām</a:t>
            </a:r>
          </a:p>
        </p:txBody>
      </p:sp>
      <p:sp>
        <p:nvSpPr>
          <p:cNvPr id="5" name="Title 3">
            <a:extLst>
              <a:ext uri="{FF2B5EF4-FFF2-40B4-BE49-F238E27FC236}">
                <a16:creationId xmlns:a16="http://schemas.microsoft.com/office/drawing/2014/main" id="{5D3FFC01-F1C7-49A5-1281-9A66736CCFE6}"/>
              </a:ext>
            </a:extLst>
          </p:cNvPr>
          <p:cNvSpPr txBox="1">
            <a:spLocks/>
          </p:cNvSpPr>
          <p:nvPr/>
        </p:nvSpPr>
        <p:spPr>
          <a:xfrm>
            <a:off x="1038225" y="947738"/>
            <a:ext cx="17145000" cy="766762"/>
          </a:xfrm>
          <a:prstGeom prst="rect">
            <a:avLst/>
          </a:prstGeom>
        </p:spPr>
        <p:txBody>
          <a:bodyPr>
            <a:normAutofit/>
          </a:bodyPr>
          <a:lstStyle>
            <a:lvl1pPr algn="l" defTabSz="1371600" rtl="0" fontAlgn="base">
              <a:lnSpc>
                <a:spcPct val="90000"/>
              </a:lnSpc>
              <a:spcBef>
                <a:spcPct val="0"/>
              </a:spcBef>
              <a:spcAft>
                <a:spcPct val="0"/>
              </a:spcAft>
              <a:defRPr sz="6600" kern="1200">
                <a:solidFill>
                  <a:schemeClr val="tx1"/>
                </a:solidFill>
                <a:latin typeface="+mj-lt"/>
                <a:ea typeface="+mj-ea"/>
                <a:cs typeface="+mj-cs"/>
              </a:defRPr>
            </a:lvl1pPr>
            <a:lvl2pPr algn="l" defTabSz="1371600" rtl="0" fontAlgn="base">
              <a:lnSpc>
                <a:spcPct val="90000"/>
              </a:lnSpc>
              <a:spcBef>
                <a:spcPct val="0"/>
              </a:spcBef>
              <a:spcAft>
                <a:spcPct val="0"/>
              </a:spcAft>
              <a:defRPr sz="6600">
                <a:solidFill>
                  <a:schemeClr val="tx1"/>
                </a:solidFill>
                <a:latin typeface="Calibri Light" panose="020F0302020204030204" pitchFamily="34" charset="0"/>
              </a:defRPr>
            </a:lvl2pPr>
            <a:lvl3pPr algn="l" defTabSz="1371600" rtl="0" fontAlgn="base">
              <a:lnSpc>
                <a:spcPct val="90000"/>
              </a:lnSpc>
              <a:spcBef>
                <a:spcPct val="0"/>
              </a:spcBef>
              <a:spcAft>
                <a:spcPct val="0"/>
              </a:spcAft>
              <a:defRPr sz="6600">
                <a:solidFill>
                  <a:schemeClr val="tx1"/>
                </a:solidFill>
                <a:latin typeface="Calibri Light" panose="020F0302020204030204" pitchFamily="34" charset="0"/>
              </a:defRPr>
            </a:lvl3pPr>
            <a:lvl4pPr algn="l" defTabSz="1371600" rtl="0" fontAlgn="base">
              <a:lnSpc>
                <a:spcPct val="90000"/>
              </a:lnSpc>
              <a:spcBef>
                <a:spcPct val="0"/>
              </a:spcBef>
              <a:spcAft>
                <a:spcPct val="0"/>
              </a:spcAft>
              <a:defRPr sz="6600">
                <a:solidFill>
                  <a:schemeClr val="tx1"/>
                </a:solidFill>
                <a:latin typeface="Calibri Light" panose="020F0302020204030204" pitchFamily="34" charset="0"/>
              </a:defRPr>
            </a:lvl4pPr>
            <a:lvl5pPr algn="l" defTabSz="1371600" rtl="0" fontAlgn="base">
              <a:lnSpc>
                <a:spcPct val="90000"/>
              </a:lnSpc>
              <a:spcBef>
                <a:spcPct val="0"/>
              </a:spcBef>
              <a:spcAft>
                <a:spcPct val="0"/>
              </a:spcAft>
              <a:defRPr sz="6600">
                <a:solidFill>
                  <a:schemeClr val="tx1"/>
                </a:solidFill>
                <a:latin typeface="Calibri Light" panose="020F0302020204030204" pitchFamily="34" charset="0"/>
              </a:defRPr>
            </a:lvl5pPr>
            <a:lvl6pPr marL="457200" algn="l" defTabSz="1371600" rtl="0" fontAlgn="base">
              <a:lnSpc>
                <a:spcPct val="90000"/>
              </a:lnSpc>
              <a:spcBef>
                <a:spcPct val="0"/>
              </a:spcBef>
              <a:spcAft>
                <a:spcPct val="0"/>
              </a:spcAft>
              <a:defRPr sz="6600">
                <a:solidFill>
                  <a:schemeClr val="tx1"/>
                </a:solidFill>
                <a:latin typeface="Calibri Light" panose="020F0302020204030204" pitchFamily="34" charset="0"/>
              </a:defRPr>
            </a:lvl6pPr>
            <a:lvl7pPr marL="914400" algn="l" defTabSz="1371600" rtl="0" fontAlgn="base">
              <a:lnSpc>
                <a:spcPct val="90000"/>
              </a:lnSpc>
              <a:spcBef>
                <a:spcPct val="0"/>
              </a:spcBef>
              <a:spcAft>
                <a:spcPct val="0"/>
              </a:spcAft>
              <a:defRPr sz="6600">
                <a:solidFill>
                  <a:schemeClr val="tx1"/>
                </a:solidFill>
                <a:latin typeface="Calibri Light" panose="020F0302020204030204" pitchFamily="34" charset="0"/>
              </a:defRPr>
            </a:lvl7pPr>
            <a:lvl8pPr marL="1371600" algn="l" defTabSz="1371600" rtl="0" fontAlgn="base">
              <a:lnSpc>
                <a:spcPct val="90000"/>
              </a:lnSpc>
              <a:spcBef>
                <a:spcPct val="0"/>
              </a:spcBef>
              <a:spcAft>
                <a:spcPct val="0"/>
              </a:spcAft>
              <a:defRPr sz="6600">
                <a:solidFill>
                  <a:schemeClr val="tx1"/>
                </a:solidFill>
                <a:latin typeface="Calibri Light" panose="020F0302020204030204" pitchFamily="34" charset="0"/>
              </a:defRPr>
            </a:lvl8pPr>
            <a:lvl9pPr marL="1828800" algn="l" defTabSz="1371600" rtl="0" fontAlgn="base">
              <a:lnSpc>
                <a:spcPct val="90000"/>
              </a:lnSpc>
              <a:spcBef>
                <a:spcPct val="0"/>
              </a:spcBef>
              <a:spcAft>
                <a:spcPct val="0"/>
              </a:spcAft>
              <a:defRPr sz="6600">
                <a:solidFill>
                  <a:schemeClr val="tx1"/>
                </a:solidFill>
                <a:latin typeface="Calibri Light" panose="020F0302020204030204" pitchFamily="34" charset="0"/>
              </a:defRPr>
            </a:lvl9pPr>
          </a:lstStyle>
          <a:p>
            <a:pPr eaLnBrk="1" fontAlgn="auto" hangingPunct="1">
              <a:spcBef>
                <a:spcPts val="0"/>
              </a:spcBef>
              <a:spcAft>
                <a:spcPts val="0"/>
              </a:spcAft>
              <a:defRPr/>
            </a:pPr>
            <a:r>
              <a:rPr lang="lv-LV" sz="4000" b="1" dirty="0">
                <a:latin typeface="Montserrat" pitchFamily="2" charset="77"/>
              </a:rPr>
              <a:t>Piedāvājums no Spānijas (</a:t>
            </a:r>
            <a:r>
              <a:rPr lang="lv-LV" sz="4000" b="1" dirty="0" err="1">
                <a:latin typeface="Montserrat" pitchFamily="2" charset="77"/>
              </a:rPr>
              <a:t>Elda</a:t>
            </a:r>
            <a:r>
              <a:rPr lang="lv-LV" sz="4000" b="1" dirty="0">
                <a:latin typeface="Montserrat" pitchFamily="2" charset="77"/>
              </a:rPr>
              <a:t> pašvaldība)</a:t>
            </a:r>
            <a:endParaRPr lang="en-US" sz="4000" b="1" dirty="0">
              <a:latin typeface="Montserrat" pitchFamily="2" charset="77"/>
            </a:endParaRPr>
          </a:p>
        </p:txBody>
      </p:sp>
      <p:sp>
        <p:nvSpPr>
          <p:cNvPr id="2" name="TextBox 2">
            <a:extLst>
              <a:ext uri="{FF2B5EF4-FFF2-40B4-BE49-F238E27FC236}">
                <a16:creationId xmlns:a16="http://schemas.microsoft.com/office/drawing/2014/main" id="{FEE8F9EE-88CB-1130-9A5B-1B552EA2C0DE}"/>
              </a:ext>
            </a:extLst>
          </p:cNvPr>
          <p:cNvSpPr txBox="1">
            <a:spLocks noChangeArrowheads="1"/>
          </p:cNvSpPr>
          <p:nvPr/>
        </p:nvSpPr>
        <p:spPr bwMode="auto">
          <a:xfrm>
            <a:off x="92075" y="9571038"/>
            <a:ext cx="181038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ts val="1800"/>
              </a:lnSpc>
            </a:pPr>
            <a:r>
              <a:rPr lang="en-US" altLang="lv-LV" sz="1500" dirty="0">
                <a:latin typeface="Montserrat" pitchFamily="2" charset="-70"/>
              </a:rPr>
              <a:t>ĀDAŽU NOVADA PAŠVALDĪBA   I  </a:t>
            </a:r>
            <a:r>
              <a:rPr lang="lv-LV" altLang="lv-LV" sz="1500" dirty="0">
                <a:latin typeface="Montserrat" pitchFamily="2" charset="-70"/>
              </a:rPr>
              <a:t>Attīstības un projektu nodaļa </a:t>
            </a:r>
            <a:r>
              <a:rPr lang="en-US" altLang="lv-LV" sz="1500" dirty="0">
                <a:latin typeface="Montserrat" pitchFamily="2" charset="-70"/>
              </a:rPr>
              <a:t>I   </a:t>
            </a:r>
            <a:r>
              <a:rPr lang="lv-LV" altLang="lv-LV" sz="1500" dirty="0">
                <a:latin typeface="Montserrat" pitchFamily="2" charset="-70"/>
              </a:rPr>
              <a:t>09.10.</a:t>
            </a:r>
            <a:r>
              <a:rPr lang="en-US" altLang="lv-LV" sz="1500" dirty="0">
                <a:latin typeface="Montserrat" pitchFamily="2" charset="-70"/>
              </a:rPr>
              <a:t>202</a:t>
            </a:r>
            <a:r>
              <a:rPr lang="lv-LV" altLang="lv-LV" sz="1500" dirty="0">
                <a:latin typeface="Montserrat" pitchFamily="2" charset="-70"/>
              </a:rPr>
              <a:t>4</a:t>
            </a:r>
            <a:r>
              <a:rPr lang="en-US" altLang="lv-LV" sz="1500" dirty="0">
                <a:latin typeface="Montserrat" pitchFamily="2" charset="-70"/>
              </a:rPr>
              <a:t>.</a:t>
            </a:r>
          </a:p>
        </p:txBody>
      </p:sp>
      <p:pic>
        <p:nvPicPr>
          <p:cNvPr id="4" name="Attēls 3">
            <a:extLst>
              <a:ext uri="{FF2B5EF4-FFF2-40B4-BE49-F238E27FC236}">
                <a16:creationId xmlns:a16="http://schemas.microsoft.com/office/drawing/2014/main" id="{B848DBEA-6364-5EAE-4333-96E4D7050AA0}"/>
              </a:ext>
            </a:extLst>
          </p:cNvPr>
          <p:cNvPicPr>
            <a:picLocks noChangeAspect="1"/>
          </p:cNvPicPr>
          <p:nvPr/>
        </p:nvPicPr>
        <p:blipFill>
          <a:blip r:embed="rId2"/>
          <a:stretch>
            <a:fillRect/>
          </a:stretch>
        </p:blipFill>
        <p:spPr>
          <a:xfrm>
            <a:off x="13305963" y="434946"/>
            <a:ext cx="4814497" cy="498504"/>
          </a:xfrm>
          <a:prstGeom prst="rect">
            <a:avLst/>
          </a:prstGeom>
        </p:spPr>
      </p:pic>
      <p:pic>
        <p:nvPicPr>
          <p:cNvPr id="6" name="Attēls 5">
            <a:extLst>
              <a:ext uri="{FF2B5EF4-FFF2-40B4-BE49-F238E27FC236}">
                <a16:creationId xmlns:a16="http://schemas.microsoft.com/office/drawing/2014/main" id="{3ED866AC-B00A-AD0A-189C-7A2704FB7D10}"/>
              </a:ext>
            </a:extLst>
          </p:cNvPr>
          <p:cNvPicPr>
            <a:picLocks noChangeAspect="1"/>
          </p:cNvPicPr>
          <p:nvPr/>
        </p:nvPicPr>
        <p:blipFill rotWithShape="1">
          <a:blip r:embed="rId3">
            <a:extLst>
              <a:ext uri="{28A0092B-C50C-407E-A947-70E740481C1C}">
                <a14:useLocalDpi xmlns:a14="http://schemas.microsoft.com/office/drawing/2010/main" val="0"/>
              </a:ext>
            </a:extLst>
          </a:blip>
          <a:srcRect t="4636" b="26941"/>
          <a:stretch/>
        </p:blipFill>
        <p:spPr>
          <a:xfrm>
            <a:off x="13912714" y="1694622"/>
            <a:ext cx="3600996" cy="3495676"/>
          </a:xfrm>
          <a:prstGeom prst="rect">
            <a:avLst/>
          </a:prstGeom>
        </p:spPr>
      </p:pic>
      <p:sp>
        <p:nvSpPr>
          <p:cNvPr id="9" name="TextBox 8">
            <a:extLst>
              <a:ext uri="{FF2B5EF4-FFF2-40B4-BE49-F238E27FC236}">
                <a16:creationId xmlns:a16="http://schemas.microsoft.com/office/drawing/2014/main" id="{5334967D-66AD-C65F-ECC1-7393BBE17EEA}"/>
              </a:ext>
            </a:extLst>
          </p:cNvPr>
          <p:cNvSpPr txBox="1"/>
          <p:nvPr/>
        </p:nvSpPr>
        <p:spPr>
          <a:xfrm rot="20339232">
            <a:off x="14054566" y="5913350"/>
            <a:ext cx="3719340" cy="1384995"/>
          </a:xfrm>
          <a:prstGeom prst="rect">
            <a:avLst/>
          </a:prstGeom>
          <a:noFill/>
        </p:spPr>
        <p:txBody>
          <a:bodyPr wrap="square" rtlCol="0">
            <a:spAutoFit/>
          </a:bodyPr>
          <a:lstStyle/>
          <a:p>
            <a:pPr algn="ctr"/>
            <a:r>
              <a:rPr lang="lv-LV" sz="2800" dirty="0">
                <a:latin typeface="Montserrat" panose="00000500000000000000" pitchFamily="50" charset="-70"/>
              </a:rPr>
              <a:t>Centrālais jautājums –          </a:t>
            </a:r>
            <a:r>
              <a:rPr lang="lv-LV" sz="2800" dirty="0">
                <a:solidFill>
                  <a:srgbClr val="C00000"/>
                </a:solidFill>
                <a:latin typeface="Montserrat" panose="00000500000000000000" pitchFamily="50" charset="-70"/>
              </a:rPr>
              <a:t>zaļā infrastruktūra</a:t>
            </a:r>
          </a:p>
        </p:txBody>
      </p:sp>
    </p:spTree>
    <p:extLst>
      <p:ext uri="{BB962C8B-B14F-4D97-AF65-F5344CB8AC3E}">
        <p14:creationId xmlns:p14="http://schemas.microsoft.com/office/powerpoint/2010/main" val="1858094874"/>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5122" name="AutoShape 3">
            <a:extLst>
              <a:ext uri="{FF2B5EF4-FFF2-40B4-BE49-F238E27FC236}">
                <a16:creationId xmlns:a16="http://schemas.microsoft.com/office/drawing/2014/main" id="{57EFDC49-9844-61DA-D791-63B677A813B5}"/>
              </a:ext>
            </a:extLst>
          </p:cNvPr>
          <p:cNvSpPr>
            <a:spLocks noChangeShapeType="1"/>
          </p:cNvSpPr>
          <p:nvPr/>
        </p:nvSpPr>
        <p:spPr bwMode="auto">
          <a:xfrm rot="1789">
            <a:off x="-4763" y="9490075"/>
            <a:ext cx="18297526" cy="0"/>
          </a:xfrm>
          <a:prstGeom prst="line">
            <a:avLst/>
          </a:prstGeom>
          <a:noFill/>
          <a:ln w="9525" cap="rnd">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lv-LV"/>
          </a:p>
        </p:txBody>
      </p:sp>
      <p:sp>
        <p:nvSpPr>
          <p:cNvPr id="5123" name="TextBox 1">
            <a:extLst>
              <a:ext uri="{FF2B5EF4-FFF2-40B4-BE49-F238E27FC236}">
                <a16:creationId xmlns:a16="http://schemas.microsoft.com/office/drawing/2014/main" id="{1ECB6698-DE16-0E71-0F09-B5732B750D37}"/>
              </a:ext>
            </a:extLst>
          </p:cNvPr>
          <p:cNvSpPr txBox="1">
            <a:spLocks noChangeArrowheads="1"/>
          </p:cNvSpPr>
          <p:nvPr/>
        </p:nvSpPr>
        <p:spPr bwMode="auto">
          <a:xfrm>
            <a:off x="1066800" y="1943100"/>
            <a:ext cx="16459200"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457200" indent="-457200">
              <a:spcBef>
                <a:spcPts val="1200"/>
              </a:spcBef>
              <a:buFont typeface="Wingdings 2" panose="05020102010507070707" pitchFamily="18" charset="2"/>
              <a:buChar char=""/>
            </a:pPr>
            <a:r>
              <a:rPr lang="lv-LV" altLang="lv-LV" sz="2600" dirty="0">
                <a:latin typeface="Montserrat" pitchFamily="2" charset="-70"/>
              </a:rPr>
              <a:t>Konceptuāli atbalstīt dalību abos projektos</a:t>
            </a:r>
          </a:p>
          <a:p>
            <a:pPr marL="457200" indent="-457200">
              <a:spcBef>
                <a:spcPts val="1200"/>
              </a:spcBef>
              <a:buFont typeface="Wingdings 2" panose="05020102010507070707" pitchFamily="18" charset="2"/>
              <a:buChar char=""/>
            </a:pPr>
            <a:r>
              <a:rPr lang="lv-LV" altLang="lv-LV" sz="2600" dirty="0">
                <a:latin typeface="Montserrat" pitchFamily="2" charset="-70"/>
              </a:rPr>
              <a:t>Līdz 10.10. nosūtīt ziņu sadarbības partneriem no Itālijas un Spānijas, informējot, ka Ādažu pašvaldība vēlas līdzdarboties abos projektos</a:t>
            </a:r>
          </a:p>
          <a:p>
            <a:pPr marL="457200" indent="-457200">
              <a:spcBef>
                <a:spcPts val="1200"/>
              </a:spcBef>
              <a:buFont typeface="Wingdings 2" panose="05020102010507070707" pitchFamily="18" charset="2"/>
              <a:buChar char=""/>
            </a:pPr>
            <a:r>
              <a:rPr lang="lv-LV" altLang="lv-LV" sz="2600" dirty="0">
                <a:latin typeface="Montserrat" pitchFamily="2" charset="-70"/>
              </a:rPr>
              <a:t>Uz Finanšu komiteju gatavot domes lēmumprojektus par dalību abos projektos</a:t>
            </a:r>
          </a:p>
          <a:p>
            <a:pPr marL="457200" indent="-457200">
              <a:spcBef>
                <a:spcPts val="1200"/>
              </a:spcBef>
              <a:buFont typeface="Wingdings 2" panose="05020102010507070707" pitchFamily="18" charset="2"/>
              <a:buChar char=""/>
            </a:pPr>
            <a:r>
              <a:rPr lang="lv-LV" altLang="lv-LV" sz="2600" dirty="0">
                <a:latin typeface="Montserrat" pitchFamily="2" charset="-70"/>
              </a:rPr>
              <a:t>Pašvaldības līdzfinansējumu katrā no projektiem 30 000 EUR apmērā paredzēt kā daļu no atalgojuma laika posmā no 2025. līdz 2028.gadam</a:t>
            </a:r>
          </a:p>
        </p:txBody>
      </p:sp>
      <p:sp>
        <p:nvSpPr>
          <p:cNvPr id="5" name="Title 3">
            <a:extLst>
              <a:ext uri="{FF2B5EF4-FFF2-40B4-BE49-F238E27FC236}">
                <a16:creationId xmlns:a16="http://schemas.microsoft.com/office/drawing/2014/main" id="{5D3FFC01-F1C7-49A5-1281-9A66736CCFE6}"/>
              </a:ext>
            </a:extLst>
          </p:cNvPr>
          <p:cNvSpPr txBox="1">
            <a:spLocks/>
          </p:cNvSpPr>
          <p:nvPr/>
        </p:nvSpPr>
        <p:spPr>
          <a:xfrm>
            <a:off x="1038225" y="947738"/>
            <a:ext cx="17145000" cy="766762"/>
          </a:xfrm>
          <a:prstGeom prst="rect">
            <a:avLst/>
          </a:prstGeom>
        </p:spPr>
        <p:txBody>
          <a:bodyPr>
            <a:normAutofit/>
          </a:bodyPr>
          <a:lstStyle>
            <a:lvl1pPr algn="l" defTabSz="1371600" rtl="0" fontAlgn="base">
              <a:lnSpc>
                <a:spcPct val="90000"/>
              </a:lnSpc>
              <a:spcBef>
                <a:spcPct val="0"/>
              </a:spcBef>
              <a:spcAft>
                <a:spcPct val="0"/>
              </a:spcAft>
              <a:defRPr sz="6600" kern="1200">
                <a:solidFill>
                  <a:schemeClr val="tx1"/>
                </a:solidFill>
                <a:latin typeface="+mj-lt"/>
                <a:ea typeface="+mj-ea"/>
                <a:cs typeface="+mj-cs"/>
              </a:defRPr>
            </a:lvl1pPr>
            <a:lvl2pPr algn="l" defTabSz="1371600" rtl="0" fontAlgn="base">
              <a:lnSpc>
                <a:spcPct val="90000"/>
              </a:lnSpc>
              <a:spcBef>
                <a:spcPct val="0"/>
              </a:spcBef>
              <a:spcAft>
                <a:spcPct val="0"/>
              </a:spcAft>
              <a:defRPr sz="6600">
                <a:solidFill>
                  <a:schemeClr val="tx1"/>
                </a:solidFill>
                <a:latin typeface="Calibri Light" panose="020F0302020204030204" pitchFamily="34" charset="0"/>
              </a:defRPr>
            </a:lvl2pPr>
            <a:lvl3pPr algn="l" defTabSz="1371600" rtl="0" fontAlgn="base">
              <a:lnSpc>
                <a:spcPct val="90000"/>
              </a:lnSpc>
              <a:spcBef>
                <a:spcPct val="0"/>
              </a:spcBef>
              <a:spcAft>
                <a:spcPct val="0"/>
              </a:spcAft>
              <a:defRPr sz="6600">
                <a:solidFill>
                  <a:schemeClr val="tx1"/>
                </a:solidFill>
                <a:latin typeface="Calibri Light" panose="020F0302020204030204" pitchFamily="34" charset="0"/>
              </a:defRPr>
            </a:lvl3pPr>
            <a:lvl4pPr algn="l" defTabSz="1371600" rtl="0" fontAlgn="base">
              <a:lnSpc>
                <a:spcPct val="90000"/>
              </a:lnSpc>
              <a:spcBef>
                <a:spcPct val="0"/>
              </a:spcBef>
              <a:spcAft>
                <a:spcPct val="0"/>
              </a:spcAft>
              <a:defRPr sz="6600">
                <a:solidFill>
                  <a:schemeClr val="tx1"/>
                </a:solidFill>
                <a:latin typeface="Calibri Light" panose="020F0302020204030204" pitchFamily="34" charset="0"/>
              </a:defRPr>
            </a:lvl4pPr>
            <a:lvl5pPr algn="l" defTabSz="1371600" rtl="0" fontAlgn="base">
              <a:lnSpc>
                <a:spcPct val="90000"/>
              </a:lnSpc>
              <a:spcBef>
                <a:spcPct val="0"/>
              </a:spcBef>
              <a:spcAft>
                <a:spcPct val="0"/>
              </a:spcAft>
              <a:defRPr sz="6600">
                <a:solidFill>
                  <a:schemeClr val="tx1"/>
                </a:solidFill>
                <a:latin typeface="Calibri Light" panose="020F0302020204030204" pitchFamily="34" charset="0"/>
              </a:defRPr>
            </a:lvl5pPr>
            <a:lvl6pPr marL="457200" algn="l" defTabSz="1371600" rtl="0" fontAlgn="base">
              <a:lnSpc>
                <a:spcPct val="90000"/>
              </a:lnSpc>
              <a:spcBef>
                <a:spcPct val="0"/>
              </a:spcBef>
              <a:spcAft>
                <a:spcPct val="0"/>
              </a:spcAft>
              <a:defRPr sz="6600">
                <a:solidFill>
                  <a:schemeClr val="tx1"/>
                </a:solidFill>
                <a:latin typeface="Calibri Light" panose="020F0302020204030204" pitchFamily="34" charset="0"/>
              </a:defRPr>
            </a:lvl6pPr>
            <a:lvl7pPr marL="914400" algn="l" defTabSz="1371600" rtl="0" fontAlgn="base">
              <a:lnSpc>
                <a:spcPct val="90000"/>
              </a:lnSpc>
              <a:spcBef>
                <a:spcPct val="0"/>
              </a:spcBef>
              <a:spcAft>
                <a:spcPct val="0"/>
              </a:spcAft>
              <a:defRPr sz="6600">
                <a:solidFill>
                  <a:schemeClr val="tx1"/>
                </a:solidFill>
                <a:latin typeface="Calibri Light" panose="020F0302020204030204" pitchFamily="34" charset="0"/>
              </a:defRPr>
            </a:lvl7pPr>
            <a:lvl8pPr marL="1371600" algn="l" defTabSz="1371600" rtl="0" fontAlgn="base">
              <a:lnSpc>
                <a:spcPct val="90000"/>
              </a:lnSpc>
              <a:spcBef>
                <a:spcPct val="0"/>
              </a:spcBef>
              <a:spcAft>
                <a:spcPct val="0"/>
              </a:spcAft>
              <a:defRPr sz="6600">
                <a:solidFill>
                  <a:schemeClr val="tx1"/>
                </a:solidFill>
                <a:latin typeface="Calibri Light" panose="020F0302020204030204" pitchFamily="34" charset="0"/>
              </a:defRPr>
            </a:lvl8pPr>
            <a:lvl9pPr marL="1828800" algn="l" defTabSz="1371600" rtl="0" fontAlgn="base">
              <a:lnSpc>
                <a:spcPct val="90000"/>
              </a:lnSpc>
              <a:spcBef>
                <a:spcPct val="0"/>
              </a:spcBef>
              <a:spcAft>
                <a:spcPct val="0"/>
              </a:spcAft>
              <a:defRPr sz="6600">
                <a:solidFill>
                  <a:schemeClr val="tx1"/>
                </a:solidFill>
                <a:latin typeface="Calibri Light" panose="020F0302020204030204" pitchFamily="34" charset="0"/>
              </a:defRPr>
            </a:lvl9pPr>
          </a:lstStyle>
          <a:p>
            <a:pPr eaLnBrk="1" fontAlgn="auto" hangingPunct="1">
              <a:spcBef>
                <a:spcPts val="0"/>
              </a:spcBef>
              <a:spcAft>
                <a:spcPts val="0"/>
              </a:spcAft>
              <a:defRPr/>
            </a:pPr>
            <a:r>
              <a:rPr lang="lv-LV" sz="4000" b="1" dirty="0">
                <a:latin typeface="Montserrat" pitchFamily="2" charset="77"/>
              </a:rPr>
              <a:t>Priekšlikums</a:t>
            </a:r>
            <a:endParaRPr lang="en-US" sz="4000" b="1" dirty="0">
              <a:latin typeface="Montserrat" pitchFamily="2" charset="77"/>
            </a:endParaRPr>
          </a:p>
        </p:txBody>
      </p:sp>
      <p:sp>
        <p:nvSpPr>
          <p:cNvPr id="2" name="TextBox 2">
            <a:extLst>
              <a:ext uri="{FF2B5EF4-FFF2-40B4-BE49-F238E27FC236}">
                <a16:creationId xmlns:a16="http://schemas.microsoft.com/office/drawing/2014/main" id="{FEE8F9EE-88CB-1130-9A5B-1B552EA2C0DE}"/>
              </a:ext>
            </a:extLst>
          </p:cNvPr>
          <p:cNvSpPr txBox="1">
            <a:spLocks noChangeArrowheads="1"/>
          </p:cNvSpPr>
          <p:nvPr/>
        </p:nvSpPr>
        <p:spPr bwMode="auto">
          <a:xfrm>
            <a:off x="92075" y="9571038"/>
            <a:ext cx="181038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ts val="1800"/>
              </a:lnSpc>
            </a:pPr>
            <a:r>
              <a:rPr lang="en-US" altLang="lv-LV" sz="1500" dirty="0">
                <a:latin typeface="Montserrat" pitchFamily="2" charset="-70"/>
              </a:rPr>
              <a:t>ĀDAŽU NOVADA PAŠVALDĪBA   I  </a:t>
            </a:r>
            <a:r>
              <a:rPr lang="lv-LV" altLang="lv-LV" sz="1500" dirty="0">
                <a:latin typeface="Montserrat" pitchFamily="2" charset="-70"/>
              </a:rPr>
              <a:t>Attīstības un projektu nodaļa </a:t>
            </a:r>
            <a:r>
              <a:rPr lang="en-US" altLang="lv-LV" sz="1500" dirty="0">
                <a:latin typeface="Montserrat" pitchFamily="2" charset="-70"/>
              </a:rPr>
              <a:t>I   </a:t>
            </a:r>
            <a:r>
              <a:rPr lang="lv-LV" altLang="lv-LV" sz="1500" dirty="0">
                <a:latin typeface="Montserrat" pitchFamily="2" charset="-70"/>
              </a:rPr>
              <a:t>09.10.</a:t>
            </a:r>
            <a:r>
              <a:rPr lang="en-US" altLang="lv-LV" sz="1500" dirty="0">
                <a:latin typeface="Montserrat" pitchFamily="2" charset="-70"/>
              </a:rPr>
              <a:t>202</a:t>
            </a:r>
            <a:r>
              <a:rPr lang="lv-LV" altLang="lv-LV" sz="1500" dirty="0">
                <a:latin typeface="Montserrat" pitchFamily="2" charset="-70"/>
              </a:rPr>
              <a:t>4</a:t>
            </a:r>
            <a:r>
              <a:rPr lang="en-US" altLang="lv-LV" sz="1500" dirty="0">
                <a:latin typeface="Montserrat" pitchFamily="2" charset="-70"/>
              </a:rPr>
              <a:t>.</a:t>
            </a:r>
          </a:p>
        </p:txBody>
      </p:sp>
    </p:spTree>
    <p:extLst>
      <p:ext uri="{BB962C8B-B14F-4D97-AF65-F5344CB8AC3E}">
        <p14:creationId xmlns:p14="http://schemas.microsoft.com/office/powerpoint/2010/main" val="231665958"/>
      </p:ext>
    </p:extLst>
  </p:cSld>
  <p:clrMapOvr>
    <a:masterClrMapping/>
  </p:clrMapOvr>
  <p:transition spd="slow">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25557</TotalTime>
  <Words>845</Words>
  <Application>Microsoft Office PowerPoint</Application>
  <PresentationFormat>Custom</PresentationFormat>
  <Paragraphs>65</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Montserrat</vt:lpstr>
      <vt:lpstr>Wingdings 2</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Iedzīvotāju iesaiste pašvaldības darbā</dc:title>
  <dc:creator>Laura Bite</dc:creator>
  <cp:lastModifiedBy>Sintija Tenisa</cp:lastModifiedBy>
  <cp:revision>98</cp:revision>
  <cp:lastPrinted>2024-04-04T12:30:12Z</cp:lastPrinted>
  <dcterms:created xsi:type="dcterms:W3CDTF">2006-08-16T00:00:00Z</dcterms:created>
  <dcterms:modified xsi:type="dcterms:W3CDTF">2024-10-17T11:06:01Z</dcterms:modified>
</cp:coreProperties>
</file>