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4C50E-1C35-675B-E1A9-AFA8099635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b="1" dirty="0"/>
              <a:t>ĀDAŽU NOVADS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7CEAC6-05EA-8AC6-D6C2-3B314A9D15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lv-LV" sz="4400" b="1" dirty="0"/>
              <a:t>SKEITPARKS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5C3B98-4DDC-3B16-047E-1242E20A2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122" y="648929"/>
            <a:ext cx="1140542" cy="114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80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00C03-74B5-C008-1767-9DD191B95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VĒSTURE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FD002-7552-8F10-C110-CB2FFCF73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Sākotnējais </a:t>
            </a:r>
            <a:r>
              <a:rPr lang="lv-LV" dirty="0" err="1"/>
              <a:t>skeitparks</a:t>
            </a:r>
            <a:r>
              <a:rPr lang="lv-LV" dirty="0"/>
              <a:t> (1 rampa) tika izvietots Carnikavas parkā;</a:t>
            </a:r>
          </a:p>
          <a:p>
            <a:r>
              <a:rPr lang="lv-LV" dirty="0"/>
              <a:t>Nedaudz papildinot ar maziem šķēršļiem, Carnikavas parkā tas atradās līdz 2011.gadam;</a:t>
            </a:r>
          </a:p>
          <a:p>
            <a:r>
              <a:rPr lang="lv-LV" dirty="0" err="1"/>
              <a:t>Skeitparks</a:t>
            </a:r>
            <a:r>
              <a:rPr lang="lv-LV" dirty="0"/>
              <a:t> līdz 2023.gadam jūlijam tika izvietots Liepu ielā 10A, Carnikavā; (neatbilstošu rampu stāvokļa dēļ slēgts);</a:t>
            </a:r>
          </a:p>
          <a:p>
            <a:r>
              <a:rPr lang="lv-LV" dirty="0"/>
              <a:t>2023. gada 28. septembrī ĀND (Lēmums nr.385) nolemj </a:t>
            </a:r>
            <a:r>
              <a:rPr lang="lv-LV" i="1" dirty="0"/>
              <a:t>Par pārvietojamā </a:t>
            </a:r>
            <a:r>
              <a:rPr lang="lv-LV" i="1" dirty="0" err="1"/>
              <a:t>skeitparka</a:t>
            </a:r>
            <a:r>
              <a:rPr lang="lv-LV" i="1" dirty="0"/>
              <a:t> elementu iegādi un izvietošanu  Carnikavā.</a:t>
            </a:r>
          </a:p>
          <a:p>
            <a:r>
              <a:rPr lang="lv-LV" dirty="0"/>
              <a:t>2024.gada budžetā līdzekļi netika atvēlēti projekta realizācijai.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FC3E98-6D5F-12FA-08D9-A47D1BF2D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6257" y="666380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29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C6102-39D9-876D-2194-C1A24372C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SKEITPARKS Carnikavas stadionā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20424DE-E33E-4B82-CFA3-4FE3FFBAA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607" y="2603500"/>
            <a:ext cx="6558115" cy="3416300"/>
          </a:xfrm>
        </p:spPr>
        <p:txBody>
          <a:bodyPr>
            <a:normAutofit fontScale="92500" lnSpcReduction="20000"/>
          </a:bodyPr>
          <a:lstStyle/>
          <a:p>
            <a:r>
              <a:rPr lang="lv-LV" dirty="0"/>
              <a:t>Nav droša vide- blakus vairāki sporta spēļu laukumi;</a:t>
            </a:r>
          </a:p>
          <a:p>
            <a:r>
              <a:rPr lang="lv-LV" dirty="0"/>
              <a:t>Esošās sporta infrastruktūras liela noslodze;</a:t>
            </a:r>
          </a:p>
          <a:p>
            <a:r>
              <a:rPr lang="lv-LV" dirty="0"/>
              <a:t>«Sabiedrība ar dvēseli» uzstādījusi florbola bortus;</a:t>
            </a:r>
          </a:p>
          <a:p>
            <a:r>
              <a:rPr lang="lv-LV" dirty="0"/>
              <a:t>Sporta infrastruktūras </a:t>
            </a:r>
            <a:r>
              <a:rPr lang="lv-LV" dirty="0" err="1"/>
              <a:t>ilglaicība</a:t>
            </a:r>
            <a:r>
              <a:rPr lang="lv-LV" dirty="0"/>
              <a:t>- gumijotais basketbola laukums;</a:t>
            </a:r>
          </a:p>
          <a:p>
            <a:r>
              <a:rPr lang="lv-LV" dirty="0"/>
              <a:t>Ziemas periodā slidotava/ hokeja laukums- rampu noņemšana un uzglabāšana;</a:t>
            </a:r>
          </a:p>
          <a:p>
            <a:r>
              <a:rPr lang="lv-LV" dirty="0"/>
              <a:t>Sporta pasākumu dažādības samazināšanās- Nēģu svētki;</a:t>
            </a:r>
          </a:p>
          <a:p>
            <a:r>
              <a:rPr lang="lv-LV" dirty="0"/>
              <a:t> Daudzdzīvokļu mājas tiešā tuvumā;</a:t>
            </a:r>
          </a:p>
          <a:p>
            <a:r>
              <a:rPr lang="lv-LV" dirty="0"/>
              <a:t>Pastāv iespēja izbūvēt sporta zāli.</a:t>
            </a:r>
          </a:p>
          <a:p>
            <a:endParaRPr lang="lv-LV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5C9BC3-0C42-B754-68AB-451B434B9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343" y="2603500"/>
            <a:ext cx="4401693" cy="3773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32709F-6CBA-47E0-2ED3-6FC473933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2163" y="666381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61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E3BBE-9815-60B5-EA01-C71E39D4A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SKEITPARKS Garā ielā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7ED38-A4BE-BE14-118B-7FE4A6258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8" y="2603500"/>
            <a:ext cx="6548284" cy="3416300"/>
          </a:xfrm>
        </p:spPr>
        <p:txBody>
          <a:bodyPr/>
          <a:lstStyle/>
          <a:p>
            <a:r>
              <a:rPr lang="lv-LV" dirty="0"/>
              <a:t>Tiešā tuvumā nav dzīvojamo māju;</a:t>
            </a:r>
          </a:p>
          <a:p>
            <a:r>
              <a:rPr lang="lv-LV" dirty="0"/>
              <a:t>Viegla nokļūšana pa dambi ;</a:t>
            </a:r>
          </a:p>
          <a:p>
            <a:r>
              <a:rPr lang="lv-LV" dirty="0"/>
              <a:t>Netālu Rožu ielas sporta laukums;</a:t>
            </a:r>
          </a:p>
          <a:p>
            <a:r>
              <a:rPr lang="lv-LV" dirty="0"/>
              <a:t>Iespēja izveidot par labu </a:t>
            </a:r>
            <a:r>
              <a:rPr lang="lv-LV" dirty="0" err="1"/>
              <a:t>skeitparku</a:t>
            </a:r>
            <a:r>
              <a:rPr lang="lv-LV" dirty="0"/>
              <a:t>, liela zemes platība;</a:t>
            </a:r>
          </a:p>
          <a:p>
            <a:r>
              <a:rPr lang="lv-LV" dirty="0"/>
              <a:t>Braucot ar velo no Ādažiem, viegla un droša piekļuve pa dambi;</a:t>
            </a:r>
          </a:p>
          <a:p>
            <a:r>
              <a:rPr lang="lv-LV" dirty="0"/>
              <a:t>Nav gatava pamatne.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FBB3CF-837B-8FCF-A525-369FBB836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456" y="2603500"/>
            <a:ext cx="4788086" cy="37284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FE8CED-A085-C55A-A45A-00412A5B5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4413" y="666381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37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56129-5BE4-C67B-BF42-FC7074AF9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SKEITPARKS Liepu ielā 10A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F6F44-04CF-7316-9BF0-1EA7F684C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468032"/>
            <a:ext cx="7713743" cy="3416300"/>
          </a:xfrm>
        </p:spPr>
        <p:txBody>
          <a:bodyPr/>
          <a:lstStyle/>
          <a:p>
            <a:r>
              <a:rPr lang="lv-LV" dirty="0"/>
              <a:t>Atrastos jau esošā </a:t>
            </a:r>
            <a:r>
              <a:rPr lang="lv-LV" dirty="0" err="1"/>
              <a:t>skeitparka</a:t>
            </a:r>
            <a:r>
              <a:rPr lang="lv-LV" dirty="0"/>
              <a:t> vietā, izmantotājiem ierasta vide;</a:t>
            </a:r>
          </a:p>
          <a:p>
            <a:r>
              <a:rPr lang="lv-LV" dirty="0"/>
              <a:t>Viegla piekļūšana;</a:t>
            </a:r>
          </a:p>
          <a:p>
            <a:r>
              <a:rPr lang="lv-LV" dirty="0"/>
              <a:t>Gatava pamatne, jāveic tikai grunts planēšana;</a:t>
            </a:r>
          </a:p>
          <a:p>
            <a:r>
              <a:rPr lang="lv-LV" dirty="0"/>
              <a:t>Nav iespējas ar laiku paplašināt;</a:t>
            </a:r>
          </a:p>
          <a:p>
            <a:r>
              <a:rPr lang="lv-LV" dirty="0"/>
              <a:t>Blakus esošas mājas;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5E79F3-F0B0-0532-7223-79070DF30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5419" y="656548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30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42311-07B7-CD6D-D357-864B6383F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SKEITPARKA </a:t>
            </a:r>
            <a:r>
              <a:rPr lang="lv-LV" dirty="0" err="1"/>
              <a:t>vizualizācija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EF55A-3529-1CFE-9242-EA68E1AC8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203" y="2387190"/>
            <a:ext cx="4955457" cy="3416300"/>
          </a:xfrm>
        </p:spPr>
        <p:txBody>
          <a:bodyPr/>
          <a:lstStyle/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6741B2-0DB7-33F4-EA0F-FA56F6461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5084" y="646716"/>
            <a:ext cx="1140051" cy="11400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C17B66-D27C-DE5D-C77B-562445A9F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813" y="2322178"/>
            <a:ext cx="8524321" cy="416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14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F2FE8-AEF7-A146-F2ED-88F8BF5C3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SKEITPARKA izveidošana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A87981-A6C7-7839-1281-D5061AB82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5419" y="676213"/>
            <a:ext cx="1140051" cy="114005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C41BA6-58C2-DA96-1F14-747C0CB1D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768" y="2192594"/>
            <a:ext cx="9380845" cy="3827206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Tāme sastādīta 2024. gada tirgus cenās, pamatojoties uz izstrādāto projektu. </a:t>
            </a:r>
          </a:p>
          <a:p>
            <a:endParaRPr lang="lv-LV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5DFB1EF-704D-1C59-1EE0-D1F7DBAA19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187803"/>
              </p:ext>
            </p:extLst>
          </p:nvPr>
        </p:nvGraphicFramePr>
        <p:xfrm>
          <a:off x="1268209" y="2607599"/>
          <a:ext cx="9163817" cy="4120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1879545" imgH="5341604" progId="Excel.Sheet.12">
                  <p:embed/>
                </p:oleObj>
              </mc:Choice>
              <mc:Fallback>
                <p:oleObj name="Worksheet" r:id="rId3" imgW="11879545" imgH="534160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68209" y="2607599"/>
                        <a:ext cx="9163817" cy="41208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80648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{B14370AD-CA98-44FC-ADE3-B4A63EB2D6F7}tf02900722</Template>
  <TotalTime>60</TotalTime>
  <Words>247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Wingdings 3</vt:lpstr>
      <vt:lpstr>Ion Boardroom</vt:lpstr>
      <vt:lpstr>Worksheet</vt:lpstr>
      <vt:lpstr>ĀDAŽU NOVADS</vt:lpstr>
      <vt:lpstr>VĒSTURE</vt:lpstr>
      <vt:lpstr>SKEITPARKS Carnikavas stadionā</vt:lpstr>
      <vt:lpstr>SKEITPARKS Garā ielā</vt:lpstr>
      <vt:lpstr>SKEITPARKS Liepu ielā 10A</vt:lpstr>
      <vt:lpstr>SKEITPARKA vizualizācija</vt:lpstr>
      <vt:lpstr>SKEITPARKA izveidošana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Edvins Krums</dc:creator>
  <cp:lastModifiedBy>Sintija Tenisa</cp:lastModifiedBy>
  <cp:revision>6</cp:revision>
  <dcterms:created xsi:type="dcterms:W3CDTF">2024-09-10T05:31:55Z</dcterms:created>
  <dcterms:modified xsi:type="dcterms:W3CDTF">2024-10-07T11:29:35Z</dcterms:modified>
</cp:coreProperties>
</file>