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9" r:id="rId2"/>
    <p:sldId id="296" r:id="rId3"/>
    <p:sldId id="292" r:id="rId4"/>
    <p:sldId id="293" r:id="rId5"/>
    <p:sldId id="297" r:id="rId6"/>
    <p:sldId id="295" r:id="rId7"/>
    <p:sldId id="294" r:id="rId8"/>
    <p:sldId id="298" r:id="rId9"/>
    <p:sldId id="285" r:id="rId10"/>
    <p:sldId id="284" r:id="rId11"/>
    <p:sldId id="290" r:id="rId12"/>
    <p:sldId id="287" r:id="rId13"/>
    <p:sldId id="289" r:id="rId14"/>
    <p:sldId id="288" r:id="rId15"/>
    <p:sldId id="300" r:id="rId16"/>
    <p:sldId id="279" r:id="rId17"/>
    <p:sldId id="280" r:id="rId18"/>
    <p:sldId id="281" r:id="rId19"/>
    <p:sldId id="282" r:id="rId20"/>
    <p:sldId id="278" r:id="rId21"/>
    <p:sldId id="268" r:id="rId22"/>
    <p:sldId id="301" r:id="rId23"/>
    <p:sldId id="275" r:id="rId24"/>
    <p:sldId id="272" r:id="rId25"/>
    <p:sldId id="266" r:id="rId26"/>
    <p:sldId id="273" r:id="rId27"/>
    <p:sldId id="267" r:id="rId28"/>
    <p:sldId id="270" r:id="rId29"/>
    <p:sldId id="257" r:id="rId30"/>
    <p:sldId id="262" r:id="rId31"/>
    <p:sldId id="260" r:id="rId32"/>
    <p:sldId id="276" r:id="rId33"/>
    <p:sldId id="259" r:id="rId34"/>
    <p:sldId id="261" r:id="rId35"/>
    <p:sldId id="258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9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1109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Virsraksta slaid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lv-LV"/>
              <a:t>Noklikšķiniet, lai rediģētu šablona apakšvirsraksta stilu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12260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Virsraksts un satu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491061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adaļas galve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lv-LV"/>
              <a:t>Noklikšķiniet, lai rediģētu šablona teksta stilus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323287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ivi satura blok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392135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līdzināju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lv-LV"/>
              <a:t>Noklikšķiniet, lai rediģētu šablona teksta stilus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lv-LV"/>
              <a:t>Noklikšķiniet, lai rediģētu šablona teksta stilus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288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kai virsrak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125468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uk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92008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turs ar paraks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lv-LV"/>
              <a:t>Noklikšķiniet, lai rediģētu šablona teksta stilus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lv-LV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97801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ttēls ar paraks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lv-LV"/>
              <a:t>Noklikšķiniet uz ikonas, lai pievienotu attēlu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lv-LV"/>
              <a:t>Noklikšķiniet, lai rediģētu šablona teksta stilus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lv-LV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863804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Virsraksts un vertikāls tek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334612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āls virsraksts un tek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535756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lv-LV"/>
              <a:t>Rediģēt šablona virsraksta stilu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lv-LV"/>
              <a:t>Noklikšķiniet, lai rediģētu šablona teksta stilus</a:t>
            </a:r>
          </a:p>
          <a:p>
            <a:pPr lvl="1"/>
            <a:r>
              <a:rPr lang="lv-LV"/>
              <a:t>Otrais līmenis</a:t>
            </a:r>
          </a:p>
          <a:p>
            <a:pPr lvl="2"/>
            <a:r>
              <a:rPr lang="lv-LV"/>
              <a:t>Trešais līmenis</a:t>
            </a:r>
          </a:p>
          <a:p>
            <a:pPr lvl="3"/>
            <a:r>
              <a:rPr lang="lv-LV"/>
              <a:t>Ceturtais līmenis</a:t>
            </a:r>
          </a:p>
          <a:p>
            <a:pPr lvl="4"/>
            <a:r>
              <a:rPr lang="lv-LV"/>
              <a:t>Piektais līmenis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C0E5D91B-AC20-4442-93B9-F49284471A82}" type="datetimeFigureOut">
              <a:rPr lang="lv-LV" smtClean="0"/>
              <a:t>17.09.2024</a:t>
            </a:fld>
            <a:endParaRPr lang="lv-LV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lv-LV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14BFE2F-9E99-4823-BD55-70CB9FD8615F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715147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960" y="6380480"/>
            <a:ext cx="12070080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0"/>
              </a:lnSpc>
            </a:pPr>
            <a:r>
              <a:rPr lang="en-US" sz="1000" dirty="0">
                <a:solidFill>
                  <a:srgbClr val="FFFFFF"/>
                </a:solidFill>
                <a:latin typeface="Montserrat" pitchFamily="2" charset="77"/>
              </a:rPr>
              <a:t>ĀDAŽU NOVADA PAŠVALDĪBA   |   </a:t>
            </a:r>
            <a:r>
              <a:rPr lang="lv-LV" sz="1000" dirty="0">
                <a:solidFill>
                  <a:srgbClr val="FFFFFF"/>
                </a:solidFill>
                <a:latin typeface="Montserrat" pitchFamily="2" charset="77"/>
              </a:rPr>
              <a:t>11</a:t>
            </a:r>
            <a:r>
              <a:rPr lang="en-US" sz="1000" dirty="0">
                <a:solidFill>
                  <a:srgbClr val="FFFFFF"/>
                </a:solidFill>
                <a:latin typeface="Montserrat" pitchFamily="2" charset="77"/>
              </a:rPr>
              <a:t>.09.2024.</a:t>
            </a:r>
          </a:p>
        </p:txBody>
      </p:sp>
      <p:sp>
        <p:nvSpPr>
          <p:cNvPr id="3" name="AutoShape 3"/>
          <p:cNvSpPr/>
          <p:nvPr/>
        </p:nvSpPr>
        <p:spPr>
          <a:xfrm rot="1789">
            <a:off x="-3176" y="6326505"/>
            <a:ext cx="12198351" cy="0"/>
          </a:xfrm>
          <a:prstGeom prst="line">
            <a:avLst/>
          </a:prstGeom>
          <a:ln w="95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TextBox 4"/>
          <p:cNvSpPr txBox="1"/>
          <p:nvPr/>
        </p:nvSpPr>
        <p:spPr>
          <a:xfrm>
            <a:off x="0" y="4207618"/>
            <a:ext cx="12195180" cy="658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80"/>
              </a:lnSpc>
            </a:pPr>
            <a:r>
              <a:rPr lang="lv-LV" sz="4400" dirty="0">
                <a:solidFill>
                  <a:srgbClr val="FFFFFF"/>
                </a:solidFill>
                <a:latin typeface="Montserrat Semi-Bold Bold"/>
              </a:rPr>
              <a:t>«Sakopta vide Ādažu novadā 2024»</a:t>
            </a:r>
            <a:endParaRPr lang="en-US" sz="4400" dirty="0">
              <a:solidFill>
                <a:srgbClr val="FFFFFF"/>
              </a:solidFill>
              <a:latin typeface="Montserrat Semi-Bold Bold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A7B6706-566B-71C2-A752-5BEBD6DD4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698" y="0"/>
            <a:ext cx="4178605" cy="40754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591D7F35-350A-FD2A-E39A-ACB1BFE67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86B146E2-0614-AA3A-63F9-B04153DDD0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039" y="-3281"/>
            <a:ext cx="10291921" cy="686128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6755D3-F54A-FEF3-C0BA-65516E6C82D3}"/>
              </a:ext>
            </a:extLst>
          </p:cNvPr>
          <p:cNvSpPr txBox="1"/>
          <p:nvPr/>
        </p:nvSpPr>
        <p:spPr>
          <a:xfrm>
            <a:off x="1320800" y="5883148"/>
            <a:ext cx="464312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lv-LV" sz="2800" dirty="0"/>
              <a:t>Mazā Zeltiņu iela 1, Carnikava</a:t>
            </a:r>
          </a:p>
        </p:txBody>
      </p:sp>
    </p:spTree>
    <p:extLst>
      <p:ext uri="{BB962C8B-B14F-4D97-AF65-F5344CB8AC3E}">
        <p14:creationId xmlns:p14="http://schemas.microsoft.com/office/powerpoint/2010/main" val="3865240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204C2F1B-AB3F-4D4A-3503-EFCC0C654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 dirty="0"/>
              <a:t> </a:t>
            </a:r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192A0A85-4DBC-5E13-9D3F-34107BFC94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68" y="-172213"/>
            <a:ext cx="10546091" cy="7030214"/>
          </a:xfrm>
        </p:spPr>
      </p:pic>
    </p:spTree>
    <p:extLst>
      <p:ext uri="{BB962C8B-B14F-4D97-AF65-F5344CB8AC3E}">
        <p14:creationId xmlns:p14="http://schemas.microsoft.com/office/powerpoint/2010/main" val="2219160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4662B5CA-1CDF-6FFD-C27D-352C9EDD1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809402AF-61EC-0FC6-DC1C-5EE5A66A3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99" y="-159068"/>
            <a:ext cx="10525601" cy="7017068"/>
          </a:xfrm>
        </p:spPr>
      </p:pic>
    </p:spTree>
    <p:extLst>
      <p:ext uri="{BB962C8B-B14F-4D97-AF65-F5344CB8AC3E}">
        <p14:creationId xmlns:p14="http://schemas.microsoft.com/office/powerpoint/2010/main" val="4219268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B3756422-BF05-C85D-C95C-33462B1FE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F7822178-3F6B-11A8-AC70-79E914657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758" y="-111655"/>
            <a:ext cx="10454481" cy="6969655"/>
          </a:xfrm>
        </p:spPr>
      </p:pic>
    </p:spTree>
    <p:extLst>
      <p:ext uri="{BB962C8B-B14F-4D97-AF65-F5344CB8AC3E}">
        <p14:creationId xmlns:p14="http://schemas.microsoft.com/office/powerpoint/2010/main" val="3935457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31D970FD-359B-1960-61F3-82A984475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C059F250-0652-9A18-7F2E-0ABFC29C3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839" y="-104881"/>
            <a:ext cx="10444321" cy="6962881"/>
          </a:xfrm>
        </p:spPr>
      </p:pic>
    </p:spTree>
    <p:extLst>
      <p:ext uri="{BB962C8B-B14F-4D97-AF65-F5344CB8AC3E}">
        <p14:creationId xmlns:p14="http://schemas.microsoft.com/office/powerpoint/2010/main" val="209137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740AAF3D-1308-74BA-0668-28C476ADC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58525573-0F12-7F49-7A32-0C602B322E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718" y="1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1605032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9C06400A-3863-B501-0B8E-42A40F856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9" name="Satura vietturis 8">
            <a:extLst>
              <a:ext uri="{FF2B5EF4-FFF2-40B4-BE49-F238E27FC236}">
                <a16:creationId xmlns:a16="http://schemas.microsoft.com/office/drawing/2014/main" id="{3AEA123D-549B-9942-06B4-E9D57E6629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798" y="-152295"/>
            <a:ext cx="10515441" cy="7010295"/>
          </a:xfrm>
        </p:spPr>
      </p:pic>
    </p:spTree>
    <p:extLst>
      <p:ext uri="{BB962C8B-B14F-4D97-AF65-F5344CB8AC3E}">
        <p14:creationId xmlns:p14="http://schemas.microsoft.com/office/powerpoint/2010/main" val="3107646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D0A96C4A-01CD-87B0-854E-A77221A5B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51CD6EDF-62A6-8BD3-C4DC-4F895951A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559" y="-213255"/>
            <a:ext cx="10606881" cy="707125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04EE2C2-AF82-6AD4-5EC1-AC276E6B54B7}"/>
              </a:ext>
            </a:extLst>
          </p:cNvPr>
          <p:cNvSpPr txBox="1"/>
          <p:nvPr/>
        </p:nvSpPr>
        <p:spPr>
          <a:xfrm>
            <a:off x="1310640" y="5547360"/>
            <a:ext cx="500888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lv-LV" sz="2800" dirty="0"/>
              <a:t>Birznieku ciems, mājas «Mauriņi»</a:t>
            </a:r>
          </a:p>
        </p:txBody>
      </p:sp>
    </p:spTree>
    <p:extLst>
      <p:ext uri="{BB962C8B-B14F-4D97-AF65-F5344CB8AC3E}">
        <p14:creationId xmlns:p14="http://schemas.microsoft.com/office/powerpoint/2010/main" val="3773826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B099C4A4-C2DE-6B15-664D-9B065A772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062B01F8-0CDB-E0F4-CBB3-E60412DB99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94" y="-98920"/>
            <a:ext cx="10433811" cy="6956920"/>
          </a:xfrm>
        </p:spPr>
      </p:pic>
    </p:spTree>
    <p:extLst>
      <p:ext uri="{BB962C8B-B14F-4D97-AF65-F5344CB8AC3E}">
        <p14:creationId xmlns:p14="http://schemas.microsoft.com/office/powerpoint/2010/main" val="335310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E76466D0-51BE-8987-EFFA-B120C6773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6BDC73AB-BD0B-4870-6A11-511C32AE88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4226862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B4DB2233-C031-1A9C-D2CD-A92D1B292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EEA8E482-987B-4547-1573-189B4B7EE5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80" y="-111760"/>
            <a:ext cx="10454639" cy="6969760"/>
          </a:xfrm>
        </p:spPr>
      </p:pic>
    </p:spTree>
    <p:extLst>
      <p:ext uri="{BB962C8B-B14F-4D97-AF65-F5344CB8AC3E}">
        <p14:creationId xmlns:p14="http://schemas.microsoft.com/office/powerpoint/2010/main" val="3935235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61A1CE55-007D-7F12-8B7E-9A50FCBBF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27980D2C-CFBD-C44F-F40B-6D87A1E377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998" y="-165841"/>
            <a:ext cx="10535761" cy="7023841"/>
          </a:xfrm>
        </p:spPr>
      </p:pic>
    </p:spTree>
    <p:extLst>
      <p:ext uri="{BB962C8B-B14F-4D97-AF65-F5344CB8AC3E}">
        <p14:creationId xmlns:p14="http://schemas.microsoft.com/office/powerpoint/2010/main" val="314254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6DFC4427-6092-21FC-935B-2C6DF028C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FDDE4329-7FAB-6B8F-EEF7-BFF3572505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3794890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ttēls 2">
            <a:extLst>
              <a:ext uri="{FF2B5EF4-FFF2-40B4-BE49-F238E27FC236}">
                <a16:creationId xmlns:a16="http://schemas.microsoft.com/office/drawing/2014/main" id="{4472FABA-9C73-28A1-199C-5D00F78C5F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39" y="1"/>
            <a:ext cx="11261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79D1FB-4BB0-7285-D9C6-99CC4F297C15}"/>
              </a:ext>
            </a:extLst>
          </p:cNvPr>
          <p:cNvSpPr txBox="1"/>
          <p:nvPr/>
        </p:nvSpPr>
        <p:spPr>
          <a:xfrm>
            <a:off x="939567" y="5838737"/>
            <a:ext cx="297809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lv-LV" sz="2800" dirty="0"/>
              <a:t>Pirmā iela 7, Ādaži</a:t>
            </a:r>
          </a:p>
        </p:txBody>
      </p:sp>
    </p:spTree>
    <p:extLst>
      <p:ext uri="{BB962C8B-B14F-4D97-AF65-F5344CB8AC3E}">
        <p14:creationId xmlns:p14="http://schemas.microsoft.com/office/powerpoint/2010/main" val="1658156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14DB9CB6-F996-91C1-D3CE-648DC7B22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C8D8AE07-00A4-4825-66FA-66C26598FC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25153290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90CC903A-1A0A-2273-077E-84A3966CD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9E2EEF5D-6387-672A-6DBA-04BF03F906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2370635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39388758-FE8A-A27D-CAE5-369C60D19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E713870C-E066-6349-9371-4246ECFC1C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535" y="-61795"/>
            <a:ext cx="10378929" cy="6919795"/>
          </a:xfrm>
        </p:spPr>
      </p:pic>
    </p:spTree>
    <p:extLst>
      <p:ext uri="{BB962C8B-B14F-4D97-AF65-F5344CB8AC3E}">
        <p14:creationId xmlns:p14="http://schemas.microsoft.com/office/powerpoint/2010/main" val="2974223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67C11385-3658-E5C4-6E3D-DAADE0B20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54BDF86C-CDC1-4B33-21CE-960621D7B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56" y="-140059"/>
            <a:ext cx="10497087" cy="6998059"/>
          </a:xfrm>
        </p:spPr>
      </p:pic>
    </p:spTree>
    <p:extLst>
      <p:ext uri="{BB962C8B-B14F-4D97-AF65-F5344CB8AC3E}">
        <p14:creationId xmlns:p14="http://schemas.microsoft.com/office/powerpoint/2010/main" val="106559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10DBB7CA-1DDD-CBE8-5DE7-E24E2F4CA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331D0604-06AD-FE4A-3CE1-E1D19F9D4A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674" y="-48291"/>
            <a:ext cx="10359436" cy="6906291"/>
          </a:xfrm>
        </p:spPr>
      </p:pic>
    </p:spTree>
    <p:extLst>
      <p:ext uri="{BB962C8B-B14F-4D97-AF65-F5344CB8AC3E}">
        <p14:creationId xmlns:p14="http://schemas.microsoft.com/office/powerpoint/2010/main" val="3797249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0453CB18-5114-8A02-A1DA-E6F07AB5A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B32CBDB3-EE85-ACF7-14DB-33D8A0365C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6999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71B6C9-FE6C-FE42-9279-7E461DA8D861}"/>
              </a:ext>
            </a:extLst>
          </p:cNvPr>
          <p:cNvSpPr txBox="1"/>
          <p:nvPr/>
        </p:nvSpPr>
        <p:spPr>
          <a:xfrm>
            <a:off x="1625600" y="5708642"/>
            <a:ext cx="295656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lv-LV" sz="2800" dirty="0"/>
              <a:t>Skuju iela 10, Ādaži</a:t>
            </a:r>
          </a:p>
        </p:txBody>
      </p:sp>
    </p:spTree>
    <p:extLst>
      <p:ext uri="{BB962C8B-B14F-4D97-AF65-F5344CB8AC3E}">
        <p14:creationId xmlns:p14="http://schemas.microsoft.com/office/powerpoint/2010/main" val="9330407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ttēls 4">
            <a:extLst>
              <a:ext uri="{FF2B5EF4-FFF2-40B4-BE49-F238E27FC236}">
                <a16:creationId xmlns:a16="http://schemas.microsoft.com/office/drawing/2014/main" id="{F1413AE3-8104-F6FA-619C-65C263F4E1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87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50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4B4AF9BD-AF0A-9401-D487-DE27D8C04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5FC601D2-3EEA-8324-8C33-89FF8C38E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426" y="449"/>
            <a:ext cx="10393509" cy="6857552"/>
          </a:xfrm>
        </p:spPr>
      </p:pic>
    </p:spTree>
    <p:extLst>
      <p:ext uri="{BB962C8B-B14F-4D97-AF65-F5344CB8AC3E}">
        <p14:creationId xmlns:p14="http://schemas.microsoft.com/office/powerpoint/2010/main" val="1852343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712A367C-B20F-F43F-9558-B9D1C93B5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37B75038-836E-A890-7D16-D15C35E38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57" y="1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42121340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EB0EA7F5-F44E-CAA2-1368-01C2879D9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2130C5F2-1E2C-F5CA-DD56-318E1DF86F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713" y="-244527"/>
            <a:ext cx="10654574" cy="7102527"/>
          </a:xfrm>
        </p:spPr>
      </p:pic>
    </p:spTree>
    <p:extLst>
      <p:ext uri="{BB962C8B-B14F-4D97-AF65-F5344CB8AC3E}">
        <p14:creationId xmlns:p14="http://schemas.microsoft.com/office/powerpoint/2010/main" val="5150643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570AB4BB-07CE-CFA3-E2DA-259712931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D2615E5D-2DC7-7765-A3B4-C2B9D037B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76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2443516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17F296B8-2B5A-1AF5-CD73-51F6DD7F7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C13ACCF2-C306-508B-DAEF-37F2EA8D5D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245" y="-206477"/>
            <a:ext cx="10597509" cy="7064477"/>
          </a:xfrm>
        </p:spPr>
      </p:pic>
    </p:spTree>
    <p:extLst>
      <p:ext uri="{BB962C8B-B14F-4D97-AF65-F5344CB8AC3E}">
        <p14:creationId xmlns:p14="http://schemas.microsoft.com/office/powerpoint/2010/main" val="17355582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4E7C039A-2621-6E9B-3FA9-F8AFE354C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2CC74AF0-554B-3AB3-560F-8AD4A25A9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996" y="1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20279925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ED6A7647-6D87-AA14-3C63-A173A9C57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DF2D039B-8A3E-94AF-FF4E-8A8F9B174B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013" y="-411858"/>
            <a:ext cx="10903974" cy="726985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D3049D-82A7-1AD1-947D-2B6D585A62DB}"/>
              </a:ext>
            </a:extLst>
          </p:cNvPr>
          <p:cNvSpPr txBox="1"/>
          <p:nvPr/>
        </p:nvSpPr>
        <p:spPr>
          <a:xfrm>
            <a:off x="1219200" y="5752346"/>
            <a:ext cx="424688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lv-LV" sz="2800" dirty="0"/>
              <a:t>Baltā raga iela 12, Baltezers</a:t>
            </a:r>
          </a:p>
        </p:txBody>
      </p:sp>
    </p:spTree>
    <p:extLst>
      <p:ext uri="{BB962C8B-B14F-4D97-AF65-F5344CB8AC3E}">
        <p14:creationId xmlns:p14="http://schemas.microsoft.com/office/powerpoint/2010/main" val="16990885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99636E5F-E363-9686-C47D-5A3CDA7A6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9924A48A-2575-A6BC-63DC-10E2F89A07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834" y="1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29420297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8B546568-724A-A93E-E505-0AAC29333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8693D3D8-59B5-FEF0-4A82-E667897352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29" y="-275303"/>
            <a:ext cx="10700742" cy="7133303"/>
          </a:xfrm>
        </p:spPr>
      </p:pic>
    </p:spTree>
    <p:extLst>
      <p:ext uri="{BB962C8B-B14F-4D97-AF65-F5344CB8AC3E}">
        <p14:creationId xmlns:p14="http://schemas.microsoft.com/office/powerpoint/2010/main" val="35287453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6E3CAD96-1706-D92D-E56A-828F223E7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8D2510F8-237E-43BC-6400-292C4C6D7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834" y="0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18041082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E54DA4D1-45E8-4550-B52E-DE215F39E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CD5BFFA2-B45D-E43D-925A-A6EBECC6E3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14" y="-255639"/>
            <a:ext cx="10670457" cy="7113639"/>
          </a:xfrm>
        </p:spPr>
      </p:pic>
    </p:spTree>
    <p:extLst>
      <p:ext uri="{BB962C8B-B14F-4D97-AF65-F5344CB8AC3E}">
        <p14:creationId xmlns:p14="http://schemas.microsoft.com/office/powerpoint/2010/main" val="4751227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969E011F-5000-DD07-F4DE-4637602C5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5B7D2D95-C912-DF7F-05CD-A7D8A168DD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834" y="1"/>
            <a:ext cx="10286999" cy="6858000"/>
          </a:xfrm>
        </p:spPr>
      </p:pic>
    </p:spTree>
    <p:extLst>
      <p:ext uri="{BB962C8B-B14F-4D97-AF65-F5344CB8AC3E}">
        <p14:creationId xmlns:p14="http://schemas.microsoft.com/office/powerpoint/2010/main" val="7646210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irsraksts 1">
            <a:extLst>
              <a:ext uri="{FF2B5EF4-FFF2-40B4-BE49-F238E27FC236}">
                <a16:creationId xmlns:a16="http://schemas.microsoft.com/office/drawing/2014/main" id="{A5A08744-5F7C-74B4-6713-015E470B0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v-LV"/>
          </a:p>
        </p:txBody>
      </p:sp>
      <p:pic>
        <p:nvPicPr>
          <p:cNvPr id="5" name="Satura vietturis 4">
            <a:extLst>
              <a:ext uri="{FF2B5EF4-FFF2-40B4-BE49-F238E27FC236}">
                <a16:creationId xmlns:a16="http://schemas.microsoft.com/office/drawing/2014/main" id="{EB5987E4-B556-012C-9AD7-854B4588BF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21" y="-275303"/>
            <a:ext cx="10699953" cy="7133303"/>
          </a:xfrm>
        </p:spPr>
      </p:pic>
    </p:spTree>
    <p:extLst>
      <p:ext uri="{BB962C8B-B14F-4D97-AF65-F5344CB8AC3E}">
        <p14:creationId xmlns:p14="http://schemas.microsoft.com/office/powerpoint/2010/main" val="2340846243"/>
      </p:ext>
    </p:extLst>
  </p:cSld>
  <p:clrMapOvr>
    <a:masterClrMapping/>
  </p:clrMapOvr>
</p:sld>
</file>

<file path=ppt/theme/theme1.xml><?xml version="1.0" encoding="utf-8"?>
<a:theme xmlns:a="http://schemas.openxmlformats.org/drawingml/2006/main" name="Paka">
  <a:themeElements>
    <a:clrScheme name="Paka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ka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ka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Paka</Template>
  <TotalTime>292</TotalTime>
  <Words>44</Words>
  <Application>Microsoft Office PowerPoint</Application>
  <PresentationFormat>Widescreen</PresentationFormat>
  <Paragraphs>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Gill Sans MT</vt:lpstr>
      <vt:lpstr>Montserrat</vt:lpstr>
      <vt:lpstr>Montserrat Semi-Bold Bold</vt:lpstr>
      <vt:lpstr>Paka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Gunita Dzene</dc:creator>
  <cp:lastModifiedBy>Sintija Tenisa</cp:lastModifiedBy>
  <cp:revision>3</cp:revision>
  <dcterms:created xsi:type="dcterms:W3CDTF">2024-09-10T09:38:08Z</dcterms:created>
  <dcterms:modified xsi:type="dcterms:W3CDTF">2024-09-17T13:00:03Z</dcterms:modified>
</cp:coreProperties>
</file>