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9" r:id="rId4"/>
    <p:sldId id="270" r:id="rId5"/>
    <p:sldId id="267" r:id="rId6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EA1CA-A7B3-6240-DFFD-D4B2DECFE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84522C-D6FE-DD84-457B-FED8565724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0FD14-4C47-80EB-0CFF-8BA19ACCD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D9A9-5EDF-4E46-9BFD-82B501EC21C2}" type="datetimeFigureOut">
              <a:rPr lang="lv-LV" smtClean="0"/>
              <a:t>16.09.2024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F2C42-DAAA-2316-FC11-33C621058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15CF3-046A-E75F-5DBF-788A2037F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9DB6-2F4E-4C75-8DB0-808D1F35D7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64649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AB490-758B-E0B7-EDE1-C7A129773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0AA4A0-F90D-C723-A1C5-EBB9A91CA3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55878-68D5-39C2-3533-E5E2B6941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D9A9-5EDF-4E46-9BFD-82B501EC21C2}" type="datetimeFigureOut">
              <a:rPr lang="lv-LV" smtClean="0"/>
              <a:t>16.09.2024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87C13-85D4-757F-5FBA-20B02D3C8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F7731-1FD0-9CF8-BA48-2E3DF95CD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9DB6-2F4E-4C75-8DB0-808D1F35D7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02778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736548-43A7-6F3E-50A4-13A099BA84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A79DA8-F9E1-6915-C5FF-B6F9E6C18E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19251-538C-8563-032C-EC2DD30F4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D9A9-5EDF-4E46-9BFD-82B501EC21C2}" type="datetimeFigureOut">
              <a:rPr lang="lv-LV" smtClean="0"/>
              <a:t>16.09.2024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6B658-EA54-5A24-8C84-67BA21AD5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3C8B9-374D-5621-C6F7-12E68ECF1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9DB6-2F4E-4C75-8DB0-808D1F35D7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84458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9D0B-1673-70CE-7083-EF4E9AA56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6BF33-07DB-3D53-6500-21FB1AB90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9BAA7-4D12-864D-DE5B-65DA0E811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D9A9-5EDF-4E46-9BFD-82B501EC21C2}" type="datetimeFigureOut">
              <a:rPr lang="lv-LV" smtClean="0"/>
              <a:t>16.09.2024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346E9-277F-547E-6E3F-8775CB6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3904F-3CFB-98BB-488E-B130AF490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9DB6-2F4E-4C75-8DB0-808D1F35D7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41176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6F3A5-8D5C-C91F-94BF-3F118BDA2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F33D6-B0DE-9FCA-87DC-6458703AB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5101F-C71A-1A3C-8053-788756C96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D9A9-5EDF-4E46-9BFD-82B501EC21C2}" type="datetimeFigureOut">
              <a:rPr lang="lv-LV" smtClean="0"/>
              <a:t>16.09.2024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C99CF-05AA-8CE7-5B55-00F53AB56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A7225-F800-6D27-575A-B55E63001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9DB6-2F4E-4C75-8DB0-808D1F35D7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86717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B5E20-AFC8-1F31-9FF2-9F193A3F6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2CD60-5EC0-BD83-7C58-67B38B8590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6AA6F0-FA88-3C79-1DE8-A0814CC25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B206FF-2429-27E3-235A-A2E2D752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D9A9-5EDF-4E46-9BFD-82B501EC21C2}" type="datetimeFigureOut">
              <a:rPr lang="lv-LV" smtClean="0"/>
              <a:t>16.09.2024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B4A000-DD4F-2AC9-6F10-160EA690C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0B0B3-1C5F-5128-CA88-FFB8FCEFC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9DB6-2F4E-4C75-8DB0-808D1F35D7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05022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054CD-8415-F757-039B-38FE33085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978D6-AB23-CC3E-68FD-0F5393A6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E9398-3F40-6CFB-A448-2B8ED4EDF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DF480-56AC-8164-7FF9-B35E523D3C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22B745-AB73-DC2C-4D59-5FF4E4345E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CC8B28-B069-DFFE-120D-A9D87CF20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D9A9-5EDF-4E46-9BFD-82B501EC21C2}" type="datetimeFigureOut">
              <a:rPr lang="lv-LV" smtClean="0"/>
              <a:t>16.09.2024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FEBE27-C98E-0A43-89CF-6ADF3C215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A36ED0-F2FE-84E5-9B1F-A3F97104F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9DB6-2F4E-4C75-8DB0-808D1F35D7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98823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4C5FE-E121-DE7C-CB60-266CC5F56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0C45AF-5C19-2BF6-C991-9E7746C2A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D9A9-5EDF-4E46-9BFD-82B501EC21C2}" type="datetimeFigureOut">
              <a:rPr lang="lv-LV" smtClean="0"/>
              <a:t>16.09.2024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BB8A3-3E28-7B3F-DECC-F499C32B6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1326E2-98F3-C214-C9C8-A2E53B9B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9DB6-2F4E-4C75-8DB0-808D1F35D7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2082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7833A2-C6D2-D240-69A1-7A7C39F9F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D9A9-5EDF-4E46-9BFD-82B501EC21C2}" type="datetimeFigureOut">
              <a:rPr lang="lv-LV" smtClean="0"/>
              <a:t>16.09.2024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66F3FE-CA18-2F9B-1EE0-235212759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7EB23-A9B1-EE26-B0C4-C16CB71C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9DB6-2F4E-4C75-8DB0-808D1F35D7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12173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BD2E0-14BD-FBA8-874F-7E861F713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0C74F-14CE-BE8B-3F6A-C0CC1A3FD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F9BCA8-8053-8394-DEA2-1C64EF5A4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5EC5C-CBAC-25E7-3480-1C21C8343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D9A9-5EDF-4E46-9BFD-82B501EC21C2}" type="datetimeFigureOut">
              <a:rPr lang="lv-LV" smtClean="0"/>
              <a:t>16.09.2024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5EC600-9976-7AAD-A306-CB494C3A1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028AD-52AA-9477-C734-C79935720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9DB6-2F4E-4C75-8DB0-808D1F35D7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31150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CF63-51B4-CA8A-92F4-932B3017A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B96CAD-3E7B-E457-D214-18F1971788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598491-A67C-99CB-5302-66C691BA9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CADD0-746D-68B4-1DB9-7EAF2506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D9A9-5EDF-4E46-9BFD-82B501EC21C2}" type="datetimeFigureOut">
              <a:rPr lang="lv-LV" smtClean="0"/>
              <a:t>16.09.2024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EE808-E5E9-327E-FC2F-E3E2159E3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3D4E59-A042-2428-7A2C-BE508CAB7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9DB6-2F4E-4C75-8DB0-808D1F35D7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96421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8FA3FC-C0EA-6FE8-D60E-0372BC0A5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83246-4125-CA38-9F1C-5672756E0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55A9F-5471-2238-233A-351B9C99D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FD9A9-5EDF-4E46-9BFD-82B501EC21C2}" type="datetimeFigureOut">
              <a:rPr lang="lv-LV" smtClean="0"/>
              <a:t>16.09.2024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67EAD-CF17-CAFA-3129-4CFD7F13D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9E74C-B77D-A844-83EC-BDEF8D225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99DB6-2F4E-4C75-8DB0-808D1F35D7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08550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openxmlformats.org/officeDocument/2006/relationships/image" Target="../media/image14.pn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8B510-E184-9E41-938C-817FEAF0E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747" y="2122099"/>
            <a:ext cx="10515600" cy="1827901"/>
          </a:xfrm>
        </p:spPr>
        <p:txBody>
          <a:bodyPr>
            <a:normAutofit/>
          </a:bodyPr>
          <a:lstStyle/>
          <a:p>
            <a:r>
              <a:rPr lang="lv-LV" b="1" dirty="0"/>
              <a:t>Ādažu novada jaunieši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FF5859-F026-6C28-D278-61343D560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8528" y="5555411"/>
            <a:ext cx="8888922" cy="534239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lv-LV" dirty="0"/>
              <a:t>Ziņotāja: Jaunatnes lietu speciāliste </a:t>
            </a:r>
          </a:p>
          <a:p>
            <a:pPr algn="r"/>
            <a:r>
              <a:rPr lang="lv-LV" dirty="0"/>
              <a:t>Ieva Pelcmane</a:t>
            </a:r>
          </a:p>
          <a:p>
            <a:pPr algn="r"/>
            <a:endParaRPr lang="lv-LV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BE80A-0C3B-E2F2-318B-03AF36E6D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241" y="346285"/>
            <a:ext cx="1406106" cy="140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48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28AF31-97D3-6156-FBBF-049C58D9D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592" y="146650"/>
            <a:ext cx="4207327" cy="1340516"/>
          </a:xfrm>
        </p:spPr>
        <p:txBody>
          <a:bodyPr>
            <a:normAutofit/>
          </a:bodyPr>
          <a:lstStyle/>
          <a:p>
            <a:r>
              <a:rPr lang="lv-LV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Jaunatnes</a:t>
            </a:r>
            <a:r>
              <a:rPr lang="lv-LV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darbinieki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737253-350A-F3B4-E7B8-5FC592034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896" y="1220859"/>
            <a:ext cx="5183187" cy="509634"/>
          </a:xfrm>
        </p:spPr>
        <p:txBody>
          <a:bodyPr>
            <a:normAutofit/>
          </a:bodyPr>
          <a:lstStyle/>
          <a:p>
            <a:r>
              <a:rPr lang="lv-LV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Carnikava - telpa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685B97-E51C-0FD7-E29E-C7D8CA77E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7449" y="1746899"/>
            <a:ext cx="5157787" cy="625471"/>
          </a:xfrm>
        </p:spPr>
        <p:txBody>
          <a:bodyPr>
            <a:normAutofit/>
          </a:bodyPr>
          <a:lstStyle/>
          <a:p>
            <a:r>
              <a:rPr lang="lv-LV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Pusslodze - Darba laiks 14:00 – 20:00 (ceturtdiena, piektdiena)</a:t>
            </a:r>
          </a:p>
          <a:p>
            <a:pPr marL="0" indent="0">
              <a:buNone/>
            </a:pPr>
            <a:endParaRPr lang="lv-LV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A67CB5-3B08-3233-7ACE-C02813F61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151923"/>
            <a:ext cx="5157788" cy="578570"/>
          </a:xfrm>
        </p:spPr>
        <p:txBody>
          <a:bodyPr>
            <a:normAutofit/>
          </a:bodyPr>
          <a:lstStyle/>
          <a:p>
            <a:r>
              <a:rPr lang="lv-LV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Ādažu novads – mobilais darbs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24B5064-B7B8-4720-F883-E1F58DE64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776" y="1727471"/>
            <a:ext cx="1346946" cy="524894"/>
          </a:xfrm>
        </p:spPr>
        <p:txBody>
          <a:bodyPr>
            <a:normAutofit/>
          </a:bodyPr>
          <a:lstStyle/>
          <a:p>
            <a:r>
              <a:rPr lang="lv-LV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Pusslodze </a:t>
            </a:r>
            <a:endParaRPr lang="lv-LV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08069E-8738-23D2-F169-D06E2A2AC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890" y="270879"/>
            <a:ext cx="1406106" cy="140610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5F3C4A-050B-6E02-F4FA-6CAC8304CBF6}"/>
              </a:ext>
            </a:extLst>
          </p:cNvPr>
          <p:cNvCxnSpPr>
            <a:cxnSpLocks/>
          </p:cNvCxnSpPr>
          <p:nvPr/>
        </p:nvCxnSpPr>
        <p:spPr>
          <a:xfrm flipH="1">
            <a:off x="2725947" y="1187775"/>
            <a:ext cx="1155940" cy="371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8605E9D-18A4-0DA6-D3E7-9BD51DC4555C}"/>
              </a:ext>
            </a:extLst>
          </p:cNvPr>
          <p:cNvCxnSpPr>
            <a:cxnSpLocks/>
          </p:cNvCxnSpPr>
          <p:nvPr/>
        </p:nvCxnSpPr>
        <p:spPr>
          <a:xfrm>
            <a:off x="4287328" y="1187775"/>
            <a:ext cx="1511979" cy="423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614E47C-F2F5-7B2D-B0F4-2673A980D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082" y="1933175"/>
            <a:ext cx="2293591" cy="17201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96EE00-5983-009F-423F-03F8E829A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400" y="3985884"/>
            <a:ext cx="2063870" cy="27518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715855-79CF-5415-6790-8111469C7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5"/>
          <a:stretch/>
        </p:blipFill>
        <p:spPr>
          <a:xfrm>
            <a:off x="9504842" y="3386159"/>
            <a:ext cx="2354816" cy="11994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1FCFA2-D6B9-0B0F-DACF-AE2A3AF64C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32" y="2439692"/>
            <a:ext cx="2658143" cy="19936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CCE5F6C-EA6F-9A36-0D6C-25B79A3BB9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452" y="1766150"/>
            <a:ext cx="2112468" cy="15843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ACF18A0-FF52-2E8D-6B20-5A2B1EC0E7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9" y="4513151"/>
            <a:ext cx="2887998" cy="21659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7E4A9B4-ED3D-2DDB-613F-D13016C1EA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8"/>
          <a:stretch/>
        </p:blipFill>
        <p:spPr>
          <a:xfrm>
            <a:off x="4343961" y="2332425"/>
            <a:ext cx="2652213" cy="1742547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92F13C5-A0C6-4CA7-1883-4663D5C19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189" y="5516092"/>
            <a:ext cx="1694496" cy="126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6B05A8EB-6C96-4402-27B0-F0DFE0BB3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3"/>
          <a:stretch/>
        </p:blipFill>
        <p:spPr bwMode="auto">
          <a:xfrm>
            <a:off x="7659587" y="3597546"/>
            <a:ext cx="1813874" cy="158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>
            <a:extLst>
              <a:ext uri="{FF2B5EF4-FFF2-40B4-BE49-F238E27FC236}">
                <a16:creationId xmlns:a16="http://schemas.microsoft.com/office/drawing/2014/main" id="{7BC9CD2F-2E43-727A-D33C-0A6131E76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539" y="4074972"/>
            <a:ext cx="1868232" cy="140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0856C2E-45C9-EB17-2B1F-6BDC41779AE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062" r="974"/>
          <a:stretch/>
        </p:blipFill>
        <p:spPr>
          <a:xfrm>
            <a:off x="2608440" y="5596150"/>
            <a:ext cx="3782923" cy="103315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ACBB9F0-2ED6-1AEF-94CD-1EE9CAC93E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4"/>
          <a:stretch/>
        </p:blipFill>
        <p:spPr>
          <a:xfrm>
            <a:off x="4584676" y="4094945"/>
            <a:ext cx="2380631" cy="140117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53C1ECD-DC2D-A18C-A9EF-E27B638B9A3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05407" y="2386357"/>
            <a:ext cx="1694495" cy="167851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E54679E-1DCF-0FF0-657E-51A1A2AF14F4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b="22036"/>
          <a:stretch/>
        </p:blipFill>
        <p:spPr>
          <a:xfrm>
            <a:off x="8093091" y="4998549"/>
            <a:ext cx="1835506" cy="168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69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51E25-9162-34A3-0876-42F2554ED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Brīvā laika pavadīšanas telpa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E0FB8B-C954-678D-240D-2C6B8CCC6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672" y="1525197"/>
            <a:ext cx="10515600" cy="4351338"/>
          </a:xfrm>
        </p:spPr>
        <p:txBody>
          <a:bodyPr/>
          <a:lstStyle/>
          <a:p>
            <a:r>
              <a:rPr lang="lv-LV" dirty="0"/>
              <a:t>Vesela slodze - Bērnu brīvā laika koordinators</a:t>
            </a:r>
            <a:r>
              <a:rPr lang="lv-LV" sz="2400" dirty="0"/>
              <a:t> (darba dienas13:00-19:00)</a:t>
            </a:r>
            <a:endParaRPr lang="lv-LV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81860A-3B64-549B-CB2A-0CDED85E2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46" y="2287676"/>
            <a:ext cx="1808049" cy="2410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126DFB-386A-AEB8-2ABB-463288CCB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61" y="3053617"/>
            <a:ext cx="1796630" cy="2395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3CCA2D-96D1-81A1-017A-C3862B420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022" y="4001204"/>
            <a:ext cx="2009412" cy="2679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E7FAE5-F65C-62B2-51A0-38A815DB63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161" y="3497746"/>
            <a:ext cx="2009413" cy="26792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8A11D8-1804-D8D6-5AA6-D493ABC5A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301" y="2449903"/>
            <a:ext cx="2162175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87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5E189-F366-B658-3824-AE125D9AE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5476"/>
          </a:xfrm>
        </p:spPr>
        <p:txBody>
          <a:bodyPr>
            <a:normAutofit/>
          </a:bodyPr>
          <a:lstStyle/>
          <a:p>
            <a:r>
              <a:rPr lang="lv-LV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Iecere – padarīt efektīvāku darbu!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CF77E-2B68-33B2-3C63-146558AD5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815" y="1250601"/>
            <a:ext cx="10515600" cy="1625118"/>
          </a:xfrm>
        </p:spPr>
        <p:txBody>
          <a:bodyPr/>
          <a:lstStyle/>
          <a:p>
            <a:r>
              <a:rPr lang="lv-LV" dirty="0"/>
              <a:t>Bērni + jaunieši = lietderīgs brīvais laiks </a:t>
            </a:r>
          </a:p>
          <a:p>
            <a:r>
              <a:rPr lang="lv-LV" dirty="0"/>
              <a:t>Plānotas aktivitātes</a:t>
            </a:r>
          </a:p>
          <a:p>
            <a:r>
              <a:rPr lang="lv-LV" dirty="0"/>
              <a:t>Strādā ar bērniem un jauniešiem jaunatnes darbinieks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14B2CF-D522-EAF5-4AE7-9F64C261D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15" y="2875719"/>
            <a:ext cx="2657635" cy="3759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812253-48BB-EC92-C7AD-D41B49775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576" y="2875719"/>
            <a:ext cx="2672284" cy="3779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1EAD9A-132F-B332-4502-8EE2E41B6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986" y="2875719"/>
            <a:ext cx="2672284" cy="3779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9991BE-3CAC-EE41-907D-CA0B4A452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396" y="2865359"/>
            <a:ext cx="2672283" cy="377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38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8B510-E184-9E41-938C-817FEAF0E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747" y="2122099"/>
            <a:ext cx="10515600" cy="1827901"/>
          </a:xfrm>
        </p:spPr>
        <p:txBody>
          <a:bodyPr>
            <a:normAutofit/>
          </a:bodyPr>
          <a:lstStyle/>
          <a:p>
            <a:r>
              <a:rPr lang="lv-LV" b="1" dirty="0"/>
              <a:t>Paldies par uzmanību!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FF5859-F026-6C28-D278-61343D560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8528" y="5555411"/>
            <a:ext cx="8888922" cy="534239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lv-LV" dirty="0"/>
              <a:t>Jaunatnes lietu speciāliste </a:t>
            </a:r>
          </a:p>
          <a:p>
            <a:pPr algn="r"/>
            <a:r>
              <a:rPr lang="lv-LV" dirty="0"/>
              <a:t>Ieva Pelcmane</a:t>
            </a:r>
          </a:p>
          <a:p>
            <a:pPr algn="r"/>
            <a:endParaRPr lang="lv-LV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BE80A-0C3B-E2F2-318B-03AF36E6D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241" y="346285"/>
            <a:ext cx="1406106" cy="140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91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79</Words>
  <Application>Microsoft Office PowerPoint</Application>
  <PresentationFormat>Widescreen</PresentationFormat>
  <Paragraphs>17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Ādažu novada jaunieši</vt:lpstr>
      <vt:lpstr>Jaunatnes darbinieki</vt:lpstr>
      <vt:lpstr>Brīvā laika pavadīšanas telpa</vt:lpstr>
      <vt:lpstr>Iecere – padarīt efektīvāku darbu!</vt:lpstr>
      <vt:lpstr>Paldies par uzmanību!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Ādažu novada jaunieši</dc:title>
  <dc:creator>Ieva Pelcmane</dc:creator>
  <cp:lastModifiedBy>Sintija Tenisa</cp:lastModifiedBy>
  <cp:revision>71</cp:revision>
  <dcterms:created xsi:type="dcterms:W3CDTF">2023-05-31T18:17:37Z</dcterms:created>
  <dcterms:modified xsi:type="dcterms:W3CDTF">2024-09-16T10:14:56Z</dcterms:modified>
</cp:coreProperties>
</file>