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6"/>
  </p:notesMasterIdLst>
  <p:sldIdLst>
    <p:sldId id="504" r:id="rId2"/>
    <p:sldId id="505" r:id="rId3"/>
    <p:sldId id="507" r:id="rId4"/>
    <p:sldId id="500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9D4"/>
    <a:srgbClr val="EBA3BB"/>
    <a:srgbClr val="E0C2F2"/>
    <a:srgbClr val="DBF2C2"/>
    <a:srgbClr val="8148C0"/>
    <a:srgbClr val="B332D6"/>
    <a:srgbClr val="595959"/>
    <a:srgbClr val="828847"/>
    <a:srgbClr val="C95B46"/>
    <a:srgbClr val="D3A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E114A-6040-4132-BD21-F95CC48FCAE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55E63-0AC4-4E01-A984-C47AA56419F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Motivēta, labi atalgota, profesionāla, uz attīstību un rezultātu orientēta komanda, kas strādā modernā darba vidē</a:t>
          </a:r>
          <a:endParaRPr lang="en-US" dirty="0">
            <a:latin typeface="Montserrat" panose="00000500000000000000" pitchFamily="2" charset="0"/>
          </a:endParaRPr>
        </a:p>
      </dgm:t>
    </dgm:pt>
    <dgm:pt modelId="{84DE8159-FE91-4D18-86DD-15C62E350272}" type="parTrans" cxnId="{1499A2F7-40E9-4119-BE96-E76DD09B5EA0}">
      <dgm:prSet/>
      <dgm:spPr/>
      <dgm:t>
        <a:bodyPr/>
        <a:lstStyle/>
        <a:p>
          <a:endParaRPr lang="en-US"/>
        </a:p>
      </dgm:t>
    </dgm:pt>
    <dgm:pt modelId="{E0A2592F-E756-4AFB-8CDB-4DF2A91851B3}" type="sibTrans" cxnId="{1499A2F7-40E9-4119-BE96-E76DD09B5EA0}">
      <dgm:prSet/>
      <dgm:spPr/>
      <dgm:t>
        <a:bodyPr/>
        <a:lstStyle/>
        <a:p>
          <a:endParaRPr lang="en-US"/>
        </a:p>
      </dgm:t>
    </dgm:pt>
    <dgm:pt modelId="{EFEBCAD6-6F34-4F2D-84F1-505658AD16A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CKS pieņemtie lēmumi un darbība atbilst novada sabiedrības vairākuma interesēm</a:t>
          </a:r>
          <a:endParaRPr lang="en-US" dirty="0">
            <a:latin typeface="Montserrat" panose="00000500000000000000" pitchFamily="2" charset="0"/>
          </a:endParaRPr>
        </a:p>
      </dgm:t>
    </dgm:pt>
    <dgm:pt modelId="{27747296-70FE-4D8B-ACB2-DC737CC94509}" type="parTrans" cxnId="{F67C176F-1A8F-4A0B-B215-AF35F5536A3B}">
      <dgm:prSet/>
      <dgm:spPr/>
      <dgm:t>
        <a:bodyPr/>
        <a:lstStyle/>
        <a:p>
          <a:endParaRPr lang="en-US"/>
        </a:p>
      </dgm:t>
    </dgm:pt>
    <dgm:pt modelId="{E93630A2-67E5-428F-9C4A-70C65AB1512D}" type="sibTrans" cxnId="{F67C176F-1A8F-4A0B-B215-AF35F5536A3B}">
      <dgm:prSet/>
      <dgm:spPr/>
      <dgm:t>
        <a:bodyPr/>
        <a:lstStyle/>
        <a:p>
          <a:endParaRPr lang="en-US"/>
        </a:p>
      </dgm:t>
    </dgm:pt>
    <dgm:pt modelId="{F538658F-AEA3-41D5-A733-61AC113399C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Ar savu darbu veicina uzticēšanos pašvaldībai</a:t>
          </a:r>
          <a:endParaRPr lang="en-US" dirty="0">
            <a:latin typeface="Montserrat" panose="00000500000000000000" pitchFamily="2" charset="0"/>
          </a:endParaRPr>
        </a:p>
      </dgm:t>
    </dgm:pt>
    <dgm:pt modelId="{35CDA3B3-CD7F-4749-A02C-0209910343D0}" type="parTrans" cxnId="{92D19CA1-3B05-49A1-80EF-5D4761F352CB}">
      <dgm:prSet/>
      <dgm:spPr/>
      <dgm:t>
        <a:bodyPr/>
        <a:lstStyle/>
        <a:p>
          <a:endParaRPr lang="en-US"/>
        </a:p>
      </dgm:t>
    </dgm:pt>
    <dgm:pt modelId="{076CC4AC-F9D6-4573-84D2-E91A44AFDDD0}" type="sibTrans" cxnId="{92D19CA1-3B05-49A1-80EF-5D4761F352CB}">
      <dgm:prSet/>
      <dgm:spPr/>
      <dgm:t>
        <a:bodyPr/>
        <a:lstStyle/>
        <a:p>
          <a:endParaRPr lang="en-US"/>
        </a:p>
      </dgm:t>
    </dgm:pt>
    <dgm:pt modelId="{8027AA3D-5F91-44EB-9228-12F3B8713EB7}">
      <dgm:prSet phldrT="[Text]"/>
      <dgm:spPr>
        <a:solidFill>
          <a:srgbClr val="0070C0"/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Veic skaidru, atklātu un caurskatāmu darbību</a:t>
          </a:r>
          <a:endParaRPr lang="en-US" dirty="0">
            <a:latin typeface="Montserrat" panose="00000500000000000000" pitchFamily="2" charset="0"/>
          </a:endParaRPr>
        </a:p>
      </dgm:t>
    </dgm:pt>
    <dgm:pt modelId="{1B5FA0F6-23A2-43D4-88DD-5973B808E345}" type="parTrans" cxnId="{1E427F86-1822-4BE9-BE9A-7DD347A11F1D}">
      <dgm:prSet/>
      <dgm:spPr/>
      <dgm:t>
        <a:bodyPr/>
        <a:lstStyle/>
        <a:p>
          <a:endParaRPr lang="en-US"/>
        </a:p>
      </dgm:t>
    </dgm:pt>
    <dgm:pt modelId="{C909D857-9D77-4B4A-81D6-AEBB46DBCE35}" type="sibTrans" cxnId="{1E427F86-1822-4BE9-BE9A-7DD347A11F1D}">
      <dgm:prSet/>
      <dgm:spPr/>
      <dgm:t>
        <a:bodyPr/>
        <a:lstStyle/>
        <a:p>
          <a:endParaRPr lang="en-US"/>
        </a:p>
      </dgm:t>
    </dgm:pt>
    <dgm:pt modelId="{DB238FAF-247B-4AEF-B8A5-66B03CE2C53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Saimnieciski koncentrēta iestāde, kas sniedz speciālistu atbalstu arī Centrālās pārvaldes nodaļām un iestādēm</a:t>
          </a:r>
          <a:endParaRPr lang="en-US" dirty="0">
            <a:latin typeface="Montserrat" panose="00000500000000000000" pitchFamily="2" charset="0"/>
          </a:endParaRPr>
        </a:p>
      </dgm:t>
    </dgm:pt>
    <dgm:pt modelId="{21D156F3-6736-431E-89D9-F3385E9B20D8}" type="parTrans" cxnId="{B703439C-AE2A-4729-8C48-D848E609F446}">
      <dgm:prSet/>
      <dgm:spPr/>
      <dgm:t>
        <a:bodyPr/>
        <a:lstStyle/>
        <a:p>
          <a:endParaRPr lang="en-US"/>
        </a:p>
      </dgm:t>
    </dgm:pt>
    <dgm:pt modelId="{5980BF58-B96D-45FF-9195-85407F4883BA}" type="sibTrans" cxnId="{B703439C-AE2A-4729-8C48-D848E609F446}">
      <dgm:prSet/>
      <dgm:spPr/>
      <dgm:t>
        <a:bodyPr/>
        <a:lstStyle/>
        <a:p>
          <a:endParaRPr lang="en-US"/>
        </a:p>
      </dgm:t>
    </dgm:pt>
    <dgm:pt modelId="{97E04D1D-6398-4616-9183-7BD2371507A3}">
      <dgm:prSet phldrT="[Text]"/>
      <dgm:spPr>
        <a:solidFill>
          <a:srgbClr val="8148C0"/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Iekšējo procesu efektivitāte</a:t>
          </a:r>
          <a:endParaRPr lang="en-US" dirty="0">
            <a:latin typeface="Montserrat" panose="00000500000000000000" pitchFamily="2" charset="0"/>
          </a:endParaRPr>
        </a:p>
      </dgm:t>
    </dgm:pt>
    <dgm:pt modelId="{6879D398-57E1-4AB1-B33C-262F824C0C42}" type="parTrans" cxnId="{274F62FD-7114-4731-A61F-8FA035890189}">
      <dgm:prSet/>
      <dgm:spPr/>
      <dgm:t>
        <a:bodyPr/>
        <a:lstStyle/>
        <a:p>
          <a:endParaRPr lang="en-US"/>
        </a:p>
      </dgm:t>
    </dgm:pt>
    <dgm:pt modelId="{DCA2AAF6-8BEF-49CE-AED1-6D4D0584EADA}" type="sibTrans" cxnId="{274F62FD-7114-4731-A61F-8FA035890189}">
      <dgm:prSet/>
      <dgm:spPr/>
      <dgm:t>
        <a:bodyPr/>
        <a:lstStyle/>
        <a:p>
          <a:endParaRPr lang="en-US"/>
        </a:p>
      </dgm:t>
    </dgm:pt>
    <dgm:pt modelId="{97C91BBD-7D34-4689-BA67-674C34FA1CD3}" type="pres">
      <dgm:prSet presAssocID="{D98E114A-6040-4132-BD21-F95CC48FCA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CA460-2443-43C8-B158-B8A4394496A1}" type="pres">
      <dgm:prSet presAssocID="{31255E63-0AC4-4E01-A984-C47AA56419FB}" presName="vertOne" presStyleCnt="0"/>
      <dgm:spPr/>
    </dgm:pt>
    <dgm:pt modelId="{71C5A112-8C36-4CF5-86B5-141496EC29A6}" type="pres">
      <dgm:prSet presAssocID="{31255E63-0AC4-4E01-A984-C47AA56419FB}" presName="txOne" presStyleLbl="node0" presStyleIdx="0" presStyleCnt="1">
        <dgm:presLayoutVars>
          <dgm:chPref val="3"/>
        </dgm:presLayoutVars>
      </dgm:prSet>
      <dgm:spPr/>
    </dgm:pt>
    <dgm:pt modelId="{B0D21E2A-394E-4CE7-BD6E-028C346B00B2}" type="pres">
      <dgm:prSet presAssocID="{31255E63-0AC4-4E01-A984-C47AA56419FB}" presName="parTransOne" presStyleCnt="0"/>
      <dgm:spPr/>
    </dgm:pt>
    <dgm:pt modelId="{2F298511-4B6C-4F71-AC11-0F7044991282}" type="pres">
      <dgm:prSet presAssocID="{31255E63-0AC4-4E01-A984-C47AA56419FB}" presName="horzOne" presStyleCnt="0"/>
      <dgm:spPr/>
    </dgm:pt>
    <dgm:pt modelId="{019E5FCE-8050-4B17-9FF1-EBE5D8B55160}" type="pres">
      <dgm:prSet presAssocID="{EFEBCAD6-6F34-4F2D-84F1-505658AD16AA}" presName="vertTwo" presStyleCnt="0"/>
      <dgm:spPr/>
    </dgm:pt>
    <dgm:pt modelId="{6F62D20D-65DF-436B-B343-FA2C6C9E0EEC}" type="pres">
      <dgm:prSet presAssocID="{EFEBCAD6-6F34-4F2D-84F1-505658AD16AA}" presName="txTwo" presStyleLbl="node2" presStyleIdx="0" presStyleCnt="2">
        <dgm:presLayoutVars>
          <dgm:chPref val="3"/>
        </dgm:presLayoutVars>
      </dgm:prSet>
      <dgm:spPr/>
    </dgm:pt>
    <dgm:pt modelId="{AF702A5E-3584-47C3-9EA0-5C32356F4AA8}" type="pres">
      <dgm:prSet presAssocID="{EFEBCAD6-6F34-4F2D-84F1-505658AD16AA}" presName="parTransTwo" presStyleCnt="0"/>
      <dgm:spPr/>
    </dgm:pt>
    <dgm:pt modelId="{56774720-A955-4F1E-A288-005EEAAE440A}" type="pres">
      <dgm:prSet presAssocID="{EFEBCAD6-6F34-4F2D-84F1-505658AD16AA}" presName="horzTwo" presStyleCnt="0"/>
      <dgm:spPr/>
    </dgm:pt>
    <dgm:pt modelId="{4C555648-28A9-4128-9704-15A7111EB928}" type="pres">
      <dgm:prSet presAssocID="{F538658F-AEA3-41D5-A733-61AC113399CC}" presName="vertThree" presStyleCnt="0"/>
      <dgm:spPr/>
    </dgm:pt>
    <dgm:pt modelId="{1A6031EE-1A0F-4AF5-B6E7-753FB2C399CF}" type="pres">
      <dgm:prSet presAssocID="{F538658F-AEA3-41D5-A733-61AC113399CC}" presName="txThree" presStyleLbl="node3" presStyleIdx="0" presStyleCnt="3" custLinFactX="3417" custLinFactNeighborX="100000" custLinFactNeighborY="82">
        <dgm:presLayoutVars>
          <dgm:chPref val="3"/>
        </dgm:presLayoutVars>
      </dgm:prSet>
      <dgm:spPr/>
    </dgm:pt>
    <dgm:pt modelId="{3DEAF5F2-7733-485D-A592-1803C5B6ADA9}" type="pres">
      <dgm:prSet presAssocID="{F538658F-AEA3-41D5-A733-61AC113399CC}" presName="horzThree" presStyleCnt="0"/>
      <dgm:spPr/>
    </dgm:pt>
    <dgm:pt modelId="{AD7EBA81-DFFF-4C98-B22B-B25B587D8DB0}" type="pres">
      <dgm:prSet presAssocID="{076CC4AC-F9D6-4573-84D2-E91A44AFDDD0}" presName="sibSpaceThree" presStyleCnt="0"/>
      <dgm:spPr/>
    </dgm:pt>
    <dgm:pt modelId="{BAAB30E5-6EAE-4DD1-A171-1C2284B6DDE0}" type="pres">
      <dgm:prSet presAssocID="{8027AA3D-5F91-44EB-9228-12F3B8713EB7}" presName="vertThree" presStyleCnt="0"/>
      <dgm:spPr/>
    </dgm:pt>
    <dgm:pt modelId="{029A6FE7-65D1-4E79-B8B6-CDF0A39E0F0B}" type="pres">
      <dgm:prSet presAssocID="{8027AA3D-5F91-44EB-9228-12F3B8713EB7}" presName="txThree" presStyleLbl="node3" presStyleIdx="1" presStyleCnt="3" custLinFactX="-6362" custLinFactNeighborX="-100000" custLinFactNeighborY="82">
        <dgm:presLayoutVars>
          <dgm:chPref val="3"/>
        </dgm:presLayoutVars>
      </dgm:prSet>
      <dgm:spPr/>
    </dgm:pt>
    <dgm:pt modelId="{684A9D38-1F73-4541-9694-12B10BB96488}" type="pres">
      <dgm:prSet presAssocID="{8027AA3D-5F91-44EB-9228-12F3B8713EB7}" presName="horzThree" presStyleCnt="0"/>
      <dgm:spPr/>
    </dgm:pt>
    <dgm:pt modelId="{7AD1B41B-56C1-427A-882F-2E3A7F55AB36}" type="pres">
      <dgm:prSet presAssocID="{E93630A2-67E5-428F-9C4A-70C65AB1512D}" presName="sibSpaceTwo" presStyleCnt="0"/>
      <dgm:spPr/>
    </dgm:pt>
    <dgm:pt modelId="{45F5AAE5-70C5-4D7E-983F-A46AF9312BB7}" type="pres">
      <dgm:prSet presAssocID="{DB238FAF-247B-4AEF-B8A5-66B03CE2C53D}" presName="vertTwo" presStyleCnt="0"/>
      <dgm:spPr/>
    </dgm:pt>
    <dgm:pt modelId="{C43077C5-62DD-4BDE-BEFD-C6DCFB2B7420}" type="pres">
      <dgm:prSet presAssocID="{DB238FAF-247B-4AEF-B8A5-66B03CE2C53D}" presName="txTwo" presStyleLbl="node2" presStyleIdx="1" presStyleCnt="2">
        <dgm:presLayoutVars>
          <dgm:chPref val="3"/>
        </dgm:presLayoutVars>
      </dgm:prSet>
      <dgm:spPr/>
    </dgm:pt>
    <dgm:pt modelId="{8183A3E1-DC38-4615-9218-B6E14B3F9BD2}" type="pres">
      <dgm:prSet presAssocID="{DB238FAF-247B-4AEF-B8A5-66B03CE2C53D}" presName="parTransTwo" presStyleCnt="0"/>
      <dgm:spPr/>
    </dgm:pt>
    <dgm:pt modelId="{2B82C4DA-0F8C-471E-B667-C8032EBDC799}" type="pres">
      <dgm:prSet presAssocID="{DB238FAF-247B-4AEF-B8A5-66B03CE2C53D}" presName="horzTwo" presStyleCnt="0"/>
      <dgm:spPr/>
    </dgm:pt>
    <dgm:pt modelId="{CA8A2475-D027-410C-B4DE-1417862925AC}" type="pres">
      <dgm:prSet presAssocID="{97E04D1D-6398-4616-9183-7BD2371507A3}" presName="vertThree" presStyleCnt="0"/>
      <dgm:spPr/>
    </dgm:pt>
    <dgm:pt modelId="{D641CF6D-130F-487E-8A97-1CA79DA6C1C2}" type="pres">
      <dgm:prSet presAssocID="{97E04D1D-6398-4616-9183-7BD2371507A3}" presName="txThree" presStyleLbl="node3" presStyleIdx="2" presStyleCnt="3">
        <dgm:presLayoutVars>
          <dgm:chPref val="3"/>
        </dgm:presLayoutVars>
      </dgm:prSet>
      <dgm:spPr/>
    </dgm:pt>
    <dgm:pt modelId="{66AA4808-A016-454B-9D28-AF1809472956}" type="pres">
      <dgm:prSet presAssocID="{97E04D1D-6398-4616-9183-7BD2371507A3}" presName="horzThree" presStyleCnt="0"/>
      <dgm:spPr/>
    </dgm:pt>
  </dgm:ptLst>
  <dgm:cxnLst>
    <dgm:cxn modelId="{1C987702-F2A7-4ADE-80BE-8AC16EA9480B}" type="presOf" srcId="{DB238FAF-247B-4AEF-B8A5-66B03CE2C53D}" destId="{C43077C5-62DD-4BDE-BEFD-C6DCFB2B7420}" srcOrd="0" destOrd="0" presId="urn:microsoft.com/office/officeart/2005/8/layout/hierarchy4"/>
    <dgm:cxn modelId="{6DF2CE06-D547-40F5-BBEB-BAB223B34C0E}" type="presOf" srcId="{D98E114A-6040-4132-BD21-F95CC48FCAE3}" destId="{97C91BBD-7D34-4689-BA67-674C34FA1CD3}" srcOrd="0" destOrd="0" presId="urn:microsoft.com/office/officeart/2005/8/layout/hierarchy4"/>
    <dgm:cxn modelId="{CF4F422E-9FAF-49E3-B871-3D3555970305}" type="presOf" srcId="{8027AA3D-5F91-44EB-9228-12F3B8713EB7}" destId="{029A6FE7-65D1-4E79-B8B6-CDF0A39E0F0B}" srcOrd="0" destOrd="0" presId="urn:microsoft.com/office/officeart/2005/8/layout/hierarchy4"/>
    <dgm:cxn modelId="{2527D463-9F47-4B58-BE31-35A430F501C0}" type="presOf" srcId="{F538658F-AEA3-41D5-A733-61AC113399CC}" destId="{1A6031EE-1A0F-4AF5-B6E7-753FB2C399CF}" srcOrd="0" destOrd="0" presId="urn:microsoft.com/office/officeart/2005/8/layout/hierarchy4"/>
    <dgm:cxn modelId="{F67C176F-1A8F-4A0B-B215-AF35F5536A3B}" srcId="{31255E63-0AC4-4E01-A984-C47AA56419FB}" destId="{EFEBCAD6-6F34-4F2D-84F1-505658AD16AA}" srcOrd="0" destOrd="0" parTransId="{27747296-70FE-4D8B-ACB2-DC737CC94509}" sibTransId="{E93630A2-67E5-428F-9C4A-70C65AB1512D}"/>
    <dgm:cxn modelId="{D5413478-F8B6-4B68-981E-F624C8CFB6CA}" type="presOf" srcId="{97E04D1D-6398-4616-9183-7BD2371507A3}" destId="{D641CF6D-130F-487E-8A97-1CA79DA6C1C2}" srcOrd="0" destOrd="0" presId="urn:microsoft.com/office/officeart/2005/8/layout/hierarchy4"/>
    <dgm:cxn modelId="{1E427F86-1822-4BE9-BE9A-7DD347A11F1D}" srcId="{EFEBCAD6-6F34-4F2D-84F1-505658AD16AA}" destId="{8027AA3D-5F91-44EB-9228-12F3B8713EB7}" srcOrd="1" destOrd="0" parTransId="{1B5FA0F6-23A2-43D4-88DD-5973B808E345}" sibTransId="{C909D857-9D77-4B4A-81D6-AEBB46DBCE35}"/>
    <dgm:cxn modelId="{DF6EF690-456D-4909-B8CE-FB938811C0F5}" type="presOf" srcId="{EFEBCAD6-6F34-4F2D-84F1-505658AD16AA}" destId="{6F62D20D-65DF-436B-B343-FA2C6C9E0EEC}" srcOrd="0" destOrd="0" presId="urn:microsoft.com/office/officeart/2005/8/layout/hierarchy4"/>
    <dgm:cxn modelId="{B703439C-AE2A-4729-8C48-D848E609F446}" srcId="{31255E63-0AC4-4E01-A984-C47AA56419FB}" destId="{DB238FAF-247B-4AEF-B8A5-66B03CE2C53D}" srcOrd="1" destOrd="0" parTransId="{21D156F3-6736-431E-89D9-F3385E9B20D8}" sibTransId="{5980BF58-B96D-45FF-9195-85407F4883BA}"/>
    <dgm:cxn modelId="{92D19CA1-3B05-49A1-80EF-5D4761F352CB}" srcId="{EFEBCAD6-6F34-4F2D-84F1-505658AD16AA}" destId="{F538658F-AEA3-41D5-A733-61AC113399CC}" srcOrd="0" destOrd="0" parTransId="{35CDA3B3-CD7F-4749-A02C-0209910343D0}" sibTransId="{076CC4AC-F9D6-4573-84D2-E91A44AFDDD0}"/>
    <dgm:cxn modelId="{42E4C4CD-DA1A-4755-ABC9-52063D81FBBD}" type="presOf" srcId="{31255E63-0AC4-4E01-A984-C47AA56419FB}" destId="{71C5A112-8C36-4CF5-86B5-141496EC29A6}" srcOrd="0" destOrd="0" presId="urn:microsoft.com/office/officeart/2005/8/layout/hierarchy4"/>
    <dgm:cxn modelId="{1499A2F7-40E9-4119-BE96-E76DD09B5EA0}" srcId="{D98E114A-6040-4132-BD21-F95CC48FCAE3}" destId="{31255E63-0AC4-4E01-A984-C47AA56419FB}" srcOrd="0" destOrd="0" parTransId="{84DE8159-FE91-4D18-86DD-15C62E350272}" sibTransId="{E0A2592F-E756-4AFB-8CDB-4DF2A91851B3}"/>
    <dgm:cxn modelId="{274F62FD-7114-4731-A61F-8FA035890189}" srcId="{DB238FAF-247B-4AEF-B8A5-66B03CE2C53D}" destId="{97E04D1D-6398-4616-9183-7BD2371507A3}" srcOrd="0" destOrd="0" parTransId="{6879D398-57E1-4AB1-B33C-262F824C0C42}" sibTransId="{DCA2AAF6-8BEF-49CE-AED1-6D4D0584EADA}"/>
    <dgm:cxn modelId="{256D9D5D-3C95-4BE5-96B2-D7FA36BADFE9}" type="presParOf" srcId="{97C91BBD-7D34-4689-BA67-674C34FA1CD3}" destId="{4F4CA460-2443-43C8-B158-B8A4394496A1}" srcOrd="0" destOrd="0" presId="urn:microsoft.com/office/officeart/2005/8/layout/hierarchy4"/>
    <dgm:cxn modelId="{FCC26528-52DB-4B08-94D6-F9126B930677}" type="presParOf" srcId="{4F4CA460-2443-43C8-B158-B8A4394496A1}" destId="{71C5A112-8C36-4CF5-86B5-141496EC29A6}" srcOrd="0" destOrd="0" presId="urn:microsoft.com/office/officeart/2005/8/layout/hierarchy4"/>
    <dgm:cxn modelId="{31869A04-8E60-4CAD-91D7-C8668269B5C2}" type="presParOf" srcId="{4F4CA460-2443-43C8-B158-B8A4394496A1}" destId="{B0D21E2A-394E-4CE7-BD6E-028C346B00B2}" srcOrd="1" destOrd="0" presId="urn:microsoft.com/office/officeart/2005/8/layout/hierarchy4"/>
    <dgm:cxn modelId="{84ACDE13-CA0B-4E9E-B6E8-31A91C6818C8}" type="presParOf" srcId="{4F4CA460-2443-43C8-B158-B8A4394496A1}" destId="{2F298511-4B6C-4F71-AC11-0F7044991282}" srcOrd="2" destOrd="0" presId="urn:microsoft.com/office/officeart/2005/8/layout/hierarchy4"/>
    <dgm:cxn modelId="{E7E4A73B-E124-41D8-92AD-07A6CA6FB1D4}" type="presParOf" srcId="{2F298511-4B6C-4F71-AC11-0F7044991282}" destId="{019E5FCE-8050-4B17-9FF1-EBE5D8B55160}" srcOrd="0" destOrd="0" presId="urn:microsoft.com/office/officeart/2005/8/layout/hierarchy4"/>
    <dgm:cxn modelId="{18D4A032-DAC0-42E4-ACA8-314629AAF9BA}" type="presParOf" srcId="{019E5FCE-8050-4B17-9FF1-EBE5D8B55160}" destId="{6F62D20D-65DF-436B-B343-FA2C6C9E0EEC}" srcOrd="0" destOrd="0" presId="urn:microsoft.com/office/officeart/2005/8/layout/hierarchy4"/>
    <dgm:cxn modelId="{147FC3FE-4EE5-4F12-805A-8F277CDAD436}" type="presParOf" srcId="{019E5FCE-8050-4B17-9FF1-EBE5D8B55160}" destId="{AF702A5E-3584-47C3-9EA0-5C32356F4AA8}" srcOrd="1" destOrd="0" presId="urn:microsoft.com/office/officeart/2005/8/layout/hierarchy4"/>
    <dgm:cxn modelId="{49B1DEDF-C7A1-4802-B54C-2A4FDE66C216}" type="presParOf" srcId="{019E5FCE-8050-4B17-9FF1-EBE5D8B55160}" destId="{56774720-A955-4F1E-A288-005EEAAE440A}" srcOrd="2" destOrd="0" presId="urn:microsoft.com/office/officeart/2005/8/layout/hierarchy4"/>
    <dgm:cxn modelId="{F19E10F4-A916-4A4C-947D-441F9C3D62E1}" type="presParOf" srcId="{56774720-A955-4F1E-A288-005EEAAE440A}" destId="{4C555648-28A9-4128-9704-15A7111EB928}" srcOrd="0" destOrd="0" presId="urn:microsoft.com/office/officeart/2005/8/layout/hierarchy4"/>
    <dgm:cxn modelId="{D7825DAD-12E4-461C-A9A8-29A880C16DBB}" type="presParOf" srcId="{4C555648-28A9-4128-9704-15A7111EB928}" destId="{1A6031EE-1A0F-4AF5-B6E7-753FB2C399CF}" srcOrd="0" destOrd="0" presId="urn:microsoft.com/office/officeart/2005/8/layout/hierarchy4"/>
    <dgm:cxn modelId="{03E0DAFD-51E4-4232-8511-63C91A421958}" type="presParOf" srcId="{4C555648-28A9-4128-9704-15A7111EB928}" destId="{3DEAF5F2-7733-485D-A592-1803C5B6ADA9}" srcOrd="1" destOrd="0" presId="urn:microsoft.com/office/officeart/2005/8/layout/hierarchy4"/>
    <dgm:cxn modelId="{47B7B4E8-6E2C-41E2-BBE3-58267FB5BAC5}" type="presParOf" srcId="{56774720-A955-4F1E-A288-005EEAAE440A}" destId="{AD7EBA81-DFFF-4C98-B22B-B25B587D8DB0}" srcOrd="1" destOrd="0" presId="urn:microsoft.com/office/officeart/2005/8/layout/hierarchy4"/>
    <dgm:cxn modelId="{835E811C-6F94-4162-A351-BFF12F8AD0C1}" type="presParOf" srcId="{56774720-A955-4F1E-A288-005EEAAE440A}" destId="{BAAB30E5-6EAE-4DD1-A171-1C2284B6DDE0}" srcOrd="2" destOrd="0" presId="urn:microsoft.com/office/officeart/2005/8/layout/hierarchy4"/>
    <dgm:cxn modelId="{47E6F24D-E9D9-4FAB-A5ED-FBB2198EE85B}" type="presParOf" srcId="{BAAB30E5-6EAE-4DD1-A171-1C2284B6DDE0}" destId="{029A6FE7-65D1-4E79-B8B6-CDF0A39E0F0B}" srcOrd="0" destOrd="0" presId="urn:microsoft.com/office/officeart/2005/8/layout/hierarchy4"/>
    <dgm:cxn modelId="{D0F738A6-BC2A-4644-AD00-2F636C257956}" type="presParOf" srcId="{BAAB30E5-6EAE-4DD1-A171-1C2284B6DDE0}" destId="{684A9D38-1F73-4541-9694-12B10BB96488}" srcOrd="1" destOrd="0" presId="urn:microsoft.com/office/officeart/2005/8/layout/hierarchy4"/>
    <dgm:cxn modelId="{CA95C509-5A4E-4CE4-ADCD-1E5C15A89DD0}" type="presParOf" srcId="{2F298511-4B6C-4F71-AC11-0F7044991282}" destId="{7AD1B41B-56C1-427A-882F-2E3A7F55AB36}" srcOrd="1" destOrd="0" presId="urn:microsoft.com/office/officeart/2005/8/layout/hierarchy4"/>
    <dgm:cxn modelId="{1E353EB9-4380-4561-ADFC-18EE3BC42D5C}" type="presParOf" srcId="{2F298511-4B6C-4F71-AC11-0F7044991282}" destId="{45F5AAE5-70C5-4D7E-983F-A46AF9312BB7}" srcOrd="2" destOrd="0" presId="urn:microsoft.com/office/officeart/2005/8/layout/hierarchy4"/>
    <dgm:cxn modelId="{A68E4BF4-59DA-4B32-8751-0A471845F5A7}" type="presParOf" srcId="{45F5AAE5-70C5-4D7E-983F-A46AF9312BB7}" destId="{C43077C5-62DD-4BDE-BEFD-C6DCFB2B7420}" srcOrd="0" destOrd="0" presId="urn:microsoft.com/office/officeart/2005/8/layout/hierarchy4"/>
    <dgm:cxn modelId="{3563AE1C-DF16-4BC7-95C6-A8E2FCB5656B}" type="presParOf" srcId="{45F5AAE5-70C5-4D7E-983F-A46AF9312BB7}" destId="{8183A3E1-DC38-4615-9218-B6E14B3F9BD2}" srcOrd="1" destOrd="0" presId="urn:microsoft.com/office/officeart/2005/8/layout/hierarchy4"/>
    <dgm:cxn modelId="{92FC77D6-3057-4524-BC45-3ACB55C367FB}" type="presParOf" srcId="{45F5AAE5-70C5-4D7E-983F-A46AF9312BB7}" destId="{2B82C4DA-0F8C-471E-B667-C8032EBDC799}" srcOrd="2" destOrd="0" presId="urn:microsoft.com/office/officeart/2005/8/layout/hierarchy4"/>
    <dgm:cxn modelId="{C9D9BDD8-7D20-400F-83F7-881DCA885DF3}" type="presParOf" srcId="{2B82C4DA-0F8C-471E-B667-C8032EBDC799}" destId="{CA8A2475-D027-410C-B4DE-1417862925AC}" srcOrd="0" destOrd="0" presId="urn:microsoft.com/office/officeart/2005/8/layout/hierarchy4"/>
    <dgm:cxn modelId="{CAA5B249-BF94-4F1E-AD43-74AF22FC9905}" type="presParOf" srcId="{CA8A2475-D027-410C-B4DE-1417862925AC}" destId="{D641CF6D-130F-487E-8A97-1CA79DA6C1C2}" srcOrd="0" destOrd="0" presId="urn:microsoft.com/office/officeart/2005/8/layout/hierarchy4"/>
    <dgm:cxn modelId="{947C0DB3-A23E-48DB-AD7B-AD14F239BC81}" type="presParOf" srcId="{CA8A2475-D027-410C-B4DE-1417862925AC}" destId="{66AA4808-A016-454B-9D28-AF18094729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5A112-8C36-4CF5-86B5-141496EC29A6}">
      <dsp:nvSpPr>
        <dsp:cNvPr id="0" name=""/>
        <dsp:cNvSpPr/>
      </dsp:nvSpPr>
      <dsp:spPr>
        <a:xfrm>
          <a:off x="1188" y="1016"/>
          <a:ext cx="10351298" cy="123481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Montserrat" panose="00000500000000000000" pitchFamily="2" charset="0"/>
            </a:rPr>
            <a:t>Motivēta, labi atalgota, profesionāla, uz attīstību un rezultātu orientēta komanda, kas strādā modernā darba vidē</a:t>
          </a:r>
          <a:endParaRPr lang="en-US" sz="2600" kern="1200" dirty="0">
            <a:latin typeface="Montserrat" panose="00000500000000000000" pitchFamily="2" charset="0"/>
          </a:endParaRPr>
        </a:p>
      </dsp:txBody>
      <dsp:txXfrm>
        <a:off x="37355" y="37183"/>
        <a:ext cx="10278964" cy="1162482"/>
      </dsp:txXfrm>
    </dsp:sp>
    <dsp:sp modelId="{6F62D20D-65DF-436B-B343-FA2C6C9E0EEC}">
      <dsp:nvSpPr>
        <dsp:cNvPr id="0" name=""/>
        <dsp:cNvSpPr/>
      </dsp:nvSpPr>
      <dsp:spPr>
        <a:xfrm>
          <a:off x="1188" y="1412210"/>
          <a:ext cx="6761788" cy="123481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CKS pieņemtie lēmumi un darbība atbilst novada sabiedrības vairākuma interesēm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7355" y="1448377"/>
        <a:ext cx="6689454" cy="1162482"/>
      </dsp:txXfrm>
    </dsp:sp>
    <dsp:sp modelId="{1A6031EE-1A0F-4AF5-B6E7-753FB2C399CF}">
      <dsp:nvSpPr>
        <dsp:cNvPr id="0" name=""/>
        <dsp:cNvSpPr/>
      </dsp:nvSpPr>
      <dsp:spPr>
        <a:xfrm>
          <a:off x="3425693" y="2824415"/>
          <a:ext cx="3311356" cy="123481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Ar savu darbu veicina uzticēšanos pašvaldībai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461860" y="2860582"/>
        <a:ext cx="3239022" cy="1162482"/>
      </dsp:txXfrm>
    </dsp:sp>
    <dsp:sp modelId="{029A6FE7-65D1-4E79-B8B6-CDF0A39E0F0B}">
      <dsp:nvSpPr>
        <dsp:cNvPr id="0" name=""/>
        <dsp:cNvSpPr/>
      </dsp:nvSpPr>
      <dsp:spPr>
        <a:xfrm>
          <a:off x="0" y="2824415"/>
          <a:ext cx="3311356" cy="123481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Veic skaidru, atklātu un caurskatāmu darbību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6167" y="2860582"/>
        <a:ext cx="3239022" cy="1162482"/>
      </dsp:txXfrm>
    </dsp:sp>
    <dsp:sp modelId="{C43077C5-62DD-4BDE-BEFD-C6DCFB2B7420}">
      <dsp:nvSpPr>
        <dsp:cNvPr id="0" name=""/>
        <dsp:cNvSpPr/>
      </dsp:nvSpPr>
      <dsp:spPr>
        <a:xfrm>
          <a:off x="7041130" y="1412210"/>
          <a:ext cx="3311356" cy="123481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Saimnieciski koncentrēta iestāde, kas sniedz speciālistu atbalstu arī Centrālās pārvaldes nodaļām un iestādēm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7077297" y="1448377"/>
        <a:ext cx="3239022" cy="1162482"/>
      </dsp:txXfrm>
    </dsp:sp>
    <dsp:sp modelId="{D641CF6D-130F-487E-8A97-1CA79DA6C1C2}">
      <dsp:nvSpPr>
        <dsp:cNvPr id="0" name=""/>
        <dsp:cNvSpPr/>
      </dsp:nvSpPr>
      <dsp:spPr>
        <a:xfrm>
          <a:off x="7041130" y="2823403"/>
          <a:ext cx="3311356" cy="1234816"/>
        </a:xfrm>
        <a:prstGeom prst="roundRect">
          <a:avLst>
            <a:gd name="adj" fmla="val 10000"/>
          </a:avLst>
        </a:prstGeom>
        <a:solidFill>
          <a:srgbClr val="8148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Iekšējo procesu efektivitāte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7077297" y="2859570"/>
        <a:ext cx="3239022" cy="116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06.09.2024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439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53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2695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581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4424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046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A139-0681-878D-3E3D-15AC7751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7" y="3477012"/>
            <a:ext cx="10515600" cy="4351338"/>
          </a:xfrm>
        </p:spPr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solidFill>
                  <a:srgbClr val="34B9D4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Aģentūras darbības vīzija</a:t>
            </a: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rgbClr val="34B9D4"/>
              </a:solidFill>
              <a:effectLst/>
              <a:uLnTx/>
              <a:uFillTx/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GUNĀRS DZENIS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29.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08.2024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F71E55A-3B50-2C9E-3D44-5E264F188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b="18195"/>
          <a:stretch/>
        </p:blipFill>
        <p:spPr>
          <a:xfrm>
            <a:off x="1402606" y="365051"/>
            <a:ext cx="889882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811B-82D7-76DA-B237-FB825DE0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67" y="1317779"/>
            <a:ext cx="10353762" cy="4753412"/>
          </a:xfrm>
        </p:spPr>
        <p:txBody>
          <a:bodyPr>
            <a:normAutofit fontScale="85000" lnSpcReduction="20000"/>
          </a:bodyPr>
          <a:lstStyle/>
          <a:p>
            <a:r>
              <a:rPr lang="lv-LV" sz="3100" b="1" dirty="0">
                <a:latin typeface="Montserrat" panose="00000500000000000000" pitchFamily="2" charset="0"/>
              </a:rPr>
              <a:t>Aģentūras direktora darbs pārorientēts uz Centrālās  pārvaldes darba grupām, izveidotajām institūcijām, sadarbības koordinēšanu</a:t>
            </a:r>
          </a:p>
          <a:p>
            <a:r>
              <a:rPr lang="lv-LV" sz="3100" b="1" dirty="0">
                <a:latin typeface="Montserrat" panose="00000500000000000000" pitchFamily="2" charset="0"/>
              </a:rPr>
              <a:t>CKS struktūra pārkārtota, strukturālajā vertikālē palielinot nodaļu vadītāju pilnvaras</a:t>
            </a:r>
          </a:p>
          <a:p>
            <a:endParaRPr lang="lv-LV" sz="3100" b="1" dirty="0">
              <a:latin typeface="Montserrat" panose="00000500000000000000" pitchFamily="2" charset="0"/>
            </a:endParaRPr>
          </a:p>
          <a:p>
            <a:r>
              <a:rPr lang="lv-LV" sz="3100" b="1" dirty="0">
                <a:latin typeface="Montserrat" panose="00000500000000000000" pitchFamily="2" charset="0"/>
              </a:rPr>
              <a:t> Stiprināta Ādažu pagasta labiekārtošanas nodaļa kapacitāte</a:t>
            </a:r>
          </a:p>
          <a:p>
            <a:endParaRPr lang="lv-LV" sz="3100" b="1" dirty="0">
              <a:latin typeface="Montserrat" panose="00000500000000000000" pitchFamily="2" charset="0"/>
            </a:endParaRPr>
          </a:p>
          <a:p>
            <a:r>
              <a:rPr lang="lv-LV" sz="3100" b="1" dirty="0">
                <a:latin typeface="Montserrat" panose="00000500000000000000" pitchFamily="2" charset="0"/>
              </a:rPr>
              <a:t>2 direktora vietnieku amati vai optimizācijas procesā izveidots 3. vietnieka amats (pēc Garkalnes daļas pievienošanas) </a:t>
            </a:r>
          </a:p>
          <a:p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49C5C3-BE4E-EF21-EEF1-95CC0BB4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86" y="-276581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811B-82D7-76DA-B237-FB825DE0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3377"/>
            <a:ext cx="10353762" cy="5259498"/>
          </a:xfrm>
        </p:spPr>
        <p:txBody>
          <a:bodyPr>
            <a:normAutofit fontScale="92500" lnSpcReduction="20000"/>
          </a:bodyPr>
          <a:lstStyle/>
          <a:p>
            <a:r>
              <a:rPr lang="lv-LV" sz="2600" b="1" dirty="0">
                <a:latin typeface="Montserrat" panose="00000500000000000000" pitchFamily="2" charset="0"/>
              </a:rPr>
              <a:t>Veikta energoresursu patēriņa kontroles automatizācija</a:t>
            </a:r>
          </a:p>
          <a:p>
            <a:pPr marL="36900" indent="0">
              <a:buNone/>
            </a:pPr>
            <a:r>
              <a:rPr lang="lv-LV" sz="2600" b="1" dirty="0">
                <a:latin typeface="Montserrat" panose="00000500000000000000" pitchFamily="2" charset="0"/>
              </a:rPr>
              <a:t> </a:t>
            </a:r>
          </a:p>
          <a:p>
            <a:r>
              <a:rPr lang="lv-LV" sz="2600" b="1" dirty="0">
                <a:latin typeface="Montserrat" panose="00000500000000000000" pitchFamily="2" charset="0"/>
              </a:rPr>
              <a:t>Optimizēts darba spēka lietojums, ņemot vērā procesu prioritātes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Atbilstoši pašvaldības iespējām modernizēts tehniskais parks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Pašvaldību ēku apsaimniekošana organizācijas dinamika (Ādažu pagastā)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Iedzīvināta prakse sadarbībai ar vietējām kopienām, uzklausot viņu vajadzības un iesaistot ciemu infrastruktūras uzlabošanas lēmumu pieņemšanas procesā</a:t>
            </a:r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b="1" dirty="0">
              <a:latin typeface="Montserrat" panose="00000500000000000000" pitchFamily="2" charset="0"/>
            </a:endParaRPr>
          </a:p>
          <a:p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0BD705-C95A-1D65-46E7-C443D4EC0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14" y="-294511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D40144-5AE4-5E6A-F9BC-ACA980B86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109242"/>
              </p:ext>
            </p:extLst>
          </p:nvPr>
        </p:nvGraphicFramePr>
        <p:xfrm>
          <a:off x="1009290" y="1824038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C916B0-B0E5-7DCA-1B24-03B7C68F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38" y="-177970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55278</TotalTime>
  <Words>164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Calisto MT</vt:lpstr>
      <vt:lpstr>Montserrat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Jevgēnija Sviridenkova</cp:lastModifiedBy>
  <cp:revision>369</cp:revision>
  <cp:lastPrinted>2024-01-17T06:47:34Z</cp:lastPrinted>
  <dcterms:created xsi:type="dcterms:W3CDTF">2022-12-08T15:15:20Z</dcterms:created>
  <dcterms:modified xsi:type="dcterms:W3CDTF">2024-09-06T07:19:37Z</dcterms:modified>
</cp:coreProperties>
</file>