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70" r:id="rId7"/>
    <p:sldId id="269" r:id="rId8"/>
    <p:sldId id="271" r:id="rId9"/>
    <p:sldId id="267" r:id="rId10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3" autoAdjust="0"/>
    <p:restoredTop sz="94660"/>
  </p:normalViewPr>
  <p:slideViewPr>
    <p:cSldViewPr snapToGrid="0">
      <p:cViewPr varScale="1">
        <p:scale>
          <a:sx n="60" d="100"/>
          <a:sy n="60" d="100"/>
        </p:scale>
        <p:origin x="72" y="2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992EE5-C40C-4DE8-8772-C2628B4547D7}" type="datetimeFigureOut">
              <a:rPr lang="lv-LV" smtClean="0"/>
              <a:t>10.07.2024</a:t>
            </a:fld>
            <a:endParaRPr lang="lv-LV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6E2138-9830-4767-A43C-B0D94F81C6A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805745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bg>
      <p:bgPr>
        <a:solidFill>
          <a:schemeClr val="accent4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EB13914-A7A8-4819-9746-D27C1B0516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endParaRPr lang="lv-LV" dirty="0"/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062375D0-6BC0-4F09-AD29-70CA555EA7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 dirty="0"/>
              <a:t>Noklikšķiniet, lai rediģētu šablona apakšvirsraksta stilu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35AF816D-A991-4C35-9D25-46BBA2ED44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CD8D-E2FF-483A-AF8D-C7E5F7CB5CF3}" type="datetimeFigureOut">
              <a:rPr lang="lv-LV" smtClean="0"/>
              <a:t>10.07.2024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1B30F56D-FF97-47AF-B758-E39DE41F7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99C81BBA-B921-46E1-87A3-FEA5070C9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ACF40-F2CD-42C0-968C-3898D6424621}" type="slidenum">
              <a:rPr lang="lv-LV" smtClean="0"/>
              <a:t>‹#›</a:t>
            </a:fld>
            <a:endParaRPr lang="lv-LV"/>
          </a:p>
        </p:txBody>
      </p:sp>
      <p:pic>
        <p:nvPicPr>
          <p:cNvPr id="7" name="Attēls 6">
            <a:extLst>
              <a:ext uri="{FF2B5EF4-FFF2-40B4-BE49-F238E27FC236}">
                <a16:creationId xmlns:a16="http://schemas.microsoft.com/office/drawing/2014/main" id="{47915924-F392-4E87-833F-5AF4AB21EA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5349875"/>
            <a:ext cx="10668000" cy="747999"/>
          </a:xfrm>
          <a:prstGeom prst="rect">
            <a:avLst/>
          </a:prstGeom>
        </p:spPr>
      </p:pic>
      <p:pic>
        <p:nvPicPr>
          <p:cNvPr id="1026" name="Picture 2" descr="Jūras Zeme - Home | Facebook">
            <a:extLst>
              <a:ext uri="{FF2B5EF4-FFF2-40B4-BE49-F238E27FC236}">
                <a16:creationId xmlns:a16="http://schemas.microsoft.com/office/drawing/2014/main" id="{9A36A955-6E37-44B2-A608-A08179D9F5D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0336" y="424514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35564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7C276FF0-E530-4628-9DB5-DEDD387B8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54B8C0F8-F67A-4759-9C3F-0F5089CA98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9D901DFF-9C7F-485B-8C03-7BAEDE6E85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CD8D-E2FF-483A-AF8D-C7E5F7CB5CF3}" type="datetimeFigureOut">
              <a:rPr lang="lv-LV" smtClean="0"/>
              <a:t>10.07.2024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265E4EFD-7748-48B8-B316-80C947DCFB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75876125-1D52-444E-9C6B-EB81037B0C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ACF40-F2CD-42C0-968C-3898D64246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68612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>
            <a:extLst>
              <a:ext uri="{FF2B5EF4-FFF2-40B4-BE49-F238E27FC236}">
                <a16:creationId xmlns:a16="http://schemas.microsoft.com/office/drawing/2014/main" id="{15F091F4-949F-49BB-9F1D-CC8070DDBA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87EF686D-A190-4EED-945C-ACCB063AC6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EA251E4D-C2DF-48F1-A104-D63BFC224E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CD8D-E2FF-483A-AF8D-C7E5F7CB5CF3}" type="datetimeFigureOut">
              <a:rPr lang="lv-LV" smtClean="0"/>
              <a:t>10.07.2024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826D1185-27B7-47C1-8BC3-10A1FF6E6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B871419F-6C26-4116-846F-F3DDCFE8D9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ACF40-F2CD-42C0-968C-3898D64246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99482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BC3C5E4-83B6-45E5-8B8B-6AD44CFAA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259" y="365125"/>
            <a:ext cx="11353800" cy="944691"/>
          </a:xfrm>
        </p:spPr>
        <p:txBody>
          <a:bodyPr>
            <a:normAutofit/>
          </a:bodyPr>
          <a:lstStyle>
            <a:lvl1pPr>
              <a:defRPr sz="3600" b="1" i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lv-LV" dirty="0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AAE95C9B-4095-4E26-A9BC-0D8C119619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259" y="1532238"/>
            <a:ext cx="11353800" cy="46447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lv-LV" dirty="0"/>
              <a:t>Noklikšķiniet, lai rediģētu šablona teksta stilus</a:t>
            </a:r>
          </a:p>
          <a:p>
            <a:pPr lvl="1"/>
            <a:r>
              <a:rPr lang="lv-LV" dirty="0"/>
              <a:t>Otrais līmenis</a:t>
            </a:r>
          </a:p>
          <a:p>
            <a:pPr lvl="2"/>
            <a:r>
              <a:rPr lang="lv-LV" dirty="0"/>
              <a:t>Trešais līmenis</a:t>
            </a:r>
          </a:p>
          <a:p>
            <a:pPr lvl="3"/>
            <a:r>
              <a:rPr lang="lv-LV" dirty="0"/>
              <a:t>Ceturtais līmenis</a:t>
            </a:r>
          </a:p>
          <a:p>
            <a:pPr lvl="4"/>
            <a:r>
              <a:rPr lang="lv-LV" dirty="0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FE3932E8-487D-4970-8F22-B3895AD06F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73527"/>
            <a:ext cx="2743200" cy="322090"/>
          </a:xfrm>
        </p:spPr>
        <p:txBody>
          <a:bodyPr/>
          <a:lstStyle>
            <a:lvl1pPr>
              <a:defRPr/>
            </a:lvl1pPr>
          </a:lstStyle>
          <a:p>
            <a:r>
              <a:rPr lang="lv-LV" dirty="0"/>
              <a:t>26.01.2021.</a:t>
            </a:r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DC8D35CC-2D30-4DEF-9F1A-95875F0F71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73527"/>
            <a:ext cx="4114800" cy="346804"/>
          </a:xfrm>
        </p:spPr>
        <p:txBody>
          <a:bodyPr/>
          <a:lstStyle/>
          <a:p>
            <a:endParaRPr lang="lv-LV" dirty="0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7C906E92-C3CC-43FA-A289-57AD1BA65E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73527"/>
            <a:ext cx="2743200" cy="346804"/>
          </a:xfrm>
        </p:spPr>
        <p:txBody>
          <a:bodyPr/>
          <a:lstStyle/>
          <a:p>
            <a:fld id="{078ACF40-F2CD-42C0-968C-3898D6424621}" type="slidenum">
              <a:rPr lang="lv-LV" smtClean="0"/>
              <a:t>‹#›</a:t>
            </a:fld>
            <a:endParaRPr lang="lv-LV"/>
          </a:p>
        </p:txBody>
      </p:sp>
      <p:pic>
        <p:nvPicPr>
          <p:cNvPr id="7" name="Attēls 6">
            <a:extLst>
              <a:ext uri="{FF2B5EF4-FFF2-40B4-BE49-F238E27FC236}">
                <a16:creationId xmlns:a16="http://schemas.microsoft.com/office/drawing/2014/main" id="{72390746-0C52-421D-90B1-9C1C6DBDA3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5808098"/>
            <a:ext cx="11353800" cy="701514"/>
          </a:xfrm>
          <a:prstGeom prst="rect">
            <a:avLst/>
          </a:prstGeom>
        </p:spPr>
      </p:pic>
      <p:pic>
        <p:nvPicPr>
          <p:cNvPr id="2050" name="Picture 2" descr="Jūras Zeme - Home | Facebook">
            <a:extLst>
              <a:ext uri="{FF2B5EF4-FFF2-40B4-BE49-F238E27FC236}">
                <a16:creationId xmlns:a16="http://schemas.microsoft.com/office/drawing/2014/main" id="{3BD2906A-8E2F-48E3-B426-7B6C18BCA5C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05286" y="5807863"/>
            <a:ext cx="682487" cy="682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69625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8A762E96-A7B2-4287-BAB2-99AA7F9630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528CAEB9-64B1-43BE-9179-1CB6BE6C02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CA48A82F-19BF-4C51-AB1E-5E9B4CA181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CD8D-E2FF-483A-AF8D-C7E5F7CB5CF3}" type="datetimeFigureOut">
              <a:rPr lang="lv-LV" smtClean="0"/>
              <a:t>10.07.2024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9607667B-BDAD-4C6D-B9A6-AAA7307EF9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6636208B-D638-443A-8FEC-59544900C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ACF40-F2CD-42C0-968C-3898D64246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18982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547FE49-91E7-4D7D-9789-7DFF412AF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57337FA2-85AD-4A68-BDCF-790C83D433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F6B94506-0C3B-40D0-A2A2-451599F409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E66170D9-C0A1-44E0-9211-EB7BD352A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CD8D-E2FF-483A-AF8D-C7E5F7CB5CF3}" type="datetimeFigureOut">
              <a:rPr lang="lv-LV" smtClean="0"/>
              <a:t>10.07.2024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FC8DC3A7-E3E0-466F-A3C6-0E12BA997A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A914AECF-F93F-4B95-9B80-5DC652A1C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ACF40-F2CD-42C0-968C-3898D64246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719092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803E16C-B73F-42F0-8903-4E31610A4D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45FC3415-25FC-43EB-98ED-E8AABC77E4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DA6380B0-88C4-4582-9FD9-1126E02D8B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34905396-97B1-4BDD-A0D3-550E0E24E9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6" name="Satura vietturis 5">
            <a:extLst>
              <a:ext uri="{FF2B5EF4-FFF2-40B4-BE49-F238E27FC236}">
                <a16:creationId xmlns:a16="http://schemas.microsoft.com/office/drawing/2014/main" id="{874A80FA-1CF4-464E-ABBB-0BB38C1B70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7" name="Datuma vietturis 6">
            <a:extLst>
              <a:ext uri="{FF2B5EF4-FFF2-40B4-BE49-F238E27FC236}">
                <a16:creationId xmlns:a16="http://schemas.microsoft.com/office/drawing/2014/main" id="{59075774-0A4B-4820-9EC1-D00788A09A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CD8D-E2FF-483A-AF8D-C7E5F7CB5CF3}" type="datetimeFigureOut">
              <a:rPr lang="lv-LV" smtClean="0"/>
              <a:t>10.07.2024</a:t>
            </a:fld>
            <a:endParaRPr lang="lv-LV"/>
          </a:p>
        </p:txBody>
      </p:sp>
      <p:sp>
        <p:nvSpPr>
          <p:cNvPr id="8" name="Kājenes vietturis 7">
            <a:extLst>
              <a:ext uri="{FF2B5EF4-FFF2-40B4-BE49-F238E27FC236}">
                <a16:creationId xmlns:a16="http://schemas.microsoft.com/office/drawing/2014/main" id="{9AAD8FD3-FA71-4C11-9E6A-2CC29CB5BE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>
            <a:extLst>
              <a:ext uri="{FF2B5EF4-FFF2-40B4-BE49-F238E27FC236}">
                <a16:creationId xmlns:a16="http://schemas.microsoft.com/office/drawing/2014/main" id="{8F4C4E26-FDE9-43AF-83A1-7A63B7594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ACF40-F2CD-42C0-968C-3898D64246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47309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BE4CEC3E-B1EE-4392-8091-AD3FEB2FD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4FE38D2F-190A-4D3C-9A38-893514C0F6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CD8D-E2FF-483A-AF8D-C7E5F7CB5CF3}" type="datetimeFigureOut">
              <a:rPr lang="lv-LV" smtClean="0"/>
              <a:t>10.07.2024</a:t>
            </a:fld>
            <a:endParaRPr lang="lv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533F5EBF-C819-46C9-8DAA-38741F1926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7CC80E33-E446-427C-88F9-7E8555AF1A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ACF40-F2CD-42C0-968C-3898D64246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861926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>
            <a:extLst>
              <a:ext uri="{FF2B5EF4-FFF2-40B4-BE49-F238E27FC236}">
                <a16:creationId xmlns:a16="http://schemas.microsoft.com/office/drawing/2014/main" id="{72422551-4FE1-4563-81DF-D48522A06C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CD8D-E2FF-483A-AF8D-C7E5F7CB5CF3}" type="datetimeFigureOut">
              <a:rPr lang="lv-LV" smtClean="0"/>
              <a:t>10.07.2024</a:t>
            </a:fld>
            <a:endParaRPr lang="lv-LV"/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A8B7910F-B7FC-43F5-A1E8-D4C015D4FD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C2C7013F-44BB-4E35-8CEC-DCF5B5535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ACF40-F2CD-42C0-968C-3898D64246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680594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2D345A0-6FB8-4879-B2F8-62C4118FD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F8B1F322-6F3D-41A5-AA48-C2696FCFB5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4FCE8A52-C5F1-42F2-A689-8ECA0D8570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D6C16FC0-B25C-41AF-947A-CD9D06918B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CD8D-E2FF-483A-AF8D-C7E5F7CB5CF3}" type="datetimeFigureOut">
              <a:rPr lang="lv-LV" smtClean="0"/>
              <a:t>10.07.2024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8F2E054E-EBB7-479A-81A2-B233B4AF7C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82D687A3-EC26-4760-BDAB-2B3192CEC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ACF40-F2CD-42C0-968C-3898D64246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237379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169538C-0C68-496A-A4B3-667A1617B4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ttēla vietturis 2">
            <a:extLst>
              <a:ext uri="{FF2B5EF4-FFF2-40B4-BE49-F238E27FC236}">
                <a16:creationId xmlns:a16="http://schemas.microsoft.com/office/drawing/2014/main" id="{D09B4658-AFDE-41CC-B22E-3C261B882EE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8169501F-C815-4D20-B3FA-EEBC71DBBC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E977C5A8-B33A-4DF8-B8E4-9DAC521604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CD8D-E2FF-483A-AF8D-C7E5F7CB5CF3}" type="datetimeFigureOut">
              <a:rPr lang="lv-LV" smtClean="0"/>
              <a:t>10.07.2024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889B3A35-2F53-46D6-9B34-7DB048CDEA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8B524CA4-2E6A-4A2E-B41D-61A91F5D78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ACF40-F2CD-42C0-968C-3898D64246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152877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>
            <a:extLst>
              <a:ext uri="{FF2B5EF4-FFF2-40B4-BE49-F238E27FC236}">
                <a16:creationId xmlns:a16="http://schemas.microsoft.com/office/drawing/2014/main" id="{0CD27F0B-E42E-4709-8F9D-D4E46C5717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C215DD7B-F538-4492-A473-EADD819159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97A90AD4-9765-45CC-B1A4-144FE77DCB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67CD8D-E2FF-483A-AF8D-C7E5F7CB5CF3}" type="datetimeFigureOut">
              <a:rPr lang="lv-LV" smtClean="0"/>
              <a:t>10.07.2024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784E9F45-F7D7-4AAC-8D53-5AD25674C5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681F9131-5615-4741-949A-F601100544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8ACF40-F2CD-42C0-968C-3898D64246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35623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g"/><Relationship Id="rId7" Type="http://schemas.openxmlformats.org/officeDocument/2006/relationships/image" Target="../media/image10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62F0079-36EF-405D-89A1-1CF4E9721E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2022" y="1041400"/>
            <a:ext cx="9144000" cy="2387600"/>
          </a:xfrm>
        </p:spPr>
        <p:txBody>
          <a:bodyPr/>
          <a:lstStyle/>
          <a:p>
            <a:r>
              <a:rPr lang="lv-LV" dirty="0"/>
              <a:t>Par biedrības «Jūras Zeme» darbību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840B1BC7-35B4-4AA1-864A-DB4D1FCAA3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2022" y="3602038"/>
            <a:ext cx="9144000" cy="1655762"/>
          </a:xfrm>
        </p:spPr>
        <p:txBody>
          <a:bodyPr/>
          <a:lstStyle/>
          <a:p>
            <a:r>
              <a:rPr lang="lv-LV"/>
              <a:t>17</a:t>
            </a:r>
            <a:r>
              <a:rPr lang="en-GB"/>
              <a:t>.07</a:t>
            </a:r>
            <a:r>
              <a:rPr lang="lv-LV" dirty="0"/>
              <a:t>.2024.</a:t>
            </a:r>
          </a:p>
          <a:p>
            <a:r>
              <a:rPr lang="lv-LV" dirty="0"/>
              <a:t>Inga Pērkone</a:t>
            </a:r>
          </a:p>
        </p:txBody>
      </p:sp>
    </p:spTree>
    <p:extLst>
      <p:ext uri="{BB962C8B-B14F-4D97-AF65-F5344CB8AC3E}">
        <p14:creationId xmlns:p14="http://schemas.microsoft.com/office/powerpoint/2010/main" val="34078376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F7FC9A5-B5B2-4331-AF86-CE8EEDCB4D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Par biedrību «Jūras Zeme»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900C63A1-4656-4FB3-AE52-12657A425B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259" y="1986455"/>
            <a:ext cx="10686536" cy="4190508"/>
          </a:xfrm>
        </p:spPr>
        <p:txBody>
          <a:bodyPr>
            <a:normAutofit/>
          </a:bodyPr>
          <a:lstStyle/>
          <a:p>
            <a:r>
              <a:rPr lang="lv-LV" sz="2800" dirty="0"/>
              <a:t>Biedrība reģistrēta 07.09.2009.</a:t>
            </a:r>
          </a:p>
          <a:p>
            <a:r>
              <a:rPr lang="lv-LV" sz="2800" dirty="0"/>
              <a:t>Biedru skaits uz 01.0</a:t>
            </a:r>
            <a:r>
              <a:rPr lang="en-GB" sz="2800" dirty="0"/>
              <a:t>7</a:t>
            </a:r>
            <a:r>
              <a:rPr lang="lv-LV" sz="2800" dirty="0"/>
              <a:t>.2023. – 53 t.sk. 2 pašvaldības, 13 biedrības, 1 kooperatīvs,  24 uzņēmēji (10 juridiskas personas un 14 fiziskas personas), 6 zvejnieki un 7 fiziskas personas.</a:t>
            </a:r>
          </a:p>
          <a:p>
            <a:r>
              <a:rPr lang="lv-LV" sz="2800" dirty="0"/>
              <a:t>Darbības teritorija – Ādažu novads un Saulkrastu novads</a:t>
            </a:r>
          </a:p>
          <a:p>
            <a:r>
              <a:rPr lang="lv-LV" altLang="lv-LV" sz="2800" dirty="0"/>
              <a:t>Jau </a:t>
            </a:r>
            <a:r>
              <a:rPr lang="en-GB" altLang="lv-LV" sz="2800" dirty="0" err="1"/>
              <a:t>trešais</a:t>
            </a:r>
            <a:r>
              <a:rPr lang="lv-LV" altLang="lv-LV" sz="2800" dirty="0"/>
              <a:t> plānošanas periods, kura laikā tiek apgūts ELFLA un EJZ</a:t>
            </a:r>
            <a:r>
              <a:rPr lang="en-GB" altLang="lv-LV" sz="2800" dirty="0"/>
              <a:t>A</a:t>
            </a:r>
            <a:r>
              <a:rPr lang="lv-LV" altLang="lv-LV" sz="2800" dirty="0"/>
              <a:t>F finansējums – </a:t>
            </a:r>
            <a:r>
              <a:rPr lang="en-GB" altLang="lv-LV" sz="2800" dirty="0" err="1"/>
              <a:t>piešķir</a:t>
            </a:r>
            <a:r>
              <a:rPr lang="lv-LV" altLang="lv-LV" sz="2800" dirty="0" err="1"/>
              <a:t>tais</a:t>
            </a:r>
            <a:r>
              <a:rPr lang="lv-LV" altLang="lv-LV" sz="2800" dirty="0"/>
              <a:t> finansējums aktuālajā periodā:</a:t>
            </a:r>
          </a:p>
          <a:p>
            <a:pPr lvl="3"/>
            <a:r>
              <a:rPr lang="lv-LV" altLang="lv-LV" sz="2000" dirty="0"/>
              <a:t>ELFLA </a:t>
            </a:r>
            <a:r>
              <a:rPr lang="en-GB" altLang="lv-LV" sz="2000" dirty="0"/>
              <a:t>306 510,90 </a:t>
            </a:r>
            <a:r>
              <a:rPr lang="lv-LV" altLang="lv-LV" sz="2000" dirty="0"/>
              <a:t>EUR</a:t>
            </a:r>
          </a:p>
          <a:p>
            <a:pPr lvl="3"/>
            <a:r>
              <a:rPr lang="lv-LV" altLang="lv-LV" sz="2000" dirty="0"/>
              <a:t>EJZ</a:t>
            </a:r>
            <a:r>
              <a:rPr lang="en-GB" altLang="lv-LV" sz="2000" dirty="0"/>
              <a:t>A</a:t>
            </a:r>
            <a:r>
              <a:rPr lang="lv-LV" altLang="lv-LV" sz="2000" dirty="0"/>
              <a:t>F 2 </a:t>
            </a:r>
            <a:r>
              <a:rPr lang="en-GB" altLang="lv-LV" sz="2000" dirty="0"/>
              <a:t>921 330,33 </a:t>
            </a:r>
            <a:r>
              <a:rPr lang="lv-LV" altLang="lv-LV" sz="2000" dirty="0"/>
              <a:t>EUR</a:t>
            </a:r>
            <a:r>
              <a:rPr lang="en-GB" altLang="lv-LV" sz="2000" dirty="0"/>
              <a:t> (t.sk. </a:t>
            </a:r>
            <a:r>
              <a:rPr lang="en-GB" altLang="lv-LV" sz="2000" dirty="0" err="1"/>
              <a:t>ostu</a:t>
            </a:r>
            <a:r>
              <a:rPr lang="en-GB" altLang="lv-LV" sz="2000" dirty="0"/>
              <a:t> </a:t>
            </a:r>
            <a:r>
              <a:rPr lang="en-GB" altLang="lv-LV" sz="2000" dirty="0" err="1"/>
              <a:t>finansējums</a:t>
            </a:r>
            <a:r>
              <a:rPr lang="en-GB" altLang="lv-LV" sz="2000" dirty="0"/>
              <a:t> 1 481 262,18 EUR)</a:t>
            </a:r>
            <a:endParaRPr lang="lv-LV" altLang="lv-LV" sz="2000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9E3E79FB-5497-4ABB-BEF9-F4DED8CF69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32" t="16740" r="11658"/>
          <a:stretch/>
        </p:blipFill>
        <p:spPr bwMode="auto">
          <a:xfrm>
            <a:off x="9638269" y="278390"/>
            <a:ext cx="2174790" cy="2062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00846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BC3DE9AB-5F69-443C-A1BA-40FDECC16F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Par biedrību «Jūras Zeme» 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A77F4FE4-27B7-4A5D-8F11-FF7E6EB4B0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259" y="1062682"/>
            <a:ext cx="11353800" cy="5114282"/>
          </a:xfrm>
        </p:spPr>
        <p:txBody>
          <a:bodyPr/>
          <a:lstStyle/>
          <a:p>
            <a:pPr marL="0" indent="0">
              <a:buNone/>
            </a:pPr>
            <a:r>
              <a:rPr lang="lv-LV" b="1" dirty="0"/>
              <a:t>Darbības mērķi</a:t>
            </a:r>
            <a:r>
              <a:rPr lang="lv-LV" dirty="0"/>
              <a:t>:</a:t>
            </a:r>
          </a:p>
          <a:p>
            <a:r>
              <a:rPr lang="lv-LV" dirty="0"/>
              <a:t>Veicināt un atbalstīt sabiedrības iesaistīšanos lauku un zivsaimniecībai nozīmīgas teritorijas attīstībā;</a:t>
            </a:r>
          </a:p>
          <a:p>
            <a:r>
              <a:rPr lang="lv-LV" dirty="0"/>
              <a:t>Izstrādāt un īstenot stratēģiju ilgtspējīgai lauku un zivsaimniecībai nozīmīgas teritorijas attīstībai, izmantojot sabiedrības līdzdalības principus;</a:t>
            </a:r>
          </a:p>
          <a:p>
            <a:r>
              <a:rPr lang="lv-LV" dirty="0"/>
              <a:t>Attīstīt sadarbību ar valsts, pašvaldību un nevalstiskajām organizācijām, uzņēmumiem un citām institūcijām Latvijā un ārvalstīs, veicinot Biedrības darbības teritorijas attīstību;</a:t>
            </a:r>
          </a:p>
          <a:p>
            <a:r>
              <a:rPr lang="lv-LV" dirty="0"/>
              <a:t>Veicināt kopienu sadarbības tīkla veidošanos;</a:t>
            </a:r>
          </a:p>
          <a:p>
            <a:r>
              <a:rPr lang="lv-LV" dirty="0"/>
              <a:t>Koordinēt un piesaistīt finansiālos, materiālos, intelektuālos un cita veida resursus Biedrības mērķu sasniegšanai.</a:t>
            </a:r>
          </a:p>
          <a:p>
            <a:r>
              <a:rPr lang="lv-LV" dirty="0"/>
              <a:t>Pārstāvēt Biedrības darbības teritorijas lauku iedzīvotāju un zivsaimniecībai nozīmīgu nozaru pārstāvju intereses nacionālā un starptautiskā līmenī.</a:t>
            </a:r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B5374CF7-78CD-4C3C-B5ED-9091A2E1E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ACF40-F2CD-42C0-968C-3898D6424621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929746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90CF09B7-9882-4523-9CE4-19521D5FBD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/>
              <a:t>Biedrības veiktās aktivitātes 202</a:t>
            </a:r>
            <a:r>
              <a:rPr lang="en-GB" dirty="0"/>
              <a:t>4</a:t>
            </a:r>
            <a:r>
              <a:rPr lang="lv-LV" dirty="0"/>
              <a:t>.gada </a:t>
            </a:r>
            <a:r>
              <a:rPr lang="en-GB" dirty="0"/>
              <a:t>1</a:t>
            </a:r>
            <a:r>
              <a:rPr lang="lv-LV" dirty="0"/>
              <a:t>.pusgadā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62FD3D52-F928-43E9-877E-35FA5B1611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259" y="1309816"/>
            <a:ext cx="11353800" cy="4644725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lv-LV" sz="2800" dirty="0"/>
              <a:t>Biedrības «Jūras Zeme» Sabiedrības virzītas vietējās attīstības stratēģija 2015.-2020.gada plānošanas periodā (ELFLA un EJZF)</a:t>
            </a:r>
            <a:r>
              <a:rPr lang="en-GB" sz="2800" dirty="0"/>
              <a:t> </a:t>
            </a:r>
            <a:endParaRPr lang="lv-LV" sz="2800" dirty="0"/>
          </a:p>
          <a:p>
            <a:pPr marL="457200" indent="-457200">
              <a:buFont typeface="+mj-lt"/>
              <a:buAutoNum type="arabicPeriod"/>
            </a:pPr>
            <a:r>
              <a:rPr lang="lv-LV" sz="2800" dirty="0"/>
              <a:t>Biedrības «Jūras Zeme» Sabiedrības virzītas vietējās attīstības stratēģija 2023.-2027.gada plānošanas periodā (ELFLA un EJZAF)</a:t>
            </a:r>
          </a:p>
          <a:p>
            <a:pPr marL="457200" indent="-457200">
              <a:buFont typeface="+mj-lt"/>
              <a:buAutoNum type="arabicPeriod"/>
            </a:pPr>
            <a:r>
              <a:rPr lang="lv-LV" sz="2800" dirty="0"/>
              <a:t>Citas aktualitātes</a:t>
            </a:r>
          </a:p>
        </p:txBody>
      </p:sp>
    </p:spTree>
    <p:extLst>
      <p:ext uri="{BB962C8B-B14F-4D97-AF65-F5344CB8AC3E}">
        <p14:creationId xmlns:p14="http://schemas.microsoft.com/office/powerpoint/2010/main" val="16708986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CD7DA1B-7872-4F9D-A82C-2E63868BE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/>
              <a:t>1.Biedrības «Jūras Zeme» Sabiedrības virzītas vietējās attīstības stratēģija 2015.-2020.gadam – Stratēģija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A79D5B98-FD71-4D6E-9913-15491BF272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v-LV" sz="2800" dirty="0"/>
              <a:t>202</a:t>
            </a:r>
            <a:r>
              <a:rPr lang="en-GB" sz="2800" dirty="0"/>
              <a:t>4</a:t>
            </a:r>
            <a:r>
              <a:rPr lang="lv-LV" sz="2800" dirty="0"/>
              <a:t>.gada </a:t>
            </a:r>
            <a:r>
              <a:rPr lang="en-GB" sz="2800" dirty="0" err="1"/>
              <a:t>janvārī</a:t>
            </a:r>
            <a:r>
              <a:rPr lang="lv-LV" sz="2800" dirty="0"/>
              <a:t> </a:t>
            </a:r>
            <a:r>
              <a:rPr lang="en-GB" sz="2800" dirty="0" err="1"/>
              <a:t>noslēgta</a:t>
            </a:r>
            <a:r>
              <a:rPr lang="lv-LV" sz="2800" dirty="0"/>
              <a:t> SVVA stratēģijas </a:t>
            </a:r>
            <a:r>
              <a:rPr lang="en-GB" sz="2800" dirty="0"/>
              <a:t>15. </a:t>
            </a:r>
            <a:r>
              <a:rPr lang="en-GB" sz="2800" dirty="0" err="1"/>
              <a:t>kārta</a:t>
            </a:r>
            <a:r>
              <a:rPr lang="en-GB" sz="2800" dirty="0"/>
              <a:t> </a:t>
            </a:r>
            <a:r>
              <a:rPr lang="en-GB" sz="2800" dirty="0" err="1"/>
              <a:t>apgūstot</a:t>
            </a:r>
            <a:r>
              <a:rPr lang="en-GB" sz="2800" dirty="0"/>
              <a:t> </a:t>
            </a:r>
            <a:r>
              <a:rPr lang="en-GB" sz="2800" dirty="0" err="1"/>
              <a:t>startēģijas</a:t>
            </a:r>
            <a:r>
              <a:rPr lang="en-GB" sz="2800" dirty="0"/>
              <a:t> </a:t>
            </a:r>
            <a:r>
              <a:rPr lang="en-GB" sz="2800" dirty="0" err="1"/>
              <a:t>finansējumu</a:t>
            </a:r>
            <a:r>
              <a:rPr lang="en-GB" sz="2800" dirty="0"/>
              <a:t> </a:t>
            </a:r>
            <a:r>
              <a:rPr lang="en-GB" sz="2800" dirty="0" err="1"/>
              <a:t>pilnā</a:t>
            </a:r>
            <a:r>
              <a:rPr lang="en-GB" sz="2800" dirty="0"/>
              <a:t> </a:t>
            </a:r>
            <a:r>
              <a:rPr lang="en-GB" sz="2800" dirty="0" err="1"/>
              <a:t>apmērā</a:t>
            </a:r>
            <a:endParaRPr lang="lv-LV" sz="2800" dirty="0"/>
          </a:p>
          <a:p>
            <a:endParaRPr lang="lv-LV" sz="2800" dirty="0"/>
          </a:p>
          <a:p>
            <a:r>
              <a:rPr lang="en-GB" sz="2800" dirty="0" err="1"/>
              <a:t>Saņemts</a:t>
            </a:r>
            <a:r>
              <a:rPr lang="en-GB" sz="2800" dirty="0"/>
              <a:t> </a:t>
            </a:r>
            <a:r>
              <a:rPr lang="en-GB" sz="2800" dirty="0" err="1"/>
              <a:t>papaildus</a:t>
            </a:r>
            <a:r>
              <a:rPr lang="en-GB" sz="2800" dirty="0"/>
              <a:t> </a:t>
            </a:r>
            <a:r>
              <a:rPr lang="en-GB" sz="2800" dirty="0" err="1"/>
              <a:t>finansējums</a:t>
            </a:r>
            <a:r>
              <a:rPr lang="en-GB" sz="2800" dirty="0"/>
              <a:t>, no </a:t>
            </a:r>
            <a:r>
              <a:rPr lang="en-GB" sz="2800" dirty="0" err="1"/>
              <a:t>kā</a:t>
            </a:r>
            <a:r>
              <a:rPr lang="en-GB" sz="2800" dirty="0"/>
              <a:t> </a:t>
            </a:r>
            <a:r>
              <a:rPr lang="en-GB" sz="2800" dirty="0" err="1"/>
              <a:t>atteikušās</a:t>
            </a:r>
            <a:endParaRPr lang="en-GB" sz="2800" dirty="0"/>
          </a:p>
          <a:p>
            <a:pPr marL="0" indent="0">
              <a:buNone/>
            </a:pPr>
            <a:r>
              <a:rPr lang="en-GB" sz="2800" dirty="0"/>
              <a:t>  </a:t>
            </a:r>
            <a:r>
              <a:rPr lang="en-GB" sz="2800" dirty="0" err="1"/>
              <a:t>citas</a:t>
            </a:r>
            <a:r>
              <a:rPr lang="en-GB" sz="2800" dirty="0"/>
              <a:t> VRG, </a:t>
            </a:r>
            <a:r>
              <a:rPr lang="en-GB" sz="2800" dirty="0" err="1"/>
              <a:t>lai</a:t>
            </a:r>
            <a:r>
              <a:rPr lang="en-GB" sz="2800" dirty="0"/>
              <a:t> </a:t>
            </a:r>
            <a:r>
              <a:rPr lang="en-GB" sz="2800" dirty="0" err="1"/>
              <a:t>atbalstītu</a:t>
            </a:r>
            <a:r>
              <a:rPr lang="en-GB" sz="2800" dirty="0"/>
              <a:t> </a:t>
            </a:r>
            <a:r>
              <a:rPr lang="en-GB" sz="2800" dirty="0" err="1"/>
              <a:t>visus</a:t>
            </a:r>
            <a:r>
              <a:rPr lang="en-GB" sz="2800" dirty="0"/>
              <a:t> 15,kārtā </a:t>
            </a:r>
            <a:r>
              <a:rPr lang="en-GB" sz="2800" dirty="0" err="1"/>
              <a:t>saņemtos</a:t>
            </a:r>
            <a:r>
              <a:rPr lang="en-GB" sz="2800" dirty="0"/>
              <a:t> </a:t>
            </a:r>
          </a:p>
          <a:p>
            <a:pPr marL="0" indent="0">
              <a:buNone/>
            </a:pPr>
            <a:r>
              <a:rPr lang="en-GB" sz="2800" dirty="0"/>
              <a:t>  </a:t>
            </a:r>
            <a:r>
              <a:rPr lang="en-GB" sz="2800" dirty="0" err="1"/>
              <a:t>pieteikumus</a:t>
            </a:r>
            <a:endParaRPr lang="lv-LV" sz="2800" dirty="0"/>
          </a:p>
          <a:p>
            <a:pPr lvl="1"/>
            <a:endParaRPr lang="lv-LV" sz="2800" dirty="0"/>
          </a:p>
          <a:p>
            <a:pPr marL="457200" lvl="1" indent="0">
              <a:buNone/>
            </a:pPr>
            <a:endParaRPr lang="lv-LV" sz="2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5738" y="2627587"/>
            <a:ext cx="3917321" cy="2190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8460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CD7DA1B-7872-4F9D-A82C-2E63868BE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/>
              <a:t>2.Biedrības «Jūras Zeme» Sabiedrības virzītas vietējās attīstības stratēģija 2023.-2027.gadam – Stratēģija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A79D5B98-FD71-4D6E-9913-15491BF272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v-LV" sz="2800" dirty="0"/>
              <a:t>2024.</a:t>
            </a:r>
            <a:r>
              <a:rPr lang="en-GB" sz="2800" dirty="0"/>
              <a:t> </a:t>
            </a:r>
            <a:r>
              <a:rPr lang="lv-LV" sz="2800" dirty="0"/>
              <a:t>gada 4.</a:t>
            </a:r>
            <a:r>
              <a:rPr lang="en-GB" sz="2800" dirty="0"/>
              <a:t> </a:t>
            </a:r>
            <a:r>
              <a:rPr lang="lv-LV" sz="2800" dirty="0"/>
              <a:t>janvārī </a:t>
            </a:r>
            <a:r>
              <a:rPr lang="lv-LV" sz="2800" dirty="0" err="1"/>
              <a:t>Startēģijas</a:t>
            </a:r>
            <a:r>
              <a:rPr lang="lv-LV" sz="2800" dirty="0"/>
              <a:t> precizējumi izvērtēti un iesniegti komisijai.</a:t>
            </a:r>
          </a:p>
          <a:p>
            <a:r>
              <a:rPr lang="lv-LV" sz="2800" dirty="0"/>
              <a:t>2024.</a:t>
            </a:r>
            <a:r>
              <a:rPr lang="en-GB" sz="2800" dirty="0"/>
              <a:t> </a:t>
            </a:r>
            <a:r>
              <a:rPr lang="lv-LV" sz="2800" dirty="0"/>
              <a:t>gada janvārī </a:t>
            </a:r>
            <a:r>
              <a:rPr lang="en-GB" sz="2800" dirty="0" err="1"/>
              <a:t>aizstāvēta</a:t>
            </a:r>
            <a:r>
              <a:rPr lang="lv-LV" sz="2800" dirty="0"/>
              <a:t> Stratēģija</a:t>
            </a:r>
            <a:r>
              <a:rPr lang="en-GB" sz="2800" dirty="0"/>
              <a:t>.</a:t>
            </a:r>
          </a:p>
          <a:p>
            <a:r>
              <a:rPr lang="en-GB" sz="2800" dirty="0"/>
              <a:t>2024. gada </a:t>
            </a:r>
            <a:r>
              <a:rPr lang="en-GB" sz="2800" dirty="0" err="1"/>
              <a:t>februārī</a:t>
            </a:r>
            <a:r>
              <a:rPr lang="en-GB" sz="2800" dirty="0"/>
              <a:t> </a:t>
            </a:r>
            <a:r>
              <a:rPr lang="en-GB" sz="2800" dirty="0" err="1"/>
              <a:t>saņemts</a:t>
            </a:r>
            <a:r>
              <a:rPr lang="en-GB" sz="2800" dirty="0"/>
              <a:t> LAD </a:t>
            </a:r>
            <a:r>
              <a:rPr lang="en-GB" sz="2800" dirty="0" err="1"/>
              <a:t>lēmums</a:t>
            </a:r>
            <a:r>
              <a:rPr lang="en-GB" sz="2800" dirty="0"/>
              <a:t> par </a:t>
            </a:r>
            <a:r>
              <a:rPr lang="en-GB" sz="2800" dirty="0" err="1"/>
              <a:t>Stratēģijas</a:t>
            </a:r>
            <a:r>
              <a:rPr lang="en-GB" sz="2800" dirty="0"/>
              <a:t> </a:t>
            </a:r>
            <a:r>
              <a:rPr lang="en-GB" sz="2800" dirty="0" err="1"/>
              <a:t>apstiprināšanu</a:t>
            </a:r>
            <a:endParaRPr lang="en-GB" sz="2800" dirty="0"/>
          </a:p>
          <a:p>
            <a:r>
              <a:rPr lang="en-GB" sz="2800" dirty="0"/>
              <a:t>2024. gada </a:t>
            </a:r>
            <a:r>
              <a:rPr lang="en-GB" sz="2800" dirty="0" err="1"/>
              <a:t>martā</a:t>
            </a:r>
            <a:r>
              <a:rPr lang="en-GB" sz="2800" dirty="0"/>
              <a:t> – </a:t>
            </a:r>
            <a:r>
              <a:rPr lang="en-GB" sz="2800" dirty="0" err="1"/>
              <a:t>maijā</a:t>
            </a:r>
            <a:r>
              <a:rPr lang="en-GB" sz="2800" dirty="0"/>
              <a:t> </a:t>
            </a:r>
            <a:r>
              <a:rPr lang="en-GB" sz="2800" dirty="0" err="1"/>
              <a:t>izstrādāti</a:t>
            </a:r>
            <a:r>
              <a:rPr lang="en-GB" sz="2800" dirty="0"/>
              <a:t> </a:t>
            </a:r>
            <a:r>
              <a:rPr lang="en-GB" sz="2800" dirty="0" err="1"/>
              <a:t>Vērtēšanas</a:t>
            </a:r>
            <a:r>
              <a:rPr lang="en-GB" sz="2800" dirty="0"/>
              <a:t> </a:t>
            </a:r>
            <a:r>
              <a:rPr lang="en-GB" sz="2800" dirty="0" err="1"/>
              <a:t>vadlīnijas</a:t>
            </a:r>
            <a:r>
              <a:rPr lang="en-GB" sz="2800" dirty="0"/>
              <a:t> un </a:t>
            </a:r>
            <a:r>
              <a:rPr lang="en-GB" sz="2800" dirty="0" err="1"/>
              <a:t>kritēriji</a:t>
            </a:r>
            <a:endParaRPr lang="lv-LV" sz="2800" dirty="0"/>
          </a:p>
        </p:txBody>
      </p:sp>
    </p:spTree>
    <p:extLst>
      <p:ext uri="{BB962C8B-B14F-4D97-AF65-F5344CB8AC3E}">
        <p14:creationId xmlns:p14="http://schemas.microsoft.com/office/powerpoint/2010/main" val="10647413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547C1B4-3EC6-41DE-A517-90A884B276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3.Citas aktualitātes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878A7EAD-F24D-4FA4-A042-AFB0703535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259" y="1330076"/>
            <a:ext cx="11228244" cy="4166834"/>
          </a:xfrm>
        </p:spPr>
        <p:txBody>
          <a:bodyPr>
            <a:normAutofit/>
          </a:bodyPr>
          <a:lstStyle/>
          <a:p>
            <a:r>
              <a:rPr lang="lv-LV" sz="2000" dirty="0"/>
              <a:t>INTERREG sadarbības projekt</a:t>
            </a:r>
            <a:r>
              <a:rPr lang="en-GB" sz="2000" dirty="0"/>
              <a:t>a</a:t>
            </a:r>
            <a:r>
              <a:rPr lang="lv-LV" sz="2000" dirty="0"/>
              <a:t> «</a:t>
            </a:r>
            <a:r>
              <a:rPr lang="lv-LV" sz="2000" dirty="0" err="1"/>
              <a:t>River</a:t>
            </a:r>
            <a:r>
              <a:rPr lang="lv-LV" sz="2000" dirty="0"/>
              <a:t> </a:t>
            </a:r>
            <a:r>
              <a:rPr lang="lv-LV" sz="2000" dirty="0" err="1"/>
              <a:t>Networks</a:t>
            </a:r>
            <a:r>
              <a:rPr lang="lv-LV" sz="2000" dirty="0"/>
              <a:t>» ar Igauņu partneriem </a:t>
            </a:r>
            <a:r>
              <a:rPr lang="en-GB" sz="2000" dirty="0" err="1"/>
              <a:t>pirmā</a:t>
            </a:r>
            <a:r>
              <a:rPr lang="en-GB" sz="2000" dirty="0"/>
              <a:t> </a:t>
            </a:r>
            <a:r>
              <a:rPr lang="en-GB" sz="2000" dirty="0" err="1"/>
              <a:t>tikšanās</a:t>
            </a:r>
            <a:r>
              <a:rPr lang="en-GB" sz="2000" dirty="0"/>
              <a:t> un </a:t>
            </a:r>
            <a:r>
              <a:rPr lang="en-GB" sz="2000" dirty="0" err="1"/>
              <a:t>projekta</a:t>
            </a:r>
            <a:r>
              <a:rPr lang="en-GB" sz="2000" dirty="0"/>
              <a:t> </a:t>
            </a:r>
            <a:r>
              <a:rPr lang="en-GB" sz="2000" dirty="0" err="1"/>
              <a:t>aktivitāšu</a:t>
            </a:r>
            <a:r>
              <a:rPr lang="en-GB" sz="2000" dirty="0"/>
              <a:t> </a:t>
            </a:r>
            <a:r>
              <a:rPr lang="en-GB" sz="2000" dirty="0" err="1"/>
              <a:t>uzsākšana</a:t>
            </a:r>
            <a:endParaRPr lang="lv-LV" sz="2000" dirty="0"/>
          </a:p>
          <a:p>
            <a:r>
              <a:rPr lang="lv-LV" sz="2000" dirty="0"/>
              <a:t>Projekta «</a:t>
            </a:r>
            <a:r>
              <a:rPr lang="lv-LV" sz="2000" dirty="0" err="1"/>
              <a:t>saDarbība</a:t>
            </a:r>
            <a:r>
              <a:rPr lang="lv-LV" sz="2000" dirty="0"/>
              <a:t>» 2024.gada POP UP pasākumu </a:t>
            </a:r>
            <a:r>
              <a:rPr lang="en-GB" sz="2000" dirty="0" err="1"/>
              <a:t>īstenošana</a:t>
            </a:r>
            <a:r>
              <a:rPr lang="en-GB" sz="2000" dirty="0"/>
              <a:t> un </a:t>
            </a:r>
            <a:r>
              <a:rPr lang="en-GB" sz="2000" dirty="0" err="1"/>
              <a:t>noslēguma</a:t>
            </a:r>
            <a:r>
              <a:rPr lang="en-GB" sz="2000" dirty="0"/>
              <a:t> </a:t>
            </a:r>
            <a:r>
              <a:rPr lang="en-GB" sz="2000" dirty="0" err="1"/>
              <a:t>pasākuma</a:t>
            </a:r>
            <a:r>
              <a:rPr lang="en-GB" sz="2000" dirty="0"/>
              <a:t> </a:t>
            </a:r>
            <a:r>
              <a:rPr lang="en-GB" sz="2000" dirty="0" err="1"/>
              <a:t>Jūras</a:t>
            </a:r>
            <a:r>
              <a:rPr lang="en-GB" sz="2000" dirty="0"/>
              <a:t> </a:t>
            </a:r>
            <a:r>
              <a:rPr lang="en-GB" sz="2000" dirty="0" err="1"/>
              <a:t>Zemē</a:t>
            </a:r>
            <a:r>
              <a:rPr lang="en-GB" sz="2000" dirty="0"/>
              <a:t> </a:t>
            </a:r>
            <a:r>
              <a:rPr lang="en-GB" sz="2000" dirty="0" err="1"/>
              <a:t>organizēšana</a:t>
            </a:r>
            <a:endParaRPr lang="lv-LV" sz="2000" dirty="0"/>
          </a:p>
          <a:p>
            <a:r>
              <a:rPr lang="lv-LV" sz="2000" dirty="0"/>
              <a:t>Projekta «Pierīgas tūrisma reģiona konkurētspējas paaugstināšana ar ilgtspējīgiem un digitāliem risinājumiem» aktivitātes</a:t>
            </a:r>
          </a:p>
          <a:p>
            <a:r>
              <a:rPr lang="lv-LV" sz="2000" dirty="0"/>
              <a:t>Padomes sēdes – </a:t>
            </a:r>
            <a:r>
              <a:rPr lang="en-GB" sz="2000" dirty="0" err="1"/>
              <a:t>februārī</a:t>
            </a:r>
            <a:r>
              <a:rPr lang="en-GB" sz="2000" dirty="0"/>
              <a:t> un </a:t>
            </a:r>
            <a:r>
              <a:rPr lang="en-GB" sz="2000" dirty="0" err="1"/>
              <a:t>jūnijā</a:t>
            </a:r>
            <a:endParaRPr lang="lv-LV" sz="2000" dirty="0"/>
          </a:p>
          <a:p>
            <a:r>
              <a:rPr lang="lv-LV" sz="2000" dirty="0"/>
              <a:t>Latvijas Lauku foruma iknedēļas sanāksmes</a:t>
            </a:r>
          </a:p>
          <a:p>
            <a:r>
              <a:rPr lang="lv-LV" sz="2000" dirty="0"/>
              <a:t>Tīklošanās pasākumi ar Pierīgas un Vidzemes vietējām rīcības grupām</a:t>
            </a:r>
          </a:p>
          <a:p>
            <a:endParaRPr lang="lv-LV" sz="2000" dirty="0"/>
          </a:p>
        </p:txBody>
      </p:sp>
    </p:spTree>
    <p:extLst>
      <p:ext uri="{BB962C8B-B14F-4D97-AF65-F5344CB8AC3E}">
        <p14:creationId xmlns:p14="http://schemas.microsoft.com/office/powerpoint/2010/main" val="4402295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547C1B4-3EC6-41DE-A517-90A884B276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3.Citas aktualitātes</a:t>
            </a:r>
            <a:r>
              <a:rPr lang="en-GB" dirty="0"/>
              <a:t> - </a:t>
            </a:r>
            <a:r>
              <a:rPr lang="en-GB" dirty="0" err="1"/>
              <a:t>fotogrāfijās</a:t>
            </a:r>
            <a:endParaRPr lang="lv-LV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191BE98-7D1E-F28A-E636-619D8DE152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7541" y="1184302"/>
            <a:ext cx="2902024" cy="2176518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0CC254A-D272-7736-18E2-D777CB454E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398" y="3771424"/>
            <a:ext cx="3160281" cy="237021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E70D568-3394-E886-FB06-1A79B7EBE3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7521" y="224116"/>
            <a:ext cx="2165788" cy="288771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62C552C-08F3-0682-CF22-8CE6717BC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3683" y="3554514"/>
            <a:ext cx="2066490" cy="275532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49A4FF7-4C92-F218-3639-DB1B06BA8B6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259" y="3660999"/>
            <a:ext cx="3454749" cy="259106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3A875F2-305C-2BD3-263A-E3A885FD15D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294" y="1184302"/>
            <a:ext cx="1777659" cy="237021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14194BE-1EAF-EABA-0D2B-60590E678CA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1153" y="1241636"/>
            <a:ext cx="2825579" cy="2119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632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irsraksts 3">
            <a:extLst>
              <a:ext uri="{FF2B5EF4-FFF2-40B4-BE49-F238E27FC236}">
                <a16:creationId xmlns:a16="http://schemas.microsoft.com/office/drawing/2014/main" id="{13E8813D-5BAE-4985-B005-AEFDDCD64C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66345" y="1619478"/>
            <a:ext cx="9144000" cy="1470956"/>
          </a:xfrm>
        </p:spPr>
        <p:txBody>
          <a:bodyPr/>
          <a:lstStyle/>
          <a:p>
            <a:pPr algn="ctr"/>
            <a:r>
              <a:rPr lang="lv-LV" b="1" dirty="0"/>
              <a:t>Paldies par uzmanību!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878A7EAD-F24D-4FA4-A042-AFB070353529}"/>
              </a:ext>
            </a:extLst>
          </p:cNvPr>
          <p:cNvSpPr txBox="1">
            <a:spLocks/>
          </p:cNvSpPr>
          <p:nvPr/>
        </p:nvSpPr>
        <p:spPr>
          <a:xfrm>
            <a:off x="3454707" y="3595816"/>
            <a:ext cx="4701320" cy="155425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2000" dirty="0">
                <a:solidFill>
                  <a:schemeClr val="bg1"/>
                </a:solidFill>
              </a:rPr>
              <a:t>Biedrība «Jūras Zeme»</a:t>
            </a:r>
          </a:p>
          <a:p>
            <a:r>
              <a:rPr lang="lv-LV" sz="2000" dirty="0">
                <a:solidFill>
                  <a:schemeClr val="bg1"/>
                </a:solidFill>
              </a:rPr>
              <a:t>Valdes priekšsēdētāja</a:t>
            </a:r>
          </a:p>
          <a:p>
            <a:r>
              <a:rPr lang="lv-LV" sz="2000" dirty="0">
                <a:solidFill>
                  <a:schemeClr val="bg1"/>
                </a:solidFill>
              </a:rPr>
              <a:t>Kristīne Zaķe</a:t>
            </a:r>
          </a:p>
          <a:p>
            <a:r>
              <a:rPr lang="lv-LV" sz="2000" dirty="0">
                <a:solidFill>
                  <a:schemeClr val="bg1"/>
                </a:solidFill>
              </a:rPr>
              <a:t>26100933, pasts.juraszeme@gmail.com</a:t>
            </a:r>
          </a:p>
        </p:txBody>
      </p:sp>
    </p:spTree>
    <p:extLst>
      <p:ext uri="{BB962C8B-B14F-4D97-AF65-F5344CB8AC3E}">
        <p14:creationId xmlns:p14="http://schemas.microsoft.com/office/powerpoint/2010/main" val="26808314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4120</TotalTime>
  <Words>489</Words>
  <Application>Microsoft Office PowerPoint</Application>
  <PresentationFormat>Platekrāna</PresentationFormat>
  <Paragraphs>47</Paragraphs>
  <Slides>9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4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Tahoma</vt:lpstr>
      <vt:lpstr>Office dizains</vt:lpstr>
      <vt:lpstr>Par biedrības «Jūras Zeme» darbību</vt:lpstr>
      <vt:lpstr>Par biedrību «Jūras Zeme»</vt:lpstr>
      <vt:lpstr>Par biedrību «Jūras Zeme» </vt:lpstr>
      <vt:lpstr>Biedrības veiktās aktivitātes 2024.gada 1.pusgadā</vt:lpstr>
      <vt:lpstr>1.Biedrības «Jūras Zeme» Sabiedrības virzītas vietējās attīstības stratēģija 2015.-2020.gadam – Stratēģija</vt:lpstr>
      <vt:lpstr>2.Biedrības «Jūras Zeme» Sabiedrības virzītas vietējās attīstības stratēģija 2023.-2027.gadam – Stratēģija</vt:lpstr>
      <vt:lpstr>3.Citas aktualitātes</vt:lpstr>
      <vt:lpstr>3.Citas aktualitātes - fotogrāfijās</vt:lpstr>
      <vt:lpstr>Paldies par uzmanību!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 biedrības «Jūras Zeme» darbību</dc:title>
  <dc:creator>Inga Pērkone</dc:creator>
  <cp:lastModifiedBy>Inga Pērkone</cp:lastModifiedBy>
  <cp:revision>41</cp:revision>
  <dcterms:created xsi:type="dcterms:W3CDTF">2022-01-24T06:43:58Z</dcterms:created>
  <dcterms:modified xsi:type="dcterms:W3CDTF">2024-07-10T05:32:11Z</dcterms:modified>
</cp:coreProperties>
</file>