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9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6316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1555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39492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52314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60057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64232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46744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17179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1827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0892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10341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0546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50028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92219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70078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34920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5257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5452A42-D529-41C2-96D0-82B654B3E9FB}" type="datetimeFigureOut">
              <a:rPr lang="lv-LV" smtClean="0"/>
              <a:t>15.07.2024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CF8A418-779D-41B4-9EBA-3B65FE44803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0708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0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  <p:sldLayoutId id="2147484031" r:id="rId12"/>
    <p:sldLayoutId id="2147484032" r:id="rId13"/>
    <p:sldLayoutId id="2147484033" r:id="rId14"/>
    <p:sldLayoutId id="2147484034" r:id="rId15"/>
    <p:sldLayoutId id="2147484035" r:id="rId16"/>
    <p:sldLayoutId id="2147484036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B8575-3611-66D6-FD84-781AC1417F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4400" dirty="0"/>
              <a:t>Informatīvs ziņojums par pašvaldības policijas darbu publiskajos ūdeņos Ādažu novadā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EA6FC9-BF05-DB69-2990-F7981EA5A8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Ziņo  Ādažu novada pašvaldības policijas priekšnieks</a:t>
            </a:r>
          </a:p>
          <a:p>
            <a:r>
              <a:rPr lang="lv-LV" dirty="0"/>
              <a:t> Oskars Feldmanis</a:t>
            </a:r>
          </a:p>
        </p:txBody>
      </p:sp>
    </p:spTree>
    <p:extLst>
      <p:ext uri="{BB962C8B-B14F-4D97-AF65-F5344CB8AC3E}">
        <p14:creationId xmlns:p14="http://schemas.microsoft.com/office/powerpoint/2010/main" val="3652764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E23C7-276E-FC7B-C024-98117A653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Atbildīgais par publiskajiem ūdeņiem – Ādažu novada pašvaldības policijas vecākais inspektors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66E06-E338-183A-D491-FEFDCFEE2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65783"/>
            <a:ext cx="10018713" cy="3124201"/>
          </a:xfrm>
        </p:spPr>
        <p:txBody>
          <a:bodyPr/>
          <a:lstStyle/>
          <a:p>
            <a:pPr marL="0" indent="0">
              <a:buNone/>
            </a:pPr>
            <a:r>
              <a:rPr lang="lv-LV" dirty="0"/>
              <a:t>Amata pienākumos ietilpst:</a:t>
            </a:r>
          </a:p>
          <a:p>
            <a:r>
              <a:rPr lang="lv-LV" dirty="0"/>
              <a:t>Veikt kontroli un uzskaiti par publisko ūdeņu izmantošanu, zvejniecību, zivsaimniecības uzdevumu īstenošanu un zivju resursu aizsardzības pasākumiem;</a:t>
            </a:r>
          </a:p>
          <a:p>
            <a:r>
              <a:rPr lang="lv-LV" dirty="0"/>
              <a:t>Piedalīties zivju fondu izsludinātajos konkursos;</a:t>
            </a:r>
          </a:p>
          <a:p>
            <a:r>
              <a:rPr lang="lv-LV" dirty="0"/>
              <a:t>Veikt sadarbību ar Valsts vides dienestu zivju resursu aizsardzības jomā.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80758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DD68A-3117-4566-25E0-25D5DD90A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Sadarbība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B2B86-C70F-A651-6AF8-C1EE269B5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7616" y="2069839"/>
            <a:ext cx="10018713" cy="3124201"/>
          </a:xfrm>
        </p:spPr>
        <p:txBody>
          <a:bodyPr/>
          <a:lstStyle/>
          <a:p>
            <a:r>
              <a:rPr lang="lv-LV" dirty="0"/>
              <a:t>Valsts policija – t.sk VP ir informēta, ka ĀNPP nav diennakts uzraudzība uz ūdeņiem.</a:t>
            </a:r>
          </a:p>
          <a:p>
            <a:r>
              <a:rPr lang="lv-LV" dirty="0"/>
              <a:t>Valsts vides dienests – kopīgi reidi, pieņem lēmumus ĀNPP lietvedībās kur piekritība ir VVD.</a:t>
            </a:r>
          </a:p>
          <a:p>
            <a:r>
              <a:rPr lang="lv-LV" dirty="0"/>
              <a:t>Dabas aizsardzības pārvalde – kopīgi reidi, pieņem lēmumus ĀNPP lietvedībās kur piekritība ir DAP.</a:t>
            </a:r>
          </a:p>
        </p:txBody>
      </p:sp>
    </p:spTree>
    <p:extLst>
      <p:ext uri="{BB962C8B-B14F-4D97-AF65-F5344CB8AC3E}">
        <p14:creationId xmlns:p14="http://schemas.microsoft.com/office/powerpoint/2010/main" val="2705420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403AB-E2FB-32D1-23EF-1BAD3C327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Plānveida apsekošanas un reaģēšana uz izsaukumiem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9056B-9C14-89F8-CC17-A8758649D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2438399"/>
            <a:ext cx="10018713" cy="312420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lv-LV" dirty="0"/>
              <a:t>Plānveida apsekošanas veic:</a:t>
            </a:r>
          </a:p>
          <a:p>
            <a:r>
              <a:rPr lang="lv-LV" dirty="0"/>
              <a:t>Vecākais inspektors (atbildīgais par publiskajiem ūdeņiem) – nostiprinātas gada plāna uzdevumu izpildē (gan iestādes, gan pašvaldības),</a:t>
            </a:r>
          </a:p>
          <a:p>
            <a:r>
              <a:rPr lang="lv-LV" dirty="0"/>
              <a:t>vecākie inspektori/operatīvie dežuranti - nostiprinātas gada plāna uzdevumu izpildē (gan iestādes, gan pašvaldības),</a:t>
            </a:r>
          </a:p>
          <a:p>
            <a:r>
              <a:rPr lang="lv-LV" dirty="0"/>
              <a:t>priekšnieka vietnieks/priekšnieks – atbilstoši situācijai un maiņu darba organizēšanai.</a:t>
            </a:r>
          </a:p>
          <a:p>
            <a:pPr marL="0" indent="0">
              <a:buNone/>
            </a:pPr>
            <a:r>
              <a:rPr lang="lv-LV" dirty="0"/>
              <a:t>Reaģējot uz izsaukumiem, saņemot ziņas, iesniegumus vai sūdzības, pārkāpumu gadījumos tiek uzsāktas administratīvās lietvedības, vai sagatavoti lietvedības materiāli.  </a:t>
            </a:r>
          </a:p>
        </p:txBody>
      </p:sp>
    </p:spTree>
    <p:extLst>
      <p:ext uri="{BB962C8B-B14F-4D97-AF65-F5344CB8AC3E}">
        <p14:creationId xmlns:p14="http://schemas.microsoft.com/office/powerpoint/2010/main" val="3043836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C47E5D-006D-9DD2-BBD7-DCD35471FF34}"/>
              </a:ext>
            </a:extLst>
          </p:cNvPr>
          <p:cNvSpPr txBox="1"/>
          <p:nvPr/>
        </p:nvSpPr>
        <p:spPr>
          <a:xfrm>
            <a:off x="2646006" y="1175659"/>
            <a:ext cx="763632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dirty="0"/>
              <a:t>2011.gads Carnikava 6775 iedzīvotāji                                     11 CPP  darbinieki</a:t>
            </a:r>
          </a:p>
          <a:p>
            <a:endParaRPr lang="lv-LV" dirty="0"/>
          </a:p>
          <a:p>
            <a:r>
              <a:rPr lang="lv-LV" dirty="0"/>
              <a:t>2012.gads Ādaži 5773 iedzīvotāji                                            15 ĀPP darbinieki</a:t>
            </a:r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r>
              <a:rPr lang="lv-LV" dirty="0"/>
              <a:t>2021.gads Carnikava 9525 iedzīvotāji                                     12 CPP darbinieki</a:t>
            </a:r>
          </a:p>
          <a:p>
            <a:endParaRPr lang="lv-LV" dirty="0"/>
          </a:p>
          <a:p>
            <a:r>
              <a:rPr lang="lv-LV" dirty="0"/>
              <a:t>2021.gads Ādaži 12000 iedzīvotāji                                          18 ĀPP darbinieki</a:t>
            </a:r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r>
              <a:rPr lang="lv-LV" dirty="0"/>
              <a:t>2024.gads Ādažu novads 23281 iedzīvotāji                             30 ĀNPP darbinieki</a:t>
            </a:r>
          </a:p>
        </p:txBody>
      </p:sp>
    </p:spTree>
    <p:extLst>
      <p:ext uri="{BB962C8B-B14F-4D97-AF65-F5344CB8AC3E}">
        <p14:creationId xmlns:p14="http://schemas.microsoft.com/office/powerpoint/2010/main" val="2359301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atura vietturis 6">
            <a:extLst>
              <a:ext uri="{FF2B5EF4-FFF2-40B4-BE49-F238E27FC236}">
                <a16:creationId xmlns:a16="http://schemas.microsoft.com/office/drawing/2014/main" id="{F8ECB400-9098-5334-32F6-67BC5886EC4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49001" y="1406371"/>
            <a:ext cx="10018712" cy="3124200"/>
          </a:xfrm>
        </p:spPr>
        <p:txBody>
          <a:bodyPr/>
          <a:lstStyle/>
          <a:p>
            <a:r>
              <a:rPr lang="lv-LV" dirty="0"/>
              <a:t>Pašvaldības saistošie noteikumi.</a:t>
            </a:r>
          </a:p>
          <a:p>
            <a:r>
              <a:rPr lang="lv-LV" dirty="0"/>
              <a:t>Likums «Par Policiju», kurš ir grozīts piešķirot PP papildus pienākumus un  funkcijas. </a:t>
            </a:r>
          </a:p>
        </p:txBody>
      </p:sp>
    </p:spTree>
    <p:extLst>
      <p:ext uri="{BB962C8B-B14F-4D97-AF65-F5344CB8AC3E}">
        <p14:creationId xmlns:p14="http://schemas.microsoft.com/office/powerpoint/2010/main" val="897511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119508E-4546-CBAB-BCBC-7E76016715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164732"/>
              </p:ext>
            </p:extLst>
          </p:nvPr>
        </p:nvGraphicFramePr>
        <p:xfrm>
          <a:off x="1884784" y="363897"/>
          <a:ext cx="5253134" cy="5999587"/>
        </p:xfrm>
        <a:graphic>
          <a:graphicData uri="http://schemas.openxmlformats.org/drawingml/2006/table">
            <a:tbl>
              <a:tblPr firstRow="1" firstCol="1" bandRow="1"/>
              <a:tblGrid>
                <a:gridCol w="434998">
                  <a:extLst>
                    <a:ext uri="{9D8B030D-6E8A-4147-A177-3AD203B41FA5}">
                      <a16:colId xmlns:a16="http://schemas.microsoft.com/office/drawing/2014/main" val="1081294190"/>
                    </a:ext>
                  </a:extLst>
                </a:gridCol>
                <a:gridCol w="2351668">
                  <a:extLst>
                    <a:ext uri="{9D8B030D-6E8A-4147-A177-3AD203B41FA5}">
                      <a16:colId xmlns:a16="http://schemas.microsoft.com/office/drawing/2014/main" val="1416387745"/>
                    </a:ext>
                  </a:extLst>
                </a:gridCol>
                <a:gridCol w="1338546">
                  <a:extLst>
                    <a:ext uri="{9D8B030D-6E8A-4147-A177-3AD203B41FA5}">
                      <a16:colId xmlns:a16="http://schemas.microsoft.com/office/drawing/2014/main" val="3422105491"/>
                    </a:ext>
                  </a:extLst>
                </a:gridCol>
                <a:gridCol w="1127922">
                  <a:extLst>
                    <a:ext uri="{9D8B030D-6E8A-4147-A177-3AD203B41FA5}">
                      <a16:colId xmlns:a16="http://schemas.microsoft.com/office/drawing/2014/main" val="698645548"/>
                    </a:ext>
                  </a:extLst>
                </a:gridCol>
              </a:tblGrid>
              <a:tr h="6742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33" marR="339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Nozares likuma nosaukums</a:t>
                      </a:r>
                      <a:endParaRPr lang="lv-LV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Nozares likuma pants, kurā noteikta kompetence</a:t>
                      </a:r>
                      <a:endParaRPr lang="lv-LV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Pašvaldības policija</a:t>
                      </a:r>
                      <a:endParaRPr lang="lv-LV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9808238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 aviāciju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125.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veic/uzsāk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8812679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Enerģētikas likums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119.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uzsāk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320075"/>
                  </a:ext>
                </a:extLst>
              </a:tr>
              <a:tr h="3333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Ugunsdrošības un ugunsdzēsības likums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uzsāk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272784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Zvejniecības likums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veic/uzsāk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1382431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Ceļu satiksmes likums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veic/uzsāk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2083732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Dzīvnieku aizsardzības likums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uzsāk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002975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Patērētāju tiesību aizsardzības likums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veic/uzsāk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0564242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Alkoholisko dzērienu aprites likums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veic/uzsāk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7355435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Enerģijas dzērienu aprites likums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05470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Bērnu tiesību aizsardzības likums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uzsāk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8926615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 sapulcēm, gājieniem un piketiem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1716025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Izglītības likums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uzsāk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9133702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Dzīvojamo māju pārvaldīšanas likums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uzsāk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2520345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Dzīvesvietas deklarēšanas likums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5717157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 Latvijas valsts ģerboni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9517228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 Latvijas valsts himnu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1263"/>
                  </a:ext>
                </a:extLst>
              </a:tr>
              <a:tr h="2787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Ģerboņu likums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1590230"/>
                  </a:ext>
                </a:extLst>
              </a:tr>
              <a:tr h="3333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Latviešu vēsturisko zemju ģerboņu likums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5455994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Pornogrāfijas ierobežošanas likums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109371"/>
                  </a:ext>
                </a:extLst>
              </a:tr>
              <a:tr h="257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 akcīzes nodokli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36.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veic/uzsāk</a:t>
                      </a:r>
                    </a:p>
                  </a:txBody>
                  <a:tcPr marL="33933" marR="339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548695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67FAF6E-36A3-A8F1-6F86-AF202C3A95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224314"/>
              </p:ext>
            </p:extLst>
          </p:nvPr>
        </p:nvGraphicFramePr>
        <p:xfrm>
          <a:off x="7324531" y="363897"/>
          <a:ext cx="4385384" cy="6471166"/>
        </p:xfrm>
        <a:graphic>
          <a:graphicData uri="http://schemas.openxmlformats.org/drawingml/2006/table">
            <a:tbl>
              <a:tblPr firstRow="1" firstCol="1" bandRow="1"/>
              <a:tblGrid>
                <a:gridCol w="324221">
                  <a:extLst>
                    <a:ext uri="{9D8B030D-6E8A-4147-A177-3AD203B41FA5}">
                      <a16:colId xmlns:a16="http://schemas.microsoft.com/office/drawing/2014/main" val="2487397267"/>
                    </a:ext>
                  </a:extLst>
                </a:gridCol>
                <a:gridCol w="2086970">
                  <a:extLst>
                    <a:ext uri="{9D8B030D-6E8A-4147-A177-3AD203B41FA5}">
                      <a16:colId xmlns:a16="http://schemas.microsoft.com/office/drawing/2014/main" val="1955012452"/>
                    </a:ext>
                  </a:extLst>
                </a:gridCol>
                <a:gridCol w="1071389">
                  <a:extLst>
                    <a:ext uri="{9D8B030D-6E8A-4147-A177-3AD203B41FA5}">
                      <a16:colId xmlns:a16="http://schemas.microsoft.com/office/drawing/2014/main" val="1200719772"/>
                    </a:ext>
                  </a:extLst>
                </a:gridCol>
                <a:gridCol w="902804">
                  <a:extLst>
                    <a:ext uri="{9D8B030D-6E8A-4147-A177-3AD203B41FA5}">
                      <a16:colId xmlns:a16="http://schemas.microsoft.com/office/drawing/2014/main" val="3555020996"/>
                    </a:ext>
                  </a:extLst>
                </a:gridCol>
              </a:tblGrid>
              <a:tr h="283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Brīvības pieminekļa un Rīgas Brāļu kapu likums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0187693"/>
                  </a:ext>
                </a:extLst>
              </a:tr>
              <a:tr h="5726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Administratīvo sodu likums par pārkāpumiem pārvaldes, sabiedriskās kārtības un valsts valodas lietošanas jomā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veic/uzsāk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1145634"/>
                  </a:ext>
                </a:extLst>
              </a:tr>
              <a:tr h="283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Pirotehnisko izstrādājumu aprites likums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93460"/>
                  </a:ext>
                </a:extLst>
              </a:tr>
              <a:tr h="283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Publisku izklaides un svētku pasākumu drošības likums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1466689"/>
                  </a:ext>
                </a:extLst>
              </a:tr>
              <a:tr h="204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Elektronisko sakaru likums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125.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uzsāk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6331611"/>
                  </a:ext>
                </a:extLst>
              </a:tr>
              <a:tr h="283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Jūrlietu pārvaldes un jūras drošības likums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35875"/>
                  </a:ext>
                </a:extLst>
              </a:tr>
              <a:tr h="7174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Tabakas izstrādājumu, tabakas aizstājējproduktu, augu smēķēšanas produktu, elektronisko smēķēšanas ierīču un to šķidrumu aprites likums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8745984"/>
                  </a:ext>
                </a:extLst>
              </a:tr>
              <a:tr h="204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Dzīvojamo telpu īres likums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uzsāk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8281981"/>
                  </a:ext>
                </a:extLst>
              </a:tr>
              <a:tr h="283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 ārkārtējo situāciju un izņēmuma stāvokli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6713728"/>
                  </a:ext>
                </a:extLst>
              </a:tr>
              <a:tr h="283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Sugu un biotopu aizsardzības likums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uzsāk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2334956"/>
                  </a:ext>
                </a:extLst>
              </a:tr>
              <a:tr h="204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Meža likums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uzsāk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1889768"/>
                  </a:ext>
                </a:extLst>
              </a:tr>
              <a:tr h="283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 īpaši aizsargājamām dabas teritorijām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veic/uzsāk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1605659"/>
                  </a:ext>
                </a:extLst>
              </a:tr>
              <a:tr h="204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Autopārvadājumu likums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075772"/>
                  </a:ext>
                </a:extLst>
              </a:tr>
              <a:tr h="204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Aizsargjoslu likums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66.</a:t>
                      </a:r>
                      <a:r>
                        <a:rPr lang="lv-LV" sz="1000" kern="100" baseline="30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lv-LV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uzsāk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618428"/>
                  </a:ext>
                </a:extLst>
              </a:tr>
              <a:tr h="283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 zemes privatizāciju lauku apvidos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uzsāk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0785662"/>
                  </a:ext>
                </a:extLst>
              </a:tr>
              <a:tr h="2102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Augu aizsardzības likums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uzsāk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486476"/>
                  </a:ext>
                </a:extLst>
              </a:tr>
              <a:tr h="283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Atkritumu apsaimniekošanas likums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uzsāk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815893"/>
                  </a:ext>
                </a:extLst>
              </a:tr>
              <a:tr h="2102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 atbilstības novērtēšanu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9411572"/>
                  </a:ext>
                </a:extLst>
              </a:tr>
              <a:tr h="2102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Priekšvēlēšanu aģitācijas likums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uzsāk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5073888"/>
                  </a:ext>
                </a:extLst>
              </a:tr>
              <a:tr h="2102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Latvijas valsts karoga likums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veic/uzsāk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4918417"/>
                  </a:ext>
                </a:extLst>
              </a:tr>
              <a:tr h="4279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 tautas nobalsošanu, likumu ierosināšanu un Eiropas pilsoņu iniciatīvu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40.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uzsāk</a:t>
                      </a:r>
                    </a:p>
                  </a:txBody>
                  <a:tcPr marL="29135" marR="29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310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6519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B06CCB6-4345-599D-0291-EE843BC2B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9020" y="0"/>
            <a:ext cx="6372809" cy="678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478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1B96-E23F-9D82-5D2D-4A0F7B03E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v-LV" dirty="0"/>
              <a:t>Priekšlikums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C64DD-39DD-F960-ECE9-3F7CB4BCB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690" y="2191138"/>
            <a:ext cx="10018713" cy="3124201"/>
          </a:xfrm>
        </p:spPr>
        <p:txBody>
          <a:bodyPr/>
          <a:lstStyle/>
          <a:p>
            <a:pPr marL="0" indent="0">
              <a:buNone/>
            </a:pPr>
            <a:r>
              <a:rPr lang="lv-LV" dirty="0"/>
              <a:t>Sezonāli nepieciešams pieņemt darbā papildus inspektorus, kuri veiks uzraudzību un kontroli:</a:t>
            </a:r>
          </a:p>
          <a:p>
            <a:r>
              <a:rPr lang="lv-LV" dirty="0"/>
              <a:t>publiskajos ūdeņos;</a:t>
            </a:r>
          </a:p>
          <a:p>
            <a:r>
              <a:rPr lang="lv-LV" dirty="0"/>
              <a:t>dabas parkā «Piejūra».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569874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108</TotalTime>
  <Words>713</Words>
  <Application>Microsoft Office PowerPoint</Application>
  <PresentationFormat>Widescreen</PresentationFormat>
  <Paragraphs>205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Corbel</vt:lpstr>
      <vt:lpstr>Parallax</vt:lpstr>
      <vt:lpstr>Informatīvs ziņojums par pašvaldības policijas darbu publiskajos ūdeņos Ādažu novadā  </vt:lpstr>
      <vt:lpstr>Atbildīgais par publiskajiem ūdeņiem – Ādažu novada pašvaldības policijas vecākais inspektors</vt:lpstr>
      <vt:lpstr>Sadarbība</vt:lpstr>
      <vt:lpstr>Plānveida apsekošanas un reaģēšana uz izsaukumiem</vt:lpstr>
      <vt:lpstr>PowerPoint Presentation</vt:lpstr>
      <vt:lpstr>PowerPoint Presentation</vt:lpstr>
      <vt:lpstr>PowerPoint Presentation</vt:lpstr>
      <vt:lpstr>PowerPoint Presentation</vt:lpstr>
      <vt:lpstr>Priekšlikums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Ieva Osa</dc:creator>
  <cp:lastModifiedBy>Linda Pavlovska</cp:lastModifiedBy>
  <cp:revision>4</cp:revision>
  <dcterms:created xsi:type="dcterms:W3CDTF">2024-07-15T11:49:50Z</dcterms:created>
  <dcterms:modified xsi:type="dcterms:W3CDTF">2024-07-15T14:30:15Z</dcterms:modified>
</cp:coreProperties>
</file>