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2" r:id="rId3"/>
    <p:sldId id="257" r:id="rId4"/>
    <p:sldId id="264" r:id="rId5"/>
    <p:sldId id="265" r:id="rId6"/>
    <p:sldId id="260" r:id="rId7"/>
    <p:sldId id="263" r:id="rId8"/>
    <p:sldId id="277" r:id="rId9"/>
    <p:sldId id="267" r:id="rId10"/>
    <p:sldId id="268" r:id="rId11"/>
    <p:sldId id="269" r:id="rId12"/>
    <p:sldId id="271" r:id="rId13"/>
    <p:sldId id="275" r:id="rId14"/>
  </p:sldIdLst>
  <p:sldSz cx="12192000" cy="6858000"/>
  <p:notesSz cx="6797675" cy="99266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100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Kā</a:t>
            </a:r>
            <a:r>
              <a:rPr lang="en-US" sz="21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jūs</a:t>
            </a:r>
            <a:r>
              <a:rPr lang="en-US" sz="21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vērtējat</a:t>
            </a:r>
            <a:r>
              <a:rPr lang="en-US" sz="21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savu</a:t>
            </a:r>
            <a:r>
              <a:rPr lang="lv-LV" sz="21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</a:t>
            </a:r>
            <a:r>
              <a:rPr lang="en-US" sz="21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kā</a:t>
            </a:r>
            <a:r>
              <a:rPr lang="en-US" sz="21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mācību</a:t>
            </a:r>
            <a:r>
              <a:rPr lang="en-US" sz="21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jomas</a:t>
            </a:r>
            <a:r>
              <a:rPr lang="en-US" sz="21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koordinatora</a:t>
            </a:r>
            <a:r>
              <a:rPr lang="lv-LV" sz="21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</a:t>
            </a:r>
            <a:r>
              <a:rPr lang="en-US" sz="21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100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darbību</a:t>
            </a:r>
            <a:r>
              <a:rPr lang="en-US" sz="21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2023./2024.</a:t>
            </a:r>
            <a:r>
              <a:rPr lang="lv-LV" sz="21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</a:t>
            </a:r>
            <a:r>
              <a:rPr lang="en-US" sz="21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  <a:r>
              <a:rPr lang="lv-LV" sz="21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</a:t>
            </a:r>
            <a:r>
              <a:rPr lang="en-US" sz="21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</a:t>
            </a:r>
            <a:r>
              <a:rPr lang="lv-LV" sz="21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</a:t>
            </a:r>
            <a:r>
              <a:rPr lang="en-US" sz="2100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opumā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?</a:t>
            </a:r>
          </a:p>
        </c:rich>
      </c:tx>
      <c:layout>
        <c:manualLayout>
          <c:xMode val="edge"/>
          <c:yMode val="edge"/>
          <c:x val="0.18864757258412171"/>
          <c:y val="1.8749998846579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Kā Jūs vērtējat savu kā mācību jomas koordinatora darbību 2023./2024.m.g. kopumā?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F30-4F5E-A337-E36CC1E761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F30-4F5E-A337-E36CC1E761E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F30-4F5E-A337-E36CC1E761E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F30-4F5E-A337-E36CC1E761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Ļoti pozitīvi </c:v>
                </c:pt>
                <c:pt idx="1">
                  <c:v>Drīzāk pozitīvi</c:v>
                </c:pt>
                <c:pt idx="2">
                  <c:v>Drīzāk negatīvi</c:v>
                </c:pt>
                <c:pt idx="3">
                  <c:v>Ļoti negatīvi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  <c:pt idx="2">
                  <c:v>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A7-4F67-AF1F-12DB4862318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>
                <a:solidFill>
                  <a:schemeClr val="tx1">
                    <a:lumMod val="65000"/>
                    <a:lumOff val="35000"/>
                  </a:schemeClr>
                </a:solidFill>
              </a:rPr>
              <a:t>Darbs, kas sniedza vislielāko gandarījumu šajā mācību gadā bija…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>
        <c:manualLayout>
          <c:xMode val="edge"/>
          <c:yMode val="edge"/>
          <c:x val="0.1822134466528425"/>
          <c:y val="1.07109882299311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50262302912331647"/>
          <c:y val="0.1247135938417103"/>
          <c:w val="0.48042955544841287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Atbilžu skaits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Pazīt savas jomas pedagogus, viņu profesionālo pieredzi un varējumu</c:v>
                </c:pt>
                <c:pt idx="1">
                  <c:v>Izzināt un popularizēt labāko pedagoģisko pieredzi</c:v>
                </c:pt>
                <c:pt idx="2">
                  <c:v>Plānot un organizēt olimpiādes, konkursus un citas aktivitātes jomas ietvaros, kurās tiek iesaistīti izglītojamie</c:v>
                </c:pt>
                <c:pt idx="3">
                  <c:v>Sadarbība ar citām mācību jomām</c:v>
                </c:pt>
                <c:pt idx="4">
                  <c:v>Regulāri (1- 2 reizes semestrī) organizēt tematiskas tikšanās pedagogiem/darbiniekiem (runāt/diskutēt par dažādām vienojošām tēmām)</c:v>
                </c:pt>
                <c:pt idx="5">
                  <c:v>Meklēt informāciju par jomas jaunākajiem mācību un metodiskajiem resursiem, dalīties ar tiem</c:v>
                </c:pt>
                <c:pt idx="6">
                  <c:v>Organizēt profesionālās pilnveides pasākumus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7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7D-4E46-97E4-03329D7CE92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0992063"/>
        <c:axId val="140984863"/>
      </c:barChart>
      <c:catAx>
        <c:axId val="140992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cap="none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0984863"/>
        <c:crosses val="autoZero"/>
        <c:auto val="1"/>
        <c:lblAlgn val="ctr"/>
        <c:lblOffset val="100"/>
        <c:noMultiLvlLbl val="0"/>
      </c:catAx>
      <c:valAx>
        <c:axId val="140984863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0992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>
                <a:solidFill>
                  <a:schemeClr val="tx1">
                    <a:lumMod val="65000"/>
                    <a:lumOff val="35000"/>
                  </a:schemeClr>
                </a:solidFill>
              </a:rPr>
              <a:t>Lielākie izaicinājumi, veicot mācību jomas koordinatora pienākumus novadā 2023./2024.m.g.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50056675939226714"/>
          <c:y val="0.17908282300354078"/>
          <c:w val="0.4839537169948428"/>
          <c:h val="0.676118781666431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Atbilžu skaits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Projekta Skola2030 noslēgums, kā rezultātā aktivitātes no projekta īstenotājiem, IZM un VISC izbeidzās, nācās domāt visu pašam/-ai</c:v>
                </c:pt>
                <c:pt idx="1">
                  <c:v>Ikdienas lielā noslodze pamata darbā, neatliek pietiekoši daudz laika un enerģijas jomas koordinēšanai</c:v>
                </c:pt>
                <c:pt idx="2">
                  <c:v>Mācību jomas koordinēšana - jauns izaicinājums (pirmais darba gads)</c:v>
                </c:pt>
                <c:pt idx="3">
                  <c:v>Plānot un organizēt pasākumus/aktivitātes (iesniegt budžeta plāna pieprasījumu, veikt izpildi)</c:v>
                </c:pt>
                <c:pt idx="4">
                  <c:v>Ieinteresēt savas jomas pedagogus/darbiniekus, piedāvājot kaut ko īpašu</c:v>
                </c:pt>
                <c:pt idx="5">
                  <c:v>Lielākajai daļai pedagogu/darbinieku nav aktuāls atbalsts jaunā mācību satura un pieejas plānošanā</c:v>
                </c:pt>
                <c:pt idx="6">
                  <c:v>Trūkst jaunas idejas, ko jomas pedagogiem/darbiniekiem (sadarbībai, atbalstam) varētu piedāvāt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</c:v>
                </c:pt>
                <c:pt idx="1">
                  <c:v>8</c:v>
                </c:pt>
                <c:pt idx="2">
                  <c:v>3</c:v>
                </c:pt>
                <c:pt idx="3">
                  <c:v>0</c:v>
                </c:pt>
                <c:pt idx="4">
                  <c:v>6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F6-4E54-B6A9-B4EC938FC14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032616799"/>
        <c:axId val="2032616319"/>
      </c:barChart>
      <c:catAx>
        <c:axId val="2032616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cap="none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032616319"/>
        <c:crosses val="autoZero"/>
        <c:auto val="1"/>
        <c:lblAlgn val="ctr"/>
        <c:lblOffset val="100"/>
        <c:noMultiLvlLbl val="0"/>
      </c:catAx>
      <c:valAx>
        <c:axId val="2032616319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032616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Vai  m</a:t>
            </a:r>
            <a:r>
              <a:rPr lang="lv-LV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ā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cību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jomu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koordinatori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ir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nepieciešami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novadā</a:t>
            </a:r>
            <a:r>
              <a:rPr lang="lv-LV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lv-LV" sz="24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ja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projekts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Skola2030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ir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noslēdzies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Vai  mēcību jomu koordinatori ir nepieciešami novadā ( jo projekts Skola 2030 ir noslēdzies)?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77E-4BAB-8041-E504865B4F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77E-4BAB-8041-E504865B4F1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Jā</c:v>
                </c:pt>
                <c:pt idx="1">
                  <c:v>Nē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FA-4720-BECD-B58308A9893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Vai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plāno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nākošajā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mācību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gadā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turpināt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darboties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kā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novada </a:t>
            </a:r>
            <a:r>
              <a:rPr lang="lv-LV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mācību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jo</a:t>
            </a:r>
            <a:r>
              <a:rPr lang="lv-LV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koordinators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Vai plāno nākošajā mācību gadā turpināt darboties kā novada jomas koordinators?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93E-46E5-9424-7B67E06A7E2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493E-46E5-9424-7B67E06A7E2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93E-46E5-9424-7B67E06A7E2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DE384CD-AAC8-42FB-88D4-C6A80DAD58CB}" type="VALUE">
                      <a:rPr lang="en-US" smtClean="0"/>
                      <a:pPr/>
                      <a:t>[VALUE]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93E-46E5-9424-7B67E06A7E2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14EF3C2-9660-427C-ACBC-8DAEDDA19759}" type="VALUE">
                      <a:rPr lang="en-US" smtClean="0"/>
                      <a:pPr/>
                      <a:t>[VALUE]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93E-46E5-9424-7B67E06A7E2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354406B-E701-40BE-A192-CF5C435157E2}" type="VALUE">
                      <a:rPr lang="en-US" smtClean="0"/>
                      <a:pPr/>
                      <a:t>[VALUE]</a:t>
                    </a:fld>
                    <a:endParaRPr lang="lv-LV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93E-46E5-9424-7B67E06A7E2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Jā</c:v>
                </c:pt>
                <c:pt idx="1">
                  <c:v>Nē</c:v>
                </c:pt>
                <c:pt idx="2">
                  <c:v>Jā un nē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3E-46E5-9424-7B67E06A7E2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196504279297879"/>
          <c:y val="0.47811017526779098"/>
          <c:w val="9.9622357174804846E-2"/>
          <c:h val="0.205726627941821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C260CA-3DED-4FFA-B319-A766D44C9E06}" type="doc">
      <dgm:prSet loTypeId="urn:microsoft.com/office/officeart/2005/8/layout/process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lv-LV"/>
        </a:p>
      </dgm:t>
    </dgm:pt>
    <dgm:pt modelId="{A488220A-B875-467B-929E-91A2C16DBE8B}">
      <dgm:prSet phldrT="[Text]" custT="1"/>
      <dgm:spPr/>
      <dgm:t>
        <a:bodyPr/>
        <a:lstStyle/>
        <a:p>
          <a:r>
            <a:rPr lang="lv-LV" sz="2400" b="1" dirty="0"/>
            <a:t>Darbības mērķis</a:t>
          </a:r>
        </a:p>
      </dgm:t>
    </dgm:pt>
    <dgm:pt modelId="{31ED4F90-6D6B-4910-BE10-4FA377B408A2}" type="parTrans" cxnId="{4B99684E-2CC3-4193-A9A5-4C181777D5FB}">
      <dgm:prSet/>
      <dgm:spPr/>
      <dgm:t>
        <a:bodyPr/>
        <a:lstStyle/>
        <a:p>
          <a:endParaRPr lang="lv-LV"/>
        </a:p>
      </dgm:t>
    </dgm:pt>
    <dgm:pt modelId="{1CC84989-BC08-439B-B396-73BE8A2D6206}" type="sibTrans" cxnId="{4B99684E-2CC3-4193-A9A5-4C181777D5FB}">
      <dgm:prSet/>
      <dgm:spPr/>
      <dgm:t>
        <a:bodyPr/>
        <a:lstStyle/>
        <a:p>
          <a:endParaRPr lang="lv-LV"/>
        </a:p>
      </dgm:t>
    </dgm:pt>
    <dgm:pt modelId="{232B1E05-8298-4036-8818-E4FB6BAC112A}">
      <dgm:prSet phldrT="[Text]" custT="1"/>
      <dgm:spPr/>
      <dgm:t>
        <a:bodyPr/>
        <a:lstStyle/>
        <a:p>
          <a:pPr algn="ctr"/>
          <a:r>
            <a:rPr lang="lv-LV" sz="2000" dirty="0"/>
            <a:t>Sekmēt </a:t>
          </a:r>
          <a:r>
            <a:rPr lang="lv-LV" sz="2000" b="1" dirty="0"/>
            <a:t>pedagogu sadarbību</a:t>
          </a:r>
          <a:r>
            <a:rPr lang="lv-LV" sz="2000" dirty="0"/>
            <a:t> un </a:t>
          </a:r>
          <a:r>
            <a:rPr lang="lv-LV" sz="2000" b="1" dirty="0"/>
            <a:t>savstarpēju atbalstu</a:t>
          </a:r>
          <a:r>
            <a:rPr lang="lv-LV" sz="2000" dirty="0"/>
            <a:t> kvalitatīva mācību procesa nodrošināšanai vispārējās izglītības iestādēs</a:t>
          </a:r>
        </a:p>
      </dgm:t>
    </dgm:pt>
    <dgm:pt modelId="{CB5F15BE-3313-4206-81A7-DC15DF294868}" type="sibTrans" cxnId="{28D2B2AE-F124-43AD-900C-1F5E18CC4547}">
      <dgm:prSet/>
      <dgm:spPr/>
      <dgm:t>
        <a:bodyPr/>
        <a:lstStyle/>
        <a:p>
          <a:endParaRPr lang="lv-LV"/>
        </a:p>
      </dgm:t>
    </dgm:pt>
    <dgm:pt modelId="{EAA07161-E5B8-416F-9394-9381303691E4}" type="parTrans" cxnId="{28D2B2AE-F124-43AD-900C-1F5E18CC4547}">
      <dgm:prSet/>
      <dgm:spPr/>
      <dgm:t>
        <a:bodyPr/>
        <a:lstStyle/>
        <a:p>
          <a:endParaRPr lang="lv-LV"/>
        </a:p>
      </dgm:t>
    </dgm:pt>
    <dgm:pt modelId="{4022AACB-01B2-4B47-858C-1C9EDC4A5B40}">
      <dgm:prSet phldrT="[Text]" custT="1"/>
      <dgm:spPr/>
      <dgm:t>
        <a:bodyPr/>
        <a:lstStyle/>
        <a:p>
          <a:r>
            <a:rPr lang="lv-LV" sz="2200" b="1" dirty="0"/>
            <a:t>*2023./2024. mācību gadā Ādažu novadā </a:t>
          </a:r>
        </a:p>
      </dgm:t>
    </dgm:pt>
    <dgm:pt modelId="{C368759A-9EDF-44DB-965A-3A97CFCC165B}" type="sibTrans" cxnId="{7E40EC9B-0AEF-4F2E-92DE-8002301E6B19}">
      <dgm:prSet/>
      <dgm:spPr/>
      <dgm:t>
        <a:bodyPr/>
        <a:lstStyle/>
        <a:p>
          <a:endParaRPr lang="lv-LV"/>
        </a:p>
      </dgm:t>
    </dgm:pt>
    <dgm:pt modelId="{30958EC9-109E-4381-B1E8-8BCDA0B742CE}" type="parTrans" cxnId="{7E40EC9B-0AEF-4F2E-92DE-8002301E6B19}">
      <dgm:prSet/>
      <dgm:spPr/>
      <dgm:t>
        <a:bodyPr/>
        <a:lstStyle/>
        <a:p>
          <a:endParaRPr lang="lv-LV"/>
        </a:p>
      </dgm:t>
    </dgm:pt>
    <dgm:pt modelId="{49D4118B-632D-42F7-BC2E-D245C4183CAB}">
      <dgm:prSet phldrT="[Text]" custT="1"/>
      <dgm:spPr/>
      <dgm:t>
        <a:bodyPr/>
        <a:lstStyle/>
        <a:p>
          <a:pPr algn="ctr"/>
          <a:r>
            <a:rPr lang="lv-LV" sz="2000" dirty="0"/>
            <a:t>Septembrī darbu uzsāka </a:t>
          </a:r>
          <a:r>
            <a:rPr lang="lv-LV" sz="2000" b="1" dirty="0"/>
            <a:t>13</a:t>
          </a:r>
          <a:r>
            <a:rPr lang="lv-LV" sz="2000" dirty="0"/>
            <a:t> </a:t>
          </a:r>
          <a:r>
            <a:rPr lang="lv-LV" sz="2000" b="0" dirty="0"/>
            <a:t>mācību jomu koordinatori, mācību gadu noslēdza - </a:t>
          </a:r>
          <a:r>
            <a:rPr lang="lv-LV" sz="2000" b="1" dirty="0"/>
            <a:t>11 </a:t>
          </a:r>
        </a:p>
      </dgm:t>
    </dgm:pt>
    <dgm:pt modelId="{D210E5F9-7E53-49B6-8A4E-1721F0A79086}" type="sibTrans" cxnId="{94192768-D19B-40DD-9B9E-1F013C933F5E}">
      <dgm:prSet/>
      <dgm:spPr/>
      <dgm:t>
        <a:bodyPr/>
        <a:lstStyle/>
        <a:p>
          <a:endParaRPr lang="lv-LV"/>
        </a:p>
      </dgm:t>
    </dgm:pt>
    <dgm:pt modelId="{7C14D7B7-5A04-451E-A330-02C7000EC3F1}" type="parTrans" cxnId="{94192768-D19B-40DD-9B9E-1F013C933F5E}">
      <dgm:prSet/>
      <dgm:spPr/>
      <dgm:t>
        <a:bodyPr/>
        <a:lstStyle/>
        <a:p>
          <a:endParaRPr lang="lv-LV"/>
        </a:p>
      </dgm:t>
    </dgm:pt>
    <dgm:pt modelId="{BAE5301F-8215-4A4A-BC22-2E47E5F7D562}" type="pres">
      <dgm:prSet presAssocID="{63C260CA-3DED-4FFA-B319-A766D44C9E06}" presName="Name0" presStyleCnt="0">
        <dgm:presLayoutVars>
          <dgm:dir/>
          <dgm:animLvl val="lvl"/>
          <dgm:resizeHandles val="exact"/>
        </dgm:presLayoutVars>
      </dgm:prSet>
      <dgm:spPr/>
    </dgm:pt>
    <dgm:pt modelId="{8200F181-36CC-4331-B252-53FA314326E9}" type="pres">
      <dgm:prSet presAssocID="{4022AACB-01B2-4B47-858C-1C9EDC4A5B40}" presName="boxAndChildren" presStyleCnt="0"/>
      <dgm:spPr/>
    </dgm:pt>
    <dgm:pt modelId="{D88F1F69-1DD3-4254-AED6-B267E0553284}" type="pres">
      <dgm:prSet presAssocID="{4022AACB-01B2-4B47-858C-1C9EDC4A5B40}" presName="parentTextBox" presStyleLbl="node1" presStyleIdx="0" presStyleCnt="2"/>
      <dgm:spPr/>
    </dgm:pt>
    <dgm:pt modelId="{05ABF1CC-6374-4299-B751-B6B0E8842958}" type="pres">
      <dgm:prSet presAssocID="{4022AACB-01B2-4B47-858C-1C9EDC4A5B40}" presName="entireBox" presStyleLbl="node1" presStyleIdx="0" presStyleCnt="2"/>
      <dgm:spPr/>
    </dgm:pt>
    <dgm:pt modelId="{41230A66-D378-4968-8B04-659418F80C34}" type="pres">
      <dgm:prSet presAssocID="{4022AACB-01B2-4B47-858C-1C9EDC4A5B40}" presName="descendantBox" presStyleCnt="0"/>
      <dgm:spPr/>
    </dgm:pt>
    <dgm:pt modelId="{94CCA06F-F38E-4C7B-BB61-7E2BC2E15994}" type="pres">
      <dgm:prSet presAssocID="{49D4118B-632D-42F7-BC2E-D245C4183CAB}" presName="childTextBox" presStyleLbl="fgAccFollowNode1" presStyleIdx="0" presStyleCnt="2" custScaleY="118795" custLinFactNeighborY="-949">
        <dgm:presLayoutVars>
          <dgm:bulletEnabled val="1"/>
        </dgm:presLayoutVars>
      </dgm:prSet>
      <dgm:spPr/>
    </dgm:pt>
    <dgm:pt modelId="{214C590E-089E-4718-B725-8BDFFCCC232D}" type="pres">
      <dgm:prSet presAssocID="{1CC84989-BC08-439B-B396-73BE8A2D6206}" presName="sp" presStyleCnt="0"/>
      <dgm:spPr/>
    </dgm:pt>
    <dgm:pt modelId="{6257D02C-FB44-435B-802C-593B29139881}" type="pres">
      <dgm:prSet presAssocID="{A488220A-B875-467B-929E-91A2C16DBE8B}" presName="arrowAndChildren" presStyleCnt="0"/>
      <dgm:spPr/>
    </dgm:pt>
    <dgm:pt modelId="{274109B8-0F9B-4339-9545-1629F6CBF22B}" type="pres">
      <dgm:prSet presAssocID="{A488220A-B875-467B-929E-91A2C16DBE8B}" presName="parentTextArrow" presStyleLbl="node1" presStyleIdx="0" presStyleCnt="2"/>
      <dgm:spPr/>
    </dgm:pt>
    <dgm:pt modelId="{200049AC-B9CD-4B8C-B510-0B4095AF6B62}" type="pres">
      <dgm:prSet presAssocID="{A488220A-B875-467B-929E-91A2C16DBE8B}" presName="arrow" presStyleLbl="node1" presStyleIdx="1" presStyleCnt="2" custScaleY="82049" custLinFactNeighborX="-2431" custLinFactNeighborY="-38"/>
      <dgm:spPr/>
    </dgm:pt>
    <dgm:pt modelId="{CA8C8CEF-14EA-464F-AEE5-3E8DE8E9FE8A}" type="pres">
      <dgm:prSet presAssocID="{A488220A-B875-467B-929E-91A2C16DBE8B}" presName="descendantArrow" presStyleCnt="0"/>
      <dgm:spPr/>
    </dgm:pt>
    <dgm:pt modelId="{94B61463-9D4D-472A-9CF3-87D3AA3842C7}" type="pres">
      <dgm:prSet presAssocID="{232B1E05-8298-4036-8818-E4FB6BAC112A}" presName="childTextArrow" presStyleLbl="fgAccFollowNode1" presStyleIdx="1" presStyleCnt="2" custScaleY="112819">
        <dgm:presLayoutVars>
          <dgm:bulletEnabled val="1"/>
        </dgm:presLayoutVars>
      </dgm:prSet>
      <dgm:spPr/>
    </dgm:pt>
  </dgm:ptLst>
  <dgm:cxnLst>
    <dgm:cxn modelId="{2E319208-C7E7-4D26-9CC2-0E96535E6F79}" type="presOf" srcId="{4022AACB-01B2-4B47-858C-1C9EDC4A5B40}" destId="{D88F1F69-1DD3-4254-AED6-B267E0553284}" srcOrd="0" destOrd="0" presId="urn:microsoft.com/office/officeart/2005/8/layout/process4"/>
    <dgm:cxn modelId="{0055130A-8393-4007-868E-ED486414FF1A}" type="presOf" srcId="{232B1E05-8298-4036-8818-E4FB6BAC112A}" destId="{94B61463-9D4D-472A-9CF3-87D3AA3842C7}" srcOrd="0" destOrd="0" presId="urn:microsoft.com/office/officeart/2005/8/layout/process4"/>
    <dgm:cxn modelId="{53F63514-1821-42CA-8E28-3D2E3D72B7C4}" type="presOf" srcId="{A488220A-B875-467B-929E-91A2C16DBE8B}" destId="{274109B8-0F9B-4339-9545-1629F6CBF22B}" srcOrd="0" destOrd="0" presId="urn:microsoft.com/office/officeart/2005/8/layout/process4"/>
    <dgm:cxn modelId="{45B0673F-D4D9-4EDE-9B8B-A049E4E5FEAA}" type="presOf" srcId="{49D4118B-632D-42F7-BC2E-D245C4183CAB}" destId="{94CCA06F-F38E-4C7B-BB61-7E2BC2E15994}" srcOrd="0" destOrd="0" presId="urn:microsoft.com/office/officeart/2005/8/layout/process4"/>
    <dgm:cxn modelId="{94192768-D19B-40DD-9B9E-1F013C933F5E}" srcId="{4022AACB-01B2-4B47-858C-1C9EDC4A5B40}" destId="{49D4118B-632D-42F7-BC2E-D245C4183CAB}" srcOrd="0" destOrd="0" parTransId="{7C14D7B7-5A04-451E-A330-02C7000EC3F1}" sibTransId="{D210E5F9-7E53-49B6-8A4E-1721F0A79086}"/>
    <dgm:cxn modelId="{4B99684E-2CC3-4193-A9A5-4C181777D5FB}" srcId="{63C260CA-3DED-4FFA-B319-A766D44C9E06}" destId="{A488220A-B875-467B-929E-91A2C16DBE8B}" srcOrd="0" destOrd="0" parTransId="{31ED4F90-6D6B-4910-BE10-4FA377B408A2}" sibTransId="{1CC84989-BC08-439B-B396-73BE8A2D6206}"/>
    <dgm:cxn modelId="{FF556E72-93FC-4D91-993E-31D3DB730477}" type="presOf" srcId="{63C260CA-3DED-4FFA-B319-A766D44C9E06}" destId="{BAE5301F-8215-4A4A-BC22-2E47E5F7D562}" srcOrd="0" destOrd="0" presId="urn:microsoft.com/office/officeart/2005/8/layout/process4"/>
    <dgm:cxn modelId="{7E40EC9B-0AEF-4F2E-92DE-8002301E6B19}" srcId="{63C260CA-3DED-4FFA-B319-A766D44C9E06}" destId="{4022AACB-01B2-4B47-858C-1C9EDC4A5B40}" srcOrd="1" destOrd="0" parTransId="{30958EC9-109E-4381-B1E8-8BCDA0B742CE}" sibTransId="{C368759A-9EDF-44DB-965A-3A97CFCC165B}"/>
    <dgm:cxn modelId="{28D2B2AE-F124-43AD-900C-1F5E18CC4547}" srcId="{A488220A-B875-467B-929E-91A2C16DBE8B}" destId="{232B1E05-8298-4036-8818-E4FB6BAC112A}" srcOrd="0" destOrd="0" parTransId="{EAA07161-E5B8-416F-9394-9381303691E4}" sibTransId="{CB5F15BE-3313-4206-81A7-DC15DF294868}"/>
    <dgm:cxn modelId="{EBC431B1-4187-4123-9E8B-B72CC426FEEF}" type="presOf" srcId="{A488220A-B875-467B-929E-91A2C16DBE8B}" destId="{200049AC-B9CD-4B8C-B510-0B4095AF6B62}" srcOrd="1" destOrd="0" presId="urn:microsoft.com/office/officeart/2005/8/layout/process4"/>
    <dgm:cxn modelId="{1CE271E1-0BD2-4C00-8F1B-11FB883A98C7}" type="presOf" srcId="{4022AACB-01B2-4B47-858C-1C9EDC4A5B40}" destId="{05ABF1CC-6374-4299-B751-B6B0E8842958}" srcOrd="1" destOrd="0" presId="urn:microsoft.com/office/officeart/2005/8/layout/process4"/>
    <dgm:cxn modelId="{D93306FB-8A67-4FAB-84E4-5DA9C75D265B}" type="presParOf" srcId="{BAE5301F-8215-4A4A-BC22-2E47E5F7D562}" destId="{8200F181-36CC-4331-B252-53FA314326E9}" srcOrd="0" destOrd="0" presId="urn:microsoft.com/office/officeart/2005/8/layout/process4"/>
    <dgm:cxn modelId="{FBA9B5B2-08E9-47BB-BF86-53DE1279E488}" type="presParOf" srcId="{8200F181-36CC-4331-B252-53FA314326E9}" destId="{D88F1F69-1DD3-4254-AED6-B267E0553284}" srcOrd="0" destOrd="0" presId="urn:microsoft.com/office/officeart/2005/8/layout/process4"/>
    <dgm:cxn modelId="{D73EC028-175E-40CE-BC7C-5F8E7DEE7650}" type="presParOf" srcId="{8200F181-36CC-4331-B252-53FA314326E9}" destId="{05ABF1CC-6374-4299-B751-B6B0E8842958}" srcOrd="1" destOrd="0" presId="urn:microsoft.com/office/officeart/2005/8/layout/process4"/>
    <dgm:cxn modelId="{E5A73462-F69B-4BBC-A78B-8DFE2B11B9BA}" type="presParOf" srcId="{8200F181-36CC-4331-B252-53FA314326E9}" destId="{41230A66-D378-4968-8B04-659418F80C34}" srcOrd="2" destOrd="0" presId="urn:microsoft.com/office/officeart/2005/8/layout/process4"/>
    <dgm:cxn modelId="{09999017-346F-4E67-BAA3-485408970507}" type="presParOf" srcId="{41230A66-D378-4968-8B04-659418F80C34}" destId="{94CCA06F-F38E-4C7B-BB61-7E2BC2E15994}" srcOrd="0" destOrd="0" presId="urn:microsoft.com/office/officeart/2005/8/layout/process4"/>
    <dgm:cxn modelId="{819632A2-4FAD-45F4-87CA-A892C1AD4CF6}" type="presParOf" srcId="{BAE5301F-8215-4A4A-BC22-2E47E5F7D562}" destId="{214C590E-089E-4718-B725-8BDFFCCC232D}" srcOrd="1" destOrd="0" presId="urn:microsoft.com/office/officeart/2005/8/layout/process4"/>
    <dgm:cxn modelId="{5832EC31-5D42-4C21-B8C9-E92646387D4B}" type="presParOf" srcId="{BAE5301F-8215-4A4A-BC22-2E47E5F7D562}" destId="{6257D02C-FB44-435B-802C-593B29139881}" srcOrd="2" destOrd="0" presId="urn:microsoft.com/office/officeart/2005/8/layout/process4"/>
    <dgm:cxn modelId="{496D0960-6D1C-45B3-8CD8-4047FC16C9D0}" type="presParOf" srcId="{6257D02C-FB44-435B-802C-593B29139881}" destId="{274109B8-0F9B-4339-9545-1629F6CBF22B}" srcOrd="0" destOrd="0" presId="urn:microsoft.com/office/officeart/2005/8/layout/process4"/>
    <dgm:cxn modelId="{AEE9D981-4BC2-4DC3-A907-664F95804033}" type="presParOf" srcId="{6257D02C-FB44-435B-802C-593B29139881}" destId="{200049AC-B9CD-4B8C-B510-0B4095AF6B62}" srcOrd="1" destOrd="0" presId="urn:microsoft.com/office/officeart/2005/8/layout/process4"/>
    <dgm:cxn modelId="{963DFC5B-D26B-4707-9298-0BC35634BBEF}" type="presParOf" srcId="{6257D02C-FB44-435B-802C-593B29139881}" destId="{CA8C8CEF-14EA-464F-AEE5-3E8DE8E9FE8A}" srcOrd="2" destOrd="0" presId="urn:microsoft.com/office/officeart/2005/8/layout/process4"/>
    <dgm:cxn modelId="{2F1F4513-CB78-4C9E-B5B6-5EF0EB715EE2}" type="presParOf" srcId="{CA8C8CEF-14EA-464F-AEE5-3E8DE8E9FE8A}" destId="{94B61463-9D4D-472A-9CF3-87D3AA3842C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EFCF66-AC05-4601-94A2-BCA496A3DCE3}" type="doc">
      <dgm:prSet loTypeId="urn:diagrams.loki3.com/VaryingWidthList" loCatId="officeonlin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lv-LV"/>
        </a:p>
      </dgm:t>
    </dgm:pt>
    <dgm:pt modelId="{41ADEDA3-F33B-4F9D-AF55-788188645D66}">
      <dgm:prSet phldrT="[Text]" custT="1"/>
      <dgm:spPr/>
      <dgm:t>
        <a:bodyPr/>
        <a:lstStyle/>
        <a:p>
          <a:r>
            <a:rPr lang="lv-LV" sz="1600" b="1" dirty="0"/>
            <a:t>Pirmsskolas</a:t>
          </a:r>
          <a:r>
            <a:rPr lang="lv-LV" sz="1600" dirty="0"/>
            <a:t> mācību joma</a:t>
          </a:r>
        </a:p>
      </dgm:t>
    </dgm:pt>
    <dgm:pt modelId="{69E1E93B-610B-49E2-BCC4-3AEDA58804BC}" type="parTrans" cxnId="{F10EEE37-B334-4EBB-9DF3-DA2B85C1153B}">
      <dgm:prSet/>
      <dgm:spPr/>
      <dgm:t>
        <a:bodyPr/>
        <a:lstStyle/>
        <a:p>
          <a:endParaRPr lang="lv-LV"/>
        </a:p>
      </dgm:t>
    </dgm:pt>
    <dgm:pt modelId="{D8352EC6-70E0-4B6B-8B0A-B7FDD4D5B8B5}" type="sibTrans" cxnId="{F10EEE37-B334-4EBB-9DF3-DA2B85C1153B}">
      <dgm:prSet/>
      <dgm:spPr/>
      <dgm:t>
        <a:bodyPr/>
        <a:lstStyle/>
        <a:p>
          <a:endParaRPr lang="lv-LV"/>
        </a:p>
      </dgm:t>
    </dgm:pt>
    <dgm:pt modelId="{09EC52FA-0ECA-41F7-A906-9D1C63575E09}">
      <dgm:prSet phldrT="[Text]" custT="1"/>
      <dgm:spPr/>
      <dgm:t>
        <a:bodyPr/>
        <a:lstStyle/>
        <a:p>
          <a:r>
            <a:rPr lang="lv-LV" sz="1600" b="1" dirty="0"/>
            <a:t>Sākumskolas</a:t>
          </a:r>
          <a:r>
            <a:rPr lang="lv-LV" sz="1600" dirty="0"/>
            <a:t> mācību joma</a:t>
          </a:r>
        </a:p>
      </dgm:t>
    </dgm:pt>
    <dgm:pt modelId="{FCC87232-5CBA-4C36-AC38-9E603F8D5030}" type="parTrans" cxnId="{97554F9E-34A3-4CFA-8198-D1B21BF2CCF9}">
      <dgm:prSet/>
      <dgm:spPr/>
      <dgm:t>
        <a:bodyPr/>
        <a:lstStyle/>
        <a:p>
          <a:endParaRPr lang="lv-LV"/>
        </a:p>
      </dgm:t>
    </dgm:pt>
    <dgm:pt modelId="{F8B8B447-4DDA-40E3-8826-768A9A515DE2}" type="sibTrans" cxnId="{97554F9E-34A3-4CFA-8198-D1B21BF2CCF9}">
      <dgm:prSet/>
      <dgm:spPr/>
      <dgm:t>
        <a:bodyPr/>
        <a:lstStyle/>
        <a:p>
          <a:endParaRPr lang="lv-LV"/>
        </a:p>
      </dgm:t>
    </dgm:pt>
    <dgm:pt modelId="{AA99C358-334A-499B-B290-9474E2BC3824}">
      <dgm:prSet phldrT="[Text]" custT="1"/>
      <dgm:spPr/>
      <dgm:t>
        <a:bodyPr/>
        <a:lstStyle/>
        <a:p>
          <a:r>
            <a:rPr lang="lv-LV" sz="1600" b="1" dirty="0"/>
            <a:t>Tehnoloģiju</a:t>
          </a:r>
          <a:r>
            <a:rPr lang="lv-LV" sz="1600" dirty="0"/>
            <a:t> mācību joma</a:t>
          </a:r>
        </a:p>
      </dgm:t>
    </dgm:pt>
    <dgm:pt modelId="{1F7205F4-726B-45DE-A315-AE5D7EA499F4}" type="parTrans" cxnId="{8B447C35-32DF-420F-BDB3-C20988E3C5FF}">
      <dgm:prSet/>
      <dgm:spPr/>
      <dgm:t>
        <a:bodyPr/>
        <a:lstStyle/>
        <a:p>
          <a:endParaRPr lang="lv-LV"/>
        </a:p>
      </dgm:t>
    </dgm:pt>
    <dgm:pt modelId="{D97E3B66-555F-4236-81C8-592E53C25299}" type="sibTrans" cxnId="{8B447C35-32DF-420F-BDB3-C20988E3C5FF}">
      <dgm:prSet/>
      <dgm:spPr/>
      <dgm:t>
        <a:bodyPr/>
        <a:lstStyle/>
        <a:p>
          <a:endParaRPr lang="lv-LV"/>
        </a:p>
      </dgm:t>
    </dgm:pt>
    <dgm:pt modelId="{561F03C0-51D0-450F-BE38-3B6CE340B6C9}">
      <dgm:prSet phldrT="[Text]" custT="1"/>
      <dgm:spPr/>
      <dgm:t>
        <a:bodyPr/>
        <a:lstStyle/>
        <a:p>
          <a:r>
            <a:rPr lang="lv-LV" sz="1600" b="1" dirty="0"/>
            <a:t>Kultūras un pašizpausme mākslā </a:t>
          </a:r>
          <a:r>
            <a:rPr lang="lv-LV" sz="1600" dirty="0"/>
            <a:t>mācību joma</a:t>
          </a:r>
        </a:p>
      </dgm:t>
    </dgm:pt>
    <dgm:pt modelId="{207C4D9F-FF2A-46DF-AEBD-05CC6732442E}" type="parTrans" cxnId="{1CDD794A-D393-4E5D-ABA9-0DCA82E5E21A}">
      <dgm:prSet/>
      <dgm:spPr/>
      <dgm:t>
        <a:bodyPr/>
        <a:lstStyle/>
        <a:p>
          <a:endParaRPr lang="lv-LV"/>
        </a:p>
      </dgm:t>
    </dgm:pt>
    <dgm:pt modelId="{E77678E2-AA8F-4DBE-BAC4-2C06CCC5EBF2}" type="sibTrans" cxnId="{1CDD794A-D393-4E5D-ABA9-0DCA82E5E21A}">
      <dgm:prSet/>
      <dgm:spPr/>
      <dgm:t>
        <a:bodyPr/>
        <a:lstStyle/>
        <a:p>
          <a:endParaRPr lang="lv-LV"/>
        </a:p>
      </dgm:t>
    </dgm:pt>
    <dgm:pt modelId="{CC9C233A-444E-4F28-BA43-30125173FCD6}">
      <dgm:prSet phldrT="[Text]" custT="1"/>
      <dgm:spPr/>
      <dgm:t>
        <a:bodyPr/>
        <a:lstStyle/>
        <a:p>
          <a:r>
            <a:rPr lang="lv-LV" sz="1600" b="1" dirty="0"/>
            <a:t>Svešvalodu</a:t>
          </a:r>
          <a:r>
            <a:rPr lang="lv-LV" sz="1600" dirty="0"/>
            <a:t> mācību joma</a:t>
          </a:r>
        </a:p>
      </dgm:t>
    </dgm:pt>
    <dgm:pt modelId="{60F5958C-A63B-4FDC-AB6F-58CCDA3C55AC}" type="parTrans" cxnId="{C35E4D4C-5C7A-4F5D-B79A-3DA9FF962A1F}">
      <dgm:prSet/>
      <dgm:spPr/>
      <dgm:t>
        <a:bodyPr/>
        <a:lstStyle/>
        <a:p>
          <a:endParaRPr lang="lv-LV"/>
        </a:p>
      </dgm:t>
    </dgm:pt>
    <dgm:pt modelId="{FBD6434F-83EE-4632-920F-54A20A6DB065}" type="sibTrans" cxnId="{C35E4D4C-5C7A-4F5D-B79A-3DA9FF962A1F}">
      <dgm:prSet/>
      <dgm:spPr/>
      <dgm:t>
        <a:bodyPr/>
        <a:lstStyle/>
        <a:p>
          <a:endParaRPr lang="lv-LV"/>
        </a:p>
      </dgm:t>
    </dgm:pt>
    <dgm:pt modelId="{69C13D6D-B327-4C19-A54D-B3D91C66BF95}">
      <dgm:prSet phldrT="[Text]" custT="1"/>
      <dgm:spPr/>
      <dgm:t>
        <a:bodyPr/>
        <a:lstStyle/>
        <a:p>
          <a:r>
            <a:rPr lang="lv-LV" sz="1600" b="1" dirty="0"/>
            <a:t>Veselības un fiziskās aktivitātes </a:t>
          </a:r>
          <a:r>
            <a:rPr lang="lv-LV" sz="1400" dirty="0"/>
            <a:t>mācību joma</a:t>
          </a:r>
          <a:endParaRPr lang="lv-LV" sz="1600" dirty="0"/>
        </a:p>
      </dgm:t>
    </dgm:pt>
    <dgm:pt modelId="{D06A44D2-8B57-4EF8-B884-1ED9439F68C1}" type="parTrans" cxnId="{2BDA5295-FA70-4C70-BED3-A70A317F898B}">
      <dgm:prSet/>
      <dgm:spPr/>
      <dgm:t>
        <a:bodyPr/>
        <a:lstStyle/>
        <a:p>
          <a:endParaRPr lang="lv-LV"/>
        </a:p>
      </dgm:t>
    </dgm:pt>
    <dgm:pt modelId="{FD990584-E2D5-4922-81E0-5DBC3E6EC736}" type="sibTrans" cxnId="{2BDA5295-FA70-4C70-BED3-A70A317F898B}">
      <dgm:prSet/>
      <dgm:spPr/>
      <dgm:t>
        <a:bodyPr/>
        <a:lstStyle/>
        <a:p>
          <a:endParaRPr lang="lv-LV"/>
        </a:p>
      </dgm:t>
    </dgm:pt>
    <dgm:pt modelId="{58607E0B-8C1E-49CC-BF63-B3A1A568761C}">
      <dgm:prSet phldrT="[Text]" custT="1"/>
      <dgm:spPr/>
      <dgm:t>
        <a:bodyPr/>
        <a:lstStyle/>
        <a:p>
          <a:r>
            <a:rPr lang="lv-LV" sz="1600" b="1" dirty="0"/>
            <a:t>Sociālā un pilsoniskā </a:t>
          </a:r>
          <a:r>
            <a:rPr lang="lv-LV" sz="1600" dirty="0"/>
            <a:t>mācību  joma</a:t>
          </a:r>
        </a:p>
      </dgm:t>
    </dgm:pt>
    <dgm:pt modelId="{942E606C-E118-477F-9423-685977B868F5}" type="parTrans" cxnId="{C680829C-39E6-417B-B117-8CD6CC699FDB}">
      <dgm:prSet/>
      <dgm:spPr/>
      <dgm:t>
        <a:bodyPr/>
        <a:lstStyle/>
        <a:p>
          <a:endParaRPr lang="lv-LV"/>
        </a:p>
      </dgm:t>
    </dgm:pt>
    <dgm:pt modelId="{E7D21592-D5FF-4C7C-9FDC-A650841B508B}" type="sibTrans" cxnId="{C680829C-39E6-417B-B117-8CD6CC699FDB}">
      <dgm:prSet/>
      <dgm:spPr/>
      <dgm:t>
        <a:bodyPr/>
        <a:lstStyle/>
        <a:p>
          <a:endParaRPr lang="lv-LV"/>
        </a:p>
      </dgm:t>
    </dgm:pt>
    <dgm:pt modelId="{D0CDE18A-08F3-4D64-9C3C-AA9DDF78E3AE}">
      <dgm:prSet phldrT="[Text]" custT="1"/>
      <dgm:spPr/>
      <dgm:t>
        <a:bodyPr/>
        <a:lstStyle/>
        <a:p>
          <a:r>
            <a:rPr lang="lv-LV" sz="1600" b="1" dirty="0"/>
            <a:t>Iekļaujošās izglītības </a:t>
          </a:r>
          <a:r>
            <a:rPr lang="lv-LV" sz="1600" dirty="0"/>
            <a:t>mācību joma</a:t>
          </a:r>
        </a:p>
      </dgm:t>
    </dgm:pt>
    <dgm:pt modelId="{A8565251-6F20-4F6C-916D-70E050A40E7A}" type="parTrans" cxnId="{4826F36A-A71C-4240-BBBE-9F0198A9EB3B}">
      <dgm:prSet/>
      <dgm:spPr/>
      <dgm:t>
        <a:bodyPr/>
        <a:lstStyle/>
        <a:p>
          <a:endParaRPr lang="lv-LV"/>
        </a:p>
      </dgm:t>
    </dgm:pt>
    <dgm:pt modelId="{7DC0E6D4-67ED-4FBF-8A57-BE5D6CE2C933}" type="sibTrans" cxnId="{4826F36A-A71C-4240-BBBE-9F0198A9EB3B}">
      <dgm:prSet/>
      <dgm:spPr/>
      <dgm:t>
        <a:bodyPr/>
        <a:lstStyle/>
        <a:p>
          <a:endParaRPr lang="lv-LV"/>
        </a:p>
      </dgm:t>
    </dgm:pt>
    <dgm:pt modelId="{B5343DF2-1372-46A7-AC7C-DFDB76D082EE}">
      <dgm:prSet phldrT="[Text]" custT="1"/>
      <dgm:spPr/>
      <dgm:t>
        <a:bodyPr/>
        <a:lstStyle/>
        <a:p>
          <a:r>
            <a:rPr lang="lv-LV" sz="1600" b="1" dirty="0"/>
            <a:t>Matemātikas</a:t>
          </a:r>
          <a:r>
            <a:rPr lang="lv-LV" sz="1600" dirty="0"/>
            <a:t> mācību joma</a:t>
          </a:r>
        </a:p>
      </dgm:t>
    </dgm:pt>
    <dgm:pt modelId="{0AD95CC8-1C96-4C15-B7C8-F7A7CDB86205}" type="parTrans" cxnId="{B932E92F-94C2-4C59-BA8A-AC83B7D93E3B}">
      <dgm:prSet/>
      <dgm:spPr/>
      <dgm:t>
        <a:bodyPr/>
        <a:lstStyle/>
        <a:p>
          <a:endParaRPr lang="lv-LV"/>
        </a:p>
      </dgm:t>
    </dgm:pt>
    <dgm:pt modelId="{734891AD-2D8C-4662-8EB7-C5CFB5519168}" type="sibTrans" cxnId="{B932E92F-94C2-4C59-BA8A-AC83B7D93E3B}">
      <dgm:prSet/>
      <dgm:spPr/>
      <dgm:t>
        <a:bodyPr/>
        <a:lstStyle/>
        <a:p>
          <a:endParaRPr lang="lv-LV"/>
        </a:p>
      </dgm:t>
    </dgm:pt>
    <dgm:pt modelId="{503AEE78-E951-4174-96C3-C78EB12F772E}">
      <dgm:prSet phldrT="[Text]" custT="1"/>
      <dgm:spPr/>
      <dgm:t>
        <a:bodyPr/>
        <a:lstStyle/>
        <a:p>
          <a:r>
            <a:rPr lang="lv-LV" sz="1600" b="1" dirty="0"/>
            <a:t>Dabaszinātnes </a:t>
          </a:r>
          <a:r>
            <a:rPr lang="lv-LV" sz="1600" dirty="0"/>
            <a:t>mācību joma</a:t>
          </a:r>
        </a:p>
      </dgm:t>
    </dgm:pt>
    <dgm:pt modelId="{B4C3B08F-7F0C-4540-94EF-2479AF983FC9}" type="parTrans" cxnId="{6B9151F8-9AE4-4851-B223-24480EFFE365}">
      <dgm:prSet/>
      <dgm:spPr/>
      <dgm:t>
        <a:bodyPr/>
        <a:lstStyle/>
        <a:p>
          <a:endParaRPr lang="lv-LV"/>
        </a:p>
      </dgm:t>
    </dgm:pt>
    <dgm:pt modelId="{3B192CEF-9204-49A8-9848-2181DAEDA9A4}" type="sibTrans" cxnId="{6B9151F8-9AE4-4851-B223-24480EFFE365}">
      <dgm:prSet/>
      <dgm:spPr/>
      <dgm:t>
        <a:bodyPr/>
        <a:lstStyle/>
        <a:p>
          <a:endParaRPr lang="lv-LV"/>
        </a:p>
      </dgm:t>
    </dgm:pt>
    <dgm:pt modelId="{6910C306-50E9-4813-A938-171E61A27F7D}">
      <dgm:prSet phldrT="[Text]" custT="1"/>
      <dgm:spPr/>
      <dgm:t>
        <a:bodyPr/>
        <a:lstStyle/>
        <a:p>
          <a:r>
            <a:rPr lang="lv-LV" sz="1600" b="1" dirty="0"/>
            <a:t>Latviešu valodas </a:t>
          </a:r>
          <a:r>
            <a:rPr lang="lv-LV" sz="1600" dirty="0"/>
            <a:t>mācību joma</a:t>
          </a:r>
        </a:p>
      </dgm:t>
    </dgm:pt>
    <dgm:pt modelId="{8BFEDFB8-FB18-4019-A5B5-C94052CA0364}" type="parTrans" cxnId="{BA4760AA-DAA1-46C9-85AD-41B6AEC5D652}">
      <dgm:prSet/>
      <dgm:spPr/>
      <dgm:t>
        <a:bodyPr/>
        <a:lstStyle/>
        <a:p>
          <a:endParaRPr lang="lv-LV"/>
        </a:p>
      </dgm:t>
    </dgm:pt>
    <dgm:pt modelId="{3570DA33-D025-4202-91C7-99DBD0AF1D6B}" type="sibTrans" cxnId="{BA4760AA-DAA1-46C9-85AD-41B6AEC5D652}">
      <dgm:prSet/>
      <dgm:spPr/>
      <dgm:t>
        <a:bodyPr/>
        <a:lstStyle/>
        <a:p>
          <a:endParaRPr lang="lv-LV"/>
        </a:p>
      </dgm:t>
    </dgm:pt>
    <dgm:pt modelId="{5B36E735-263F-4C4F-A1BB-25B31592F04C}">
      <dgm:prSet phldrT="[Text]" custT="1"/>
      <dgm:spPr/>
      <dgm:t>
        <a:bodyPr/>
        <a:lstStyle/>
        <a:p>
          <a:r>
            <a:rPr lang="lv-LV" sz="1600" dirty="0"/>
            <a:t>Plašākas skolēna </a:t>
          </a:r>
          <a:r>
            <a:rPr lang="lv-LV" sz="1600" b="1" dirty="0"/>
            <a:t>izglītības pieredzes </a:t>
          </a:r>
          <a:r>
            <a:rPr lang="lv-LV" sz="1600" dirty="0"/>
            <a:t>joma</a:t>
          </a:r>
        </a:p>
      </dgm:t>
    </dgm:pt>
    <dgm:pt modelId="{F0E2C0A4-86D4-4406-80A3-72C7C4A0F260}" type="parTrans" cxnId="{DF46959C-A171-4EE4-9667-F3C35F3DCEDD}">
      <dgm:prSet/>
      <dgm:spPr/>
      <dgm:t>
        <a:bodyPr/>
        <a:lstStyle/>
        <a:p>
          <a:endParaRPr lang="lv-LV"/>
        </a:p>
      </dgm:t>
    </dgm:pt>
    <dgm:pt modelId="{62FC0242-6348-409D-B687-5F056C8853FC}" type="sibTrans" cxnId="{DF46959C-A171-4EE4-9667-F3C35F3DCEDD}">
      <dgm:prSet/>
      <dgm:spPr/>
      <dgm:t>
        <a:bodyPr/>
        <a:lstStyle/>
        <a:p>
          <a:endParaRPr lang="lv-LV"/>
        </a:p>
      </dgm:t>
    </dgm:pt>
    <dgm:pt modelId="{F736EF48-4945-495E-9FFF-0D1B3CD00478}" type="pres">
      <dgm:prSet presAssocID="{CEEFCF66-AC05-4601-94A2-BCA496A3DCE3}" presName="Name0" presStyleCnt="0">
        <dgm:presLayoutVars>
          <dgm:resizeHandles/>
        </dgm:presLayoutVars>
      </dgm:prSet>
      <dgm:spPr/>
    </dgm:pt>
    <dgm:pt modelId="{9BE64B80-40A4-4B85-8050-46F3A13DBA0E}" type="pres">
      <dgm:prSet presAssocID="{41ADEDA3-F33B-4F9D-AF55-788188645D66}" presName="text" presStyleLbl="node1" presStyleIdx="0" presStyleCnt="12">
        <dgm:presLayoutVars>
          <dgm:bulletEnabled val="1"/>
        </dgm:presLayoutVars>
      </dgm:prSet>
      <dgm:spPr/>
    </dgm:pt>
    <dgm:pt modelId="{40A5720A-0528-4E18-86E0-1465A2773182}" type="pres">
      <dgm:prSet presAssocID="{D8352EC6-70E0-4B6B-8B0A-B7FDD4D5B8B5}" presName="space" presStyleCnt="0"/>
      <dgm:spPr/>
    </dgm:pt>
    <dgm:pt modelId="{B2DABC44-CD44-4C14-AD48-3F15336D082E}" type="pres">
      <dgm:prSet presAssocID="{09EC52FA-0ECA-41F7-A906-9D1C63575E09}" presName="text" presStyleLbl="node1" presStyleIdx="1" presStyleCnt="12">
        <dgm:presLayoutVars>
          <dgm:bulletEnabled val="1"/>
        </dgm:presLayoutVars>
      </dgm:prSet>
      <dgm:spPr/>
    </dgm:pt>
    <dgm:pt modelId="{580B6CE2-C576-462A-9C45-188494DF3596}" type="pres">
      <dgm:prSet presAssocID="{F8B8B447-4DDA-40E3-8826-768A9A515DE2}" presName="space" presStyleCnt="0"/>
      <dgm:spPr/>
    </dgm:pt>
    <dgm:pt modelId="{9166DB8D-195A-4E73-B75C-89F21BE37C18}" type="pres">
      <dgm:prSet presAssocID="{AA99C358-334A-499B-B290-9474E2BC3824}" presName="text" presStyleLbl="node1" presStyleIdx="2" presStyleCnt="12">
        <dgm:presLayoutVars>
          <dgm:bulletEnabled val="1"/>
        </dgm:presLayoutVars>
      </dgm:prSet>
      <dgm:spPr/>
    </dgm:pt>
    <dgm:pt modelId="{825A197D-D2F2-4C99-B4F3-D0CCD777CD75}" type="pres">
      <dgm:prSet presAssocID="{D97E3B66-555F-4236-81C8-592E53C25299}" presName="space" presStyleCnt="0"/>
      <dgm:spPr/>
    </dgm:pt>
    <dgm:pt modelId="{CF3339F5-E0A9-4266-B6BB-16DD46C6510F}" type="pres">
      <dgm:prSet presAssocID="{561F03C0-51D0-450F-BE38-3B6CE340B6C9}" presName="text" presStyleLbl="node1" presStyleIdx="3" presStyleCnt="12">
        <dgm:presLayoutVars>
          <dgm:bulletEnabled val="1"/>
        </dgm:presLayoutVars>
      </dgm:prSet>
      <dgm:spPr/>
    </dgm:pt>
    <dgm:pt modelId="{5F6D2CBE-3E6E-4FBA-B4D1-1E53552F09CA}" type="pres">
      <dgm:prSet presAssocID="{E77678E2-AA8F-4DBE-BAC4-2C06CCC5EBF2}" presName="space" presStyleCnt="0"/>
      <dgm:spPr/>
    </dgm:pt>
    <dgm:pt modelId="{B7BD9296-B487-4A96-8EAA-758142DA4CAD}" type="pres">
      <dgm:prSet presAssocID="{CC9C233A-444E-4F28-BA43-30125173FCD6}" presName="text" presStyleLbl="node1" presStyleIdx="4" presStyleCnt="12">
        <dgm:presLayoutVars>
          <dgm:bulletEnabled val="1"/>
        </dgm:presLayoutVars>
      </dgm:prSet>
      <dgm:spPr/>
    </dgm:pt>
    <dgm:pt modelId="{94AF5071-CFF0-4FE2-951D-9CC2A2C98532}" type="pres">
      <dgm:prSet presAssocID="{FBD6434F-83EE-4632-920F-54A20A6DB065}" presName="space" presStyleCnt="0"/>
      <dgm:spPr/>
    </dgm:pt>
    <dgm:pt modelId="{14047D34-7CE7-49F7-8666-DE0C6966439F}" type="pres">
      <dgm:prSet presAssocID="{69C13D6D-B327-4C19-A54D-B3D91C66BF95}" presName="text" presStyleLbl="node1" presStyleIdx="5" presStyleCnt="12">
        <dgm:presLayoutVars>
          <dgm:bulletEnabled val="1"/>
        </dgm:presLayoutVars>
      </dgm:prSet>
      <dgm:spPr/>
    </dgm:pt>
    <dgm:pt modelId="{95478E58-9802-415B-B5B9-F7C4BE0D0341}" type="pres">
      <dgm:prSet presAssocID="{FD990584-E2D5-4922-81E0-5DBC3E6EC736}" presName="space" presStyleCnt="0"/>
      <dgm:spPr/>
    </dgm:pt>
    <dgm:pt modelId="{91061890-3511-4471-B28C-A2D33358C687}" type="pres">
      <dgm:prSet presAssocID="{58607E0B-8C1E-49CC-BF63-B3A1A568761C}" presName="text" presStyleLbl="node1" presStyleIdx="6" presStyleCnt="12">
        <dgm:presLayoutVars>
          <dgm:bulletEnabled val="1"/>
        </dgm:presLayoutVars>
      </dgm:prSet>
      <dgm:spPr/>
    </dgm:pt>
    <dgm:pt modelId="{7443D276-9390-4271-A657-0C09E6E55F6A}" type="pres">
      <dgm:prSet presAssocID="{E7D21592-D5FF-4C7C-9FDC-A650841B508B}" presName="space" presStyleCnt="0"/>
      <dgm:spPr/>
    </dgm:pt>
    <dgm:pt modelId="{29A8D854-77FD-4496-BC2C-8A5A4121B6B6}" type="pres">
      <dgm:prSet presAssocID="{B5343DF2-1372-46A7-AC7C-DFDB76D082EE}" presName="text" presStyleLbl="node1" presStyleIdx="7" presStyleCnt="12">
        <dgm:presLayoutVars>
          <dgm:bulletEnabled val="1"/>
        </dgm:presLayoutVars>
      </dgm:prSet>
      <dgm:spPr/>
    </dgm:pt>
    <dgm:pt modelId="{E03FC3A7-055C-4331-B1C1-C4B70D25BE01}" type="pres">
      <dgm:prSet presAssocID="{734891AD-2D8C-4662-8EB7-C5CFB5519168}" presName="space" presStyleCnt="0"/>
      <dgm:spPr/>
    </dgm:pt>
    <dgm:pt modelId="{74C6C235-F2CF-4E0D-ADB7-A1D180DA63CD}" type="pres">
      <dgm:prSet presAssocID="{D0CDE18A-08F3-4D64-9C3C-AA9DDF78E3AE}" presName="text" presStyleLbl="node1" presStyleIdx="8" presStyleCnt="12">
        <dgm:presLayoutVars>
          <dgm:bulletEnabled val="1"/>
        </dgm:presLayoutVars>
      </dgm:prSet>
      <dgm:spPr/>
    </dgm:pt>
    <dgm:pt modelId="{93152995-A80E-4664-8765-FA4355A39D83}" type="pres">
      <dgm:prSet presAssocID="{7DC0E6D4-67ED-4FBF-8A57-BE5D6CE2C933}" presName="space" presStyleCnt="0"/>
      <dgm:spPr/>
    </dgm:pt>
    <dgm:pt modelId="{32CE1860-E031-4352-BDFB-5060B6E45A89}" type="pres">
      <dgm:prSet presAssocID="{503AEE78-E951-4174-96C3-C78EB12F772E}" presName="text" presStyleLbl="node1" presStyleIdx="9" presStyleCnt="12">
        <dgm:presLayoutVars>
          <dgm:bulletEnabled val="1"/>
        </dgm:presLayoutVars>
      </dgm:prSet>
      <dgm:spPr/>
    </dgm:pt>
    <dgm:pt modelId="{4742D11A-CDBD-4418-BAB7-E11883CC30EF}" type="pres">
      <dgm:prSet presAssocID="{3B192CEF-9204-49A8-9848-2181DAEDA9A4}" presName="space" presStyleCnt="0"/>
      <dgm:spPr/>
    </dgm:pt>
    <dgm:pt modelId="{5D04EA4D-7D62-4304-AEA4-F110CCABDE71}" type="pres">
      <dgm:prSet presAssocID="{6910C306-50E9-4813-A938-171E61A27F7D}" presName="text" presStyleLbl="node1" presStyleIdx="10" presStyleCnt="12">
        <dgm:presLayoutVars>
          <dgm:bulletEnabled val="1"/>
        </dgm:presLayoutVars>
      </dgm:prSet>
      <dgm:spPr/>
    </dgm:pt>
    <dgm:pt modelId="{988C6744-A007-44AD-85B2-FA868ED25575}" type="pres">
      <dgm:prSet presAssocID="{3570DA33-D025-4202-91C7-99DBD0AF1D6B}" presName="space" presStyleCnt="0"/>
      <dgm:spPr/>
    </dgm:pt>
    <dgm:pt modelId="{D4310FDF-9BDE-4A50-B5C4-C6B69D8BDE34}" type="pres">
      <dgm:prSet presAssocID="{5B36E735-263F-4C4F-A1BB-25B31592F04C}" presName="text" presStyleLbl="node1" presStyleIdx="11" presStyleCnt="12">
        <dgm:presLayoutVars>
          <dgm:bulletEnabled val="1"/>
        </dgm:presLayoutVars>
      </dgm:prSet>
      <dgm:spPr/>
    </dgm:pt>
  </dgm:ptLst>
  <dgm:cxnLst>
    <dgm:cxn modelId="{ADB89A12-E599-49AF-BD04-4754216D1A28}" type="presOf" srcId="{503AEE78-E951-4174-96C3-C78EB12F772E}" destId="{32CE1860-E031-4352-BDFB-5060B6E45A89}" srcOrd="0" destOrd="0" presId="urn:diagrams.loki3.com/VaryingWidthList"/>
    <dgm:cxn modelId="{A182F024-22A0-48B5-8C24-AF8081914FA5}" type="presOf" srcId="{41ADEDA3-F33B-4F9D-AF55-788188645D66}" destId="{9BE64B80-40A4-4B85-8050-46F3A13DBA0E}" srcOrd="0" destOrd="0" presId="urn:diagrams.loki3.com/VaryingWidthList"/>
    <dgm:cxn modelId="{45D24928-C1E5-4ED5-9A30-29528EF6FBB9}" type="presOf" srcId="{09EC52FA-0ECA-41F7-A906-9D1C63575E09}" destId="{B2DABC44-CD44-4C14-AD48-3F15336D082E}" srcOrd="0" destOrd="0" presId="urn:diagrams.loki3.com/VaryingWidthList"/>
    <dgm:cxn modelId="{6D7FE32B-F822-46B2-BF84-F1C580C29B97}" type="presOf" srcId="{561F03C0-51D0-450F-BE38-3B6CE340B6C9}" destId="{CF3339F5-E0A9-4266-B6BB-16DD46C6510F}" srcOrd="0" destOrd="0" presId="urn:diagrams.loki3.com/VaryingWidthList"/>
    <dgm:cxn modelId="{B932E92F-94C2-4C59-BA8A-AC83B7D93E3B}" srcId="{CEEFCF66-AC05-4601-94A2-BCA496A3DCE3}" destId="{B5343DF2-1372-46A7-AC7C-DFDB76D082EE}" srcOrd="7" destOrd="0" parTransId="{0AD95CC8-1C96-4C15-B7C8-F7A7CDB86205}" sibTransId="{734891AD-2D8C-4662-8EB7-C5CFB5519168}"/>
    <dgm:cxn modelId="{8B447C35-32DF-420F-BDB3-C20988E3C5FF}" srcId="{CEEFCF66-AC05-4601-94A2-BCA496A3DCE3}" destId="{AA99C358-334A-499B-B290-9474E2BC3824}" srcOrd="2" destOrd="0" parTransId="{1F7205F4-726B-45DE-A315-AE5D7EA499F4}" sibTransId="{D97E3B66-555F-4236-81C8-592E53C25299}"/>
    <dgm:cxn modelId="{F10EEE37-B334-4EBB-9DF3-DA2B85C1153B}" srcId="{CEEFCF66-AC05-4601-94A2-BCA496A3DCE3}" destId="{41ADEDA3-F33B-4F9D-AF55-788188645D66}" srcOrd="0" destOrd="0" parTransId="{69E1E93B-610B-49E2-BCC4-3AEDA58804BC}" sibTransId="{D8352EC6-70E0-4B6B-8B0A-B7FDD4D5B8B5}"/>
    <dgm:cxn modelId="{BCBC295D-6E13-4129-87B9-7FDD8CDA7ACA}" type="presOf" srcId="{58607E0B-8C1E-49CC-BF63-B3A1A568761C}" destId="{91061890-3511-4471-B28C-A2D33358C687}" srcOrd="0" destOrd="0" presId="urn:diagrams.loki3.com/VaryingWidthList"/>
    <dgm:cxn modelId="{D84C2D60-D287-42E8-BBF8-047828710FDD}" type="presOf" srcId="{CEEFCF66-AC05-4601-94A2-BCA496A3DCE3}" destId="{F736EF48-4945-495E-9FFF-0D1B3CD00478}" srcOrd="0" destOrd="0" presId="urn:diagrams.loki3.com/VaryingWidthList"/>
    <dgm:cxn modelId="{1CDD794A-D393-4E5D-ABA9-0DCA82E5E21A}" srcId="{CEEFCF66-AC05-4601-94A2-BCA496A3DCE3}" destId="{561F03C0-51D0-450F-BE38-3B6CE340B6C9}" srcOrd="3" destOrd="0" parTransId="{207C4D9F-FF2A-46DF-AEBD-05CC6732442E}" sibTransId="{E77678E2-AA8F-4DBE-BAC4-2C06CCC5EBF2}"/>
    <dgm:cxn modelId="{4826F36A-A71C-4240-BBBE-9F0198A9EB3B}" srcId="{CEEFCF66-AC05-4601-94A2-BCA496A3DCE3}" destId="{D0CDE18A-08F3-4D64-9C3C-AA9DDF78E3AE}" srcOrd="8" destOrd="0" parTransId="{A8565251-6F20-4F6C-916D-70E050A40E7A}" sibTransId="{7DC0E6D4-67ED-4FBF-8A57-BE5D6CE2C933}"/>
    <dgm:cxn modelId="{C35E4D4C-5C7A-4F5D-B79A-3DA9FF962A1F}" srcId="{CEEFCF66-AC05-4601-94A2-BCA496A3DCE3}" destId="{CC9C233A-444E-4F28-BA43-30125173FCD6}" srcOrd="4" destOrd="0" parTransId="{60F5958C-A63B-4FDC-AB6F-58CCDA3C55AC}" sibTransId="{FBD6434F-83EE-4632-920F-54A20A6DB065}"/>
    <dgm:cxn modelId="{A3B61A4E-8B13-4313-9E42-D9F770C5DD57}" type="presOf" srcId="{D0CDE18A-08F3-4D64-9C3C-AA9DDF78E3AE}" destId="{74C6C235-F2CF-4E0D-ADB7-A1D180DA63CD}" srcOrd="0" destOrd="0" presId="urn:diagrams.loki3.com/VaryingWidthList"/>
    <dgm:cxn modelId="{3F6ADA71-AD4D-45A3-B9EB-92EFBA16E4BD}" type="presOf" srcId="{5B36E735-263F-4C4F-A1BB-25B31592F04C}" destId="{D4310FDF-9BDE-4A50-B5C4-C6B69D8BDE34}" srcOrd="0" destOrd="0" presId="urn:diagrams.loki3.com/VaryingWidthList"/>
    <dgm:cxn modelId="{DD5A1A54-5083-4A96-988E-D18DBFE3F060}" type="presOf" srcId="{AA99C358-334A-499B-B290-9474E2BC3824}" destId="{9166DB8D-195A-4E73-B75C-89F21BE37C18}" srcOrd="0" destOrd="0" presId="urn:diagrams.loki3.com/VaryingWidthList"/>
    <dgm:cxn modelId="{01B5817E-74C6-4A69-BC68-66C2CEA5A099}" type="presOf" srcId="{B5343DF2-1372-46A7-AC7C-DFDB76D082EE}" destId="{29A8D854-77FD-4496-BC2C-8A5A4121B6B6}" srcOrd="0" destOrd="0" presId="urn:diagrams.loki3.com/VaryingWidthList"/>
    <dgm:cxn modelId="{2BDA5295-FA70-4C70-BED3-A70A317F898B}" srcId="{CEEFCF66-AC05-4601-94A2-BCA496A3DCE3}" destId="{69C13D6D-B327-4C19-A54D-B3D91C66BF95}" srcOrd="5" destOrd="0" parTransId="{D06A44D2-8B57-4EF8-B884-1ED9439F68C1}" sibTransId="{FD990584-E2D5-4922-81E0-5DBC3E6EC736}"/>
    <dgm:cxn modelId="{C680829C-39E6-417B-B117-8CD6CC699FDB}" srcId="{CEEFCF66-AC05-4601-94A2-BCA496A3DCE3}" destId="{58607E0B-8C1E-49CC-BF63-B3A1A568761C}" srcOrd="6" destOrd="0" parTransId="{942E606C-E118-477F-9423-685977B868F5}" sibTransId="{E7D21592-D5FF-4C7C-9FDC-A650841B508B}"/>
    <dgm:cxn modelId="{DF46959C-A171-4EE4-9667-F3C35F3DCEDD}" srcId="{CEEFCF66-AC05-4601-94A2-BCA496A3DCE3}" destId="{5B36E735-263F-4C4F-A1BB-25B31592F04C}" srcOrd="11" destOrd="0" parTransId="{F0E2C0A4-86D4-4406-80A3-72C7C4A0F260}" sibTransId="{62FC0242-6348-409D-B687-5F056C8853FC}"/>
    <dgm:cxn modelId="{97554F9E-34A3-4CFA-8198-D1B21BF2CCF9}" srcId="{CEEFCF66-AC05-4601-94A2-BCA496A3DCE3}" destId="{09EC52FA-0ECA-41F7-A906-9D1C63575E09}" srcOrd="1" destOrd="0" parTransId="{FCC87232-5CBA-4C36-AC38-9E603F8D5030}" sibTransId="{F8B8B447-4DDA-40E3-8826-768A9A515DE2}"/>
    <dgm:cxn modelId="{BA4760AA-DAA1-46C9-85AD-41B6AEC5D652}" srcId="{CEEFCF66-AC05-4601-94A2-BCA496A3DCE3}" destId="{6910C306-50E9-4813-A938-171E61A27F7D}" srcOrd="10" destOrd="0" parTransId="{8BFEDFB8-FB18-4019-A5B5-C94052CA0364}" sibTransId="{3570DA33-D025-4202-91C7-99DBD0AF1D6B}"/>
    <dgm:cxn modelId="{540605AF-72C9-42A5-90F2-01CB919342D0}" type="presOf" srcId="{CC9C233A-444E-4F28-BA43-30125173FCD6}" destId="{B7BD9296-B487-4A96-8EAA-758142DA4CAD}" srcOrd="0" destOrd="0" presId="urn:diagrams.loki3.com/VaryingWidthList"/>
    <dgm:cxn modelId="{9232B6B3-F917-44D0-85AB-22138B1E7A93}" type="presOf" srcId="{69C13D6D-B327-4C19-A54D-B3D91C66BF95}" destId="{14047D34-7CE7-49F7-8666-DE0C6966439F}" srcOrd="0" destOrd="0" presId="urn:diagrams.loki3.com/VaryingWidthList"/>
    <dgm:cxn modelId="{CA1E97F2-3416-4BC7-9329-16F5BDA09A85}" type="presOf" srcId="{6910C306-50E9-4813-A938-171E61A27F7D}" destId="{5D04EA4D-7D62-4304-AEA4-F110CCABDE71}" srcOrd="0" destOrd="0" presId="urn:diagrams.loki3.com/VaryingWidthList"/>
    <dgm:cxn modelId="{6B9151F8-9AE4-4851-B223-24480EFFE365}" srcId="{CEEFCF66-AC05-4601-94A2-BCA496A3DCE3}" destId="{503AEE78-E951-4174-96C3-C78EB12F772E}" srcOrd="9" destOrd="0" parTransId="{B4C3B08F-7F0C-4540-94EF-2479AF983FC9}" sibTransId="{3B192CEF-9204-49A8-9848-2181DAEDA9A4}"/>
    <dgm:cxn modelId="{16D97A65-C1F5-4936-8841-471B3439350A}" type="presParOf" srcId="{F736EF48-4945-495E-9FFF-0D1B3CD00478}" destId="{9BE64B80-40A4-4B85-8050-46F3A13DBA0E}" srcOrd="0" destOrd="0" presId="urn:diagrams.loki3.com/VaryingWidthList"/>
    <dgm:cxn modelId="{D3F4E7D8-D511-4DC3-A787-CDA2C54CD83C}" type="presParOf" srcId="{F736EF48-4945-495E-9FFF-0D1B3CD00478}" destId="{40A5720A-0528-4E18-86E0-1465A2773182}" srcOrd="1" destOrd="0" presId="urn:diagrams.loki3.com/VaryingWidthList"/>
    <dgm:cxn modelId="{233B1BC4-02D2-440B-B26C-80EB68534D7A}" type="presParOf" srcId="{F736EF48-4945-495E-9FFF-0D1B3CD00478}" destId="{B2DABC44-CD44-4C14-AD48-3F15336D082E}" srcOrd="2" destOrd="0" presId="urn:diagrams.loki3.com/VaryingWidthList"/>
    <dgm:cxn modelId="{B42F056D-347F-4C02-B771-EC683AB367EC}" type="presParOf" srcId="{F736EF48-4945-495E-9FFF-0D1B3CD00478}" destId="{580B6CE2-C576-462A-9C45-188494DF3596}" srcOrd="3" destOrd="0" presId="urn:diagrams.loki3.com/VaryingWidthList"/>
    <dgm:cxn modelId="{73759F1D-4DC6-4AAB-9ECD-3EADBA685644}" type="presParOf" srcId="{F736EF48-4945-495E-9FFF-0D1B3CD00478}" destId="{9166DB8D-195A-4E73-B75C-89F21BE37C18}" srcOrd="4" destOrd="0" presId="urn:diagrams.loki3.com/VaryingWidthList"/>
    <dgm:cxn modelId="{8D317F0D-D05E-43A6-A8F1-62D05103E61F}" type="presParOf" srcId="{F736EF48-4945-495E-9FFF-0D1B3CD00478}" destId="{825A197D-D2F2-4C99-B4F3-D0CCD777CD75}" srcOrd="5" destOrd="0" presId="urn:diagrams.loki3.com/VaryingWidthList"/>
    <dgm:cxn modelId="{E7BE5297-3843-44D1-905E-EB135005D948}" type="presParOf" srcId="{F736EF48-4945-495E-9FFF-0D1B3CD00478}" destId="{CF3339F5-E0A9-4266-B6BB-16DD46C6510F}" srcOrd="6" destOrd="0" presId="urn:diagrams.loki3.com/VaryingWidthList"/>
    <dgm:cxn modelId="{59149B70-9AC2-43E3-BF1B-4E238235D704}" type="presParOf" srcId="{F736EF48-4945-495E-9FFF-0D1B3CD00478}" destId="{5F6D2CBE-3E6E-4FBA-B4D1-1E53552F09CA}" srcOrd="7" destOrd="0" presId="urn:diagrams.loki3.com/VaryingWidthList"/>
    <dgm:cxn modelId="{B8ED4777-E462-419D-B26C-ACEEF27DCADA}" type="presParOf" srcId="{F736EF48-4945-495E-9FFF-0D1B3CD00478}" destId="{B7BD9296-B487-4A96-8EAA-758142DA4CAD}" srcOrd="8" destOrd="0" presId="urn:diagrams.loki3.com/VaryingWidthList"/>
    <dgm:cxn modelId="{C380BAC6-C1BA-4B9E-A71C-E8488128A62E}" type="presParOf" srcId="{F736EF48-4945-495E-9FFF-0D1B3CD00478}" destId="{94AF5071-CFF0-4FE2-951D-9CC2A2C98532}" srcOrd="9" destOrd="0" presId="urn:diagrams.loki3.com/VaryingWidthList"/>
    <dgm:cxn modelId="{DFA7C1F1-8860-459D-AFB3-BD3F92065E2D}" type="presParOf" srcId="{F736EF48-4945-495E-9FFF-0D1B3CD00478}" destId="{14047D34-7CE7-49F7-8666-DE0C6966439F}" srcOrd="10" destOrd="0" presId="urn:diagrams.loki3.com/VaryingWidthList"/>
    <dgm:cxn modelId="{F7A6A36B-86D9-4C02-ADE2-D5B41B2360D1}" type="presParOf" srcId="{F736EF48-4945-495E-9FFF-0D1B3CD00478}" destId="{95478E58-9802-415B-B5B9-F7C4BE0D0341}" srcOrd="11" destOrd="0" presId="urn:diagrams.loki3.com/VaryingWidthList"/>
    <dgm:cxn modelId="{BBAD1232-7276-4A7E-BD45-218C486FBE9A}" type="presParOf" srcId="{F736EF48-4945-495E-9FFF-0D1B3CD00478}" destId="{91061890-3511-4471-B28C-A2D33358C687}" srcOrd="12" destOrd="0" presId="urn:diagrams.loki3.com/VaryingWidthList"/>
    <dgm:cxn modelId="{24663F6A-FF50-4808-931A-A7DF633DC6DA}" type="presParOf" srcId="{F736EF48-4945-495E-9FFF-0D1B3CD00478}" destId="{7443D276-9390-4271-A657-0C09E6E55F6A}" srcOrd="13" destOrd="0" presId="urn:diagrams.loki3.com/VaryingWidthList"/>
    <dgm:cxn modelId="{C9B99465-0E67-4877-A4E5-81A59F00B709}" type="presParOf" srcId="{F736EF48-4945-495E-9FFF-0D1B3CD00478}" destId="{29A8D854-77FD-4496-BC2C-8A5A4121B6B6}" srcOrd="14" destOrd="0" presId="urn:diagrams.loki3.com/VaryingWidthList"/>
    <dgm:cxn modelId="{CFE2FB58-CFB7-47E3-9248-1FD34BFA44BE}" type="presParOf" srcId="{F736EF48-4945-495E-9FFF-0D1B3CD00478}" destId="{E03FC3A7-055C-4331-B1C1-C4B70D25BE01}" srcOrd="15" destOrd="0" presId="urn:diagrams.loki3.com/VaryingWidthList"/>
    <dgm:cxn modelId="{4D95A24F-F710-443C-BE39-4A0DC939F360}" type="presParOf" srcId="{F736EF48-4945-495E-9FFF-0D1B3CD00478}" destId="{74C6C235-F2CF-4E0D-ADB7-A1D180DA63CD}" srcOrd="16" destOrd="0" presId="urn:diagrams.loki3.com/VaryingWidthList"/>
    <dgm:cxn modelId="{D1C6B4E4-B49D-4E3C-BA52-C85FA78ECE4D}" type="presParOf" srcId="{F736EF48-4945-495E-9FFF-0D1B3CD00478}" destId="{93152995-A80E-4664-8765-FA4355A39D83}" srcOrd="17" destOrd="0" presId="urn:diagrams.loki3.com/VaryingWidthList"/>
    <dgm:cxn modelId="{DBC9528A-C019-495D-98E2-2D02F10FADFC}" type="presParOf" srcId="{F736EF48-4945-495E-9FFF-0D1B3CD00478}" destId="{32CE1860-E031-4352-BDFB-5060B6E45A89}" srcOrd="18" destOrd="0" presId="urn:diagrams.loki3.com/VaryingWidthList"/>
    <dgm:cxn modelId="{8769D4C8-8D0E-4E05-8841-08DB91F0DD11}" type="presParOf" srcId="{F736EF48-4945-495E-9FFF-0D1B3CD00478}" destId="{4742D11A-CDBD-4418-BAB7-E11883CC30EF}" srcOrd="19" destOrd="0" presId="urn:diagrams.loki3.com/VaryingWidthList"/>
    <dgm:cxn modelId="{37B788B8-E3FC-4964-970E-4971B4C1930A}" type="presParOf" srcId="{F736EF48-4945-495E-9FFF-0D1B3CD00478}" destId="{5D04EA4D-7D62-4304-AEA4-F110CCABDE71}" srcOrd="20" destOrd="0" presId="urn:diagrams.loki3.com/VaryingWidthList"/>
    <dgm:cxn modelId="{580AD285-F2AD-4C57-88C1-CFDAB0659BE4}" type="presParOf" srcId="{F736EF48-4945-495E-9FFF-0D1B3CD00478}" destId="{988C6744-A007-44AD-85B2-FA868ED25575}" srcOrd="21" destOrd="0" presId="urn:diagrams.loki3.com/VaryingWidthList"/>
    <dgm:cxn modelId="{B67D00FA-70E6-4D3B-AAAA-BD0A0AF3622A}" type="presParOf" srcId="{F736EF48-4945-495E-9FFF-0D1B3CD00478}" destId="{D4310FDF-9BDE-4A50-B5C4-C6B69D8BDE34}" srcOrd="22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383265-67F5-4400-8D70-ECD5D19C60EF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lv-LV"/>
        </a:p>
      </dgm:t>
    </dgm:pt>
    <dgm:pt modelId="{5D5F1184-A2B8-41DB-8BD0-2D65B23F4D76}">
      <dgm:prSet phldrT="[Text]" custT="1"/>
      <dgm:spPr/>
      <dgm:t>
        <a:bodyPr/>
        <a:lstStyle/>
        <a:p>
          <a:r>
            <a:rPr lang="lv-LV" sz="2000" dirty="0">
              <a:solidFill>
                <a:schemeClr val="tx1"/>
              </a:solidFill>
            </a:rPr>
            <a:t>Organizēt, koordinēt </a:t>
          </a:r>
          <a:r>
            <a:rPr lang="lv-LV" sz="2000" b="1" dirty="0">
              <a:solidFill>
                <a:schemeClr val="tx1"/>
              </a:solidFill>
            </a:rPr>
            <a:t>sadarbību starp pedagogiem </a:t>
          </a:r>
          <a:r>
            <a:rPr lang="lv-LV" sz="2000" dirty="0">
              <a:solidFill>
                <a:schemeClr val="tx1"/>
              </a:solidFill>
            </a:rPr>
            <a:t>novada izglītības iestādēs vienotas pieejas mācību satura plānošanā un īstenošanā</a:t>
          </a:r>
        </a:p>
      </dgm:t>
    </dgm:pt>
    <dgm:pt modelId="{2A62B225-A4D9-4064-BAFF-15F80A569A6A}" type="parTrans" cxnId="{4E77053B-3156-45E4-8114-5311858EE59C}">
      <dgm:prSet/>
      <dgm:spPr/>
      <dgm:t>
        <a:bodyPr/>
        <a:lstStyle/>
        <a:p>
          <a:endParaRPr lang="lv-LV"/>
        </a:p>
      </dgm:t>
    </dgm:pt>
    <dgm:pt modelId="{28EC631E-57AB-4F52-9B58-179800CFF4F3}" type="sibTrans" cxnId="{4E77053B-3156-45E4-8114-5311858EE59C}">
      <dgm:prSet/>
      <dgm:spPr/>
      <dgm:t>
        <a:bodyPr/>
        <a:lstStyle/>
        <a:p>
          <a:endParaRPr lang="lv-LV"/>
        </a:p>
      </dgm:t>
    </dgm:pt>
    <dgm:pt modelId="{CEFCD34E-D1C1-4FA2-98BC-B0A15D519DC0}">
      <dgm:prSet custT="1"/>
      <dgm:spPr/>
      <dgm:t>
        <a:bodyPr/>
        <a:lstStyle/>
        <a:p>
          <a:r>
            <a:rPr lang="lv-LV" sz="2000" dirty="0">
              <a:solidFill>
                <a:schemeClr val="tx1"/>
              </a:solidFill>
            </a:rPr>
            <a:t>Organizēt </a:t>
          </a:r>
          <a:r>
            <a:rPr lang="lv-LV" sz="2000" b="1" dirty="0">
              <a:solidFill>
                <a:schemeClr val="tx1"/>
              </a:solidFill>
            </a:rPr>
            <a:t>priekšlikumu </a:t>
          </a:r>
          <a:r>
            <a:rPr lang="lv-LV" sz="2000" b="0" dirty="0">
              <a:solidFill>
                <a:schemeClr val="tx1"/>
              </a:solidFill>
            </a:rPr>
            <a:t>(vai risinājumu)</a:t>
          </a:r>
          <a:r>
            <a:rPr lang="lv-LV" sz="2000" b="1" dirty="0">
              <a:solidFill>
                <a:schemeClr val="tx1"/>
              </a:solidFill>
            </a:rPr>
            <a:t> sagatavošanu un ieviešanu </a:t>
          </a:r>
          <a:r>
            <a:rPr lang="lv-LV" sz="2000" dirty="0">
              <a:solidFill>
                <a:schemeClr val="tx1"/>
              </a:solidFill>
            </a:rPr>
            <a:t>novadam specifisku mācību saturu jautājumu izstrādē</a:t>
          </a:r>
        </a:p>
      </dgm:t>
    </dgm:pt>
    <dgm:pt modelId="{29C236AE-5FB6-4582-91CD-5EA2772A82B4}" type="parTrans" cxnId="{6D1EE723-1F0C-4A5C-A685-E56AC6CF74F3}">
      <dgm:prSet/>
      <dgm:spPr/>
      <dgm:t>
        <a:bodyPr/>
        <a:lstStyle/>
        <a:p>
          <a:endParaRPr lang="lv-LV"/>
        </a:p>
      </dgm:t>
    </dgm:pt>
    <dgm:pt modelId="{A69A5A41-D7DB-422A-A580-47B91B9DB584}" type="sibTrans" cxnId="{6D1EE723-1F0C-4A5C-A685-E56AC6CF74F3}">
      <dgm:prSet/>
      <dgm:spPr/>
      <dgm:t>
        <a:bodyPr/>
        <a:lstStyle/>
        <a:p>
          <a:endParaRPr lang="lv-LV"/>
        </a:p>
      </dgm:t>
    </dgm:pt>
    <dgm:pt modelId="{C984651E-469A-4334-980A-11512F4C4A11}">
      <dgm:prSet custT="1"/>
      <dgm:spPr/>
      <dgm:t>
        <a:bodyPr/>
        <a:lstStyle/>
        <a:p>
          <a:r>
            <a:rPr lang="lv-LV" sz="2000" dirty="0">
              <a:solidFill>
                <a:schemeClr val="tx1"/>
              </a:solidFill>
            </a:rPr>
            <a:t>Apzināt </a:t>
          </a:r>
          <a:r>
            <a:rPr lang="lv-LV" sz="2000" b="1" dirty="0">
              <a:solidFill>
                <a:schemeClr val="tx1"/>
              </a:solidFill>
            </a:rPr>
            <a:t>jaunākos mācību un metodiskos līdzekļus un citus resursus</a:t>
          </a:r>
          <a:r>
            <a:rPr lang="lv-LV" sz="2000" dirty="0">
              <a:solidFill>
                <a:schemeClr val="tx1"/>
              </a:solidFill>
            </a:rPr>
            <a:t> mācību jomā</a:t>
          </a:r>
        </a:p>
      </dgm:t>
    </dgm:pt>
    <dgm:pt modelId="{A2AC331E-1CE8-464D-A85E-76618F156F09}" type="parTrans" cxnId="{A7AC3103-77E1-4EB6-A15C-6C46E6576B52}">
      <dgm:prSet/>
      <dgm:spPr/>
      <dgm:t>
        <a:bodyPr/>
        <a:lstStyle/>
        <a:p>
          <a:endParaRPr lang="lv-LV"/>
        </a:p>
      </dgm:t>
    </dgm:pt>
    <dgm:pt modelId="{6AF575D4-622B-47DB-879D-AC19879A05F3}" type="sibTrans" cxnId="{A7AC3103-77E1-4EB6-A15C-6C46E6576B52}">
      <dgm:prSet/>
      <dgm:spPr/>
      <dgm:t>
        <a:bodyPr/>
        <a:lstStyle/>
        <a:p>
          <a:endParaRPr lang="lv-LV"/>
        </a:p>
      </dgm:t>
    </dgm:pt>
    <dgm:pt modelId="{686FF017-21AC-4F34-8A1E-60A89FE5E8D7}">
      <dgm:prSet custT="1"/>
      <dgm:spPr/>
      <dgm:t>
        <a:bodyPr/>
        <a:lstStyle/>
        <a:p>
          <a:r>
            <a:rPr lang="lv-LV" sz="1900" dirty="0">
              <a:solidFill>
                <a:schemeClr val="tx1"/>
              </a:solidFill>
            </a:rPr>
            <a:t>Piedalīties </a:t>
          </a:r>
          <a:r>
            <a:rPr lang="lv-LV" sz="1900" b="1" dirty="0">
              <a:solidFill>
                <a:schemeClr val="tx1"/>
              </a:solidFill>
            </a:rPr>
            <a:t>pedagogu</a:t>
          </a:r>
          <a:r>
            <a:rPr lang="lv-LV" sz="1900" b="0" dirty="0">
              <a:solidFill>
                <a:schemeClr val="tx1"/>
              </a:solidFill>
            </a:rPr>
            <a:t>, ar mācību jomas satura īstenošanu saistītu, </a:t>
          </a:r>
          <a:r>
            <a:rPr lang="lv-LV" sz="1900" b="1" dirty="0">
              <a:solidFill>
                <a:schemeClr val="tx1"/>
              </a:solidFill>
            </a:rPr>
            <a:t>mācīšanās vajadzību apzināšanā </a:t>
          </a:r>
          <a:r>
            <a:rPr lang="lv-LV" sz="1900" b="0" dirty="0">
              <a:solidFill>
                <a:schemeClr val="tx1"/>
              </a:solidFill>
            </a:rPr>
            <a:t>un ar </a:t>
          </a:r>
          <a:r>
            <a:rPr lang="lv-LV" sz="1900" b="1" dirty="0">
              <a:solidFill>
                <a:schemeClr val="tx1"/>
              </a:solidFill>
            </a:rPr>
            <a:t>profesionālo pilnveidi </a:t>
          </a:r>
          <a:r>
            <a:rPr lang="lv-LV" sz="1900" b="0" dirty="0">
              <a:solidFill>
                <a:schemeClr val="tx1"/>
              </a:solidFill>
            </a:rPr>
            <a:t>saistītu jautājumu plānošanā</a:t>
          </a:r>
        </a:p>
      </dgm:t>
    </dgm:pt>
    <dgm:pt modelId="{7258B677-32E5-45B0-BB43-6E24B035D875}" type="parTrans" cxnId="{F668428F-4C48-48F7-8F0C-011BBF6500A9}">
      <dgm:prSet/>
      <dgm:spPr/>
      <dgm:t>
        <a:bodyPr/>
        <a:lstStyle/>
        <a:p>
          <a:endParaRPr lang="lv-LV"/>
        </a:p>
      </dgm:t>
    </dgm:pt>
    <dgm:pt modelId="{9634472A-29D1-4086-81B8-A1C67FF0852A}" type="sibTrans" cxnId="{F668428F-4C48-48F7-8F0C-011BBF6500A9}">
      <dgm:prSet/>
      <dgm:spPr/>
      <dgm:t>
        <a:bodyPr/>
        <a:lstStyle/>
        <a:p>
          <a:endParaRPr lang="lv-LV"/>
        </a:p>
      </dgm:t>
    </dgm:pt>
    <dgm:pt modelId="{5703A3C0-76C5-440F-9589-79D2F3003D9F}">
      <dgm:prSet/>
      <dgm:spPr/>
      <dgm:t>
        <a:bodyPr/>
        <a:lstStyle/>
        <a:p>
          <a:r>
            <a:rPr lang="lv-LV" dirty="0">
              <a:solidFill>
                <a:schemeClr val="tx1"/>
              </a:solidFill>
            </a:rPr>
            <a:t>Sadarboties ar VISC </a:t>
          </a:r>
          <a:r>
            <a:rPr lang="lv-LV" b="1" dirty="0">
              <a:solidFill>
                <a:schemeClr val="tx1"/>
              </a:solidFill>
            </a:rPr>
            <a:t>metodiskā atbalsta nodrošināšanā pilnveidotā mācību satura un pieejas ieviešanai </a:t>
          </a:r>
          <a:r>
            <a:rPr lang="lv-LV" dirty="0">
              <a:solidFill>
                <a:schemeClr val="tx1"/>
              </a:solidFill>
            </a:rPr>
            <a:t>pašvaldības vispārējās izglītības iestādēs </a:t>
          </a:r>
        </a:p>
      </dgm:t>
    </dgm:pt>
    <dgm:pt modelId="{C3148BF8-83DC-487B-9D66-D39985053360}" type="parTrans" cxnId="{BDCE698D-9FAF-48A9-B715-1163747BF6E9}">
      <dgm:prSet/>
      <dgm:spPr/>
      <dgm:t>
        <a:bodyPr/>
        <a:lstStyle/>
        <a:p>
          <a:endParaRPr lang="lv-LV"/>
        </a:p>
      </dgm:t>
    </dgm:pt>
    <dgm:pt modelId="{C2204FE7-48BF-4D3A-9372-8370008F2F1D}" type="sibTrans" cxnId="{BDCE698D-9FAF-48A9-B715-1163747BF6E9}">
      <dgm:prSet/>
      <dgm:spPr/>
      <dgm:t>
        <a:bodyPr/>
        <a:lstStyle/>
        <a:p>
          <a:endParaRPr lang="lv-LV"/>
        </a:p>
      </dgm:t>
    </dgm:pt>
    <dgm:pt modelId="{1894E055-10DC-4196-A85D-17F2F6D8B012}" type="pres">
      <dgm:prSet presAssocID="{EB383265-67F5-4400-8D70-ECD5D19C60EF}" presName="Name0" presStyleCnt="0">
        <dgm:presLayoutVars>
          <dgm:dir/>
          <dgm:resizeHandles val="exact"/>
        </dgm:presLayoutVars>
      </dgm:prSet>
      <dgm:spPr/>
    </dgm:pt>
    <dgm:pt modelId="{EC531EF1-8545-4611-B162-D3F1F2627FBA}" type="pres">
      <dgm:prSet presAssocID="{5D5F1184-A2B8-41DB-8BD0-2D65B23F4D76}" presName="node" presStyleLbl="node1" presStyleIdx="0" presStyleCnt="5">
        <dgm:presLayoutVars>
          <dgm:bulletEnabled val="1"/>
        </dgm:presLayoutVars>
      </dgm:prSet>
      <dgm:spPr/>
    </dgm:pt>
    <dgm:pt modelId="{2D8614E8-1E42-4E35-AEAB-010A48A6B061}" type="pres">
      <dgm:prSet presAssocID="{28EC631E-57AB-4F52-9B58-179800CFF4F3}" presName="sibTrans" presStyleCnt="0"/>
      <dgm:spPr/>
    </dgm:pt>
    <dgm:pt modelId="{B4BB26DF-1027-48DF-B362-B8C997F8576E}" type="pres">
      <dgm:prSet presAssocID="{CEFCD34E-D1C1-4FA2-98BC-B0A15D519DC0}" presName="node" presStyleLbl="node1" presStyleIdx="1" presStyleCnt="5">
        <dgm:presLayoutVars>
          <dgm:bulletEnabled val="1"/>
        </dgm:presLayoutVars>
      </dgm:prSet>
      <dgm:spPr/>
    </dgm:pt>
    <dgm:pt modelId="{7CBC687B-EB77-4332-BB3E-48A7536A9836}" type="pres">
      <dgm:prSet presAssocID="{A69A5A41-D7DB-422A-A580-47B91B9DB584}" presName="sibTrans" presStyleCnt="0"/>
      <dgm:spPr/>
    </dgm:pt>
    <dgm:pt modelId="{0C94B23D-1D2E-4FFA-8020-3DFBB737724A}" type="pres">
      <dgm:prSet presAssocID="{C984651E-469A-4334-980A-11512F4C4A11}" presName="node" presStyleLbl="node1" presStyleIdx="2" presStyleCnt="5">
        <dgm:presLayoutVars>
          <dgm:bulletEnabled val="1"/>
        </dgm:presLayoutVars>
      </dgm:prSet>
      <dgm:spPr/>
    </dgm:pt>
    <dgm:pt modelId="{3949AD2C-5AF4-4A1C-A238-D737AED82723}" type="pres">
      <dgm:prSet presAssocID="{6AF575D4-622B-47DB-879D-AC19879A05F3}" presName="sibTrans" presStyleCnt="0"/>
      <dgm:spPr/>
    </dgm:pt>
    <dgm:pt modelId="{D184F8DE-7B7D-45EF-9246-1506A7FEA165}" type="pres">
      <dgm:prSet presAssocID="{686FF017-21AC-4F34-8A1E-60A89FE5E8D7}" presName="node" presStyleLbl="node1" presStyleIdx="3" presStyleCnt="5">
        <dgm:presLayoutVars>
          <dgm:bulletEnabled val="1"/>
        </dgm:presLayoutVars>
      </dgm:prSet>
      <dgm:spPr/>
    </dgm:pt>
    <dgm:pt modelId="{011889F4-5780-4A51-A3D0-0826096EE1F8}" type="pres">
      <dgm:prSet presAssocID="{9634472A-29D1-4086-81B8-A1C67FF0852A}" presName="sibTrans" presStyleCnt="0"/>
      <dgm:spPr/>
    </dgm:pt>
    <dgm:pt modelId="{FDAEF67C-56F4-4573-BD9F-87970B04DF68}" type="pres">
      <dgm:prSet presAssocID="{5703A3C0-76C5-440F-9589-79D2F3003D9F}" presName="node" presStyleLbl="node1" presStyleIdx="4" presStyleCnt="5">
        <dgm:presLayoutVars>
          <dgm:bulletEnabled val="1"/>
        </dgm:presLayoutVars>
      </dgm:prSet>
      <dgm:spPr/>
    </dgm:pt>
  </dgm:ptLst>
  <dgm:cxnLst>
    <dgm:cxn modelId="{A7AC3103-77E1-4EB6-A15C-6C46E6576B52}" srcId="{EB383265-67F5-4400-8D70-ECD5D19C60EF}" destId="{C984651E-469A-4334-980A-11512F4C4A11}" srcOrd="2" destOrd="0" parTransId="{A2AC331E-1CE8-464D-A85E-76618F156F09}" sibTransId="{6AF575D4-622B-47DB-879D-AC19879A05F3}"/>
    <dgm:cxn modelId="{6D1EE723-1F0C-4A5C-A685-E56AC6CF74F3}" srcId="{EB383265-67F5-4400-8D70-ECD5D19C60EF}" destId="{CEFCD34E-D1C1-4FA2-98BC-B0A15D519DC0}" srcOrd="1" destOrd="0" parTransId="{29C236AE-5FB6-4582-91CD-5EA2772A82B4}" sibTransId="{A69A5A41-D7DB-422A-A580-47B91B9DB584}"/>
    <dgm:cxn modelId="{D19B7E39-A623-4F69-B93F-D222EFEFE962}" type="presOf" srcId="{EB383265-67F5-4400-8D70-ECD5D19C60EF}" destId="{1894E055-10DC-4196-A85D-17F2F6D8B012}" srcOrd="0" destOrd="0" presId="urn:microsoft.com/office/officeart/2005/8/layout/hList6"/>
    <dgm:cxn modelId="{4E77053B-3156-45E4-8114-5311858EE59C}" srcId="{EB383265-67F5-4400-8D70-ECD5D19C60EF}" destId="{5D5F1184-A2B8-41DB-8BD0-2D65B23F4D76}" srcOrd="0" destOrd="0" parTransId="{2A62B225-A4D9-4064-BAFF-15F80A569A6A}" sibTransId="{28EC631E-57AB-4F52-9B58-179800CFF4F3}"/>
    <dgm:cxn modelId="{99728D7A-48CF-48C4-B99A-2DEC45523DC8}" type="presOf" srcId="{C984651E-469A-4334-980A-11512F4C4A11}" destId="{0C94B23D-1D2E-4FFA-8020-3DFBB737724A}" srcOrd="0" destOrd="0" presId="urn:microsoft.com/office/officeart/2005/8/layout/hList6"/>
    <dgm:cxn modelId="{F7CB757C-3571-48A6-90EF-424B208CAF10}" type="presOf" srcId="{686FF017-21AC-4F34-8A1E-60A89FE5E8D7}" destId="{D184F8DE-7B7D-45EF-9246-1506A7FEA165}" srcOrd="0" destOrd="0" presId="urn:microsoft.com/office/officeart/2005/8/layout/hList6"/>
    <dgm:cxn modelId="{7BCE2D8D-06E4-4605-9AF9-4D2CF35EBE82}" type="presOf" srcId="{CEFCD34E-D1C1-4FA2-98BC-B0A15D519DC0}" destId="{B4BB26DF-1027-48DF-B362-B8C997F8576E}" srcOrd="0" destOrd="0" presId="urn:microsoft.com/office/officeart/2005/8/layout/hList6"/>
    <dgm:cxn modelId="{BDCE698D-9FAF-48A9-B715-1163747BF6E9}" srcId="{EB383265-67F5-4400-8D70-ECD5D19C60EF}" destId="{5703A3C0-76C5-440F-9589-79D2F3003D9F}" srcOrd="4" destOrd="0" parTransId="{C3148BF8-83DC-487B-9D66-D39985053360}" sibTransId="{C2204FE7-48BF-4D3A-9372-8370008F2F1D}"/>
    <dgm:cxn modelId="{F668428F-4C48-48F7-8F0C-011BBF6500A9}" srcId="{EB383265-67F5-4400-8D70-ECD5D19C60EF}" destId="{686FF017-21AC-4F34-8A1E-60A89FE5E8D7}" srcOrd="3" destOrd="0" parTransId="{7258B677-32E5-45B0-BB43-6E24B035D875}" sibTransId="{9634472A-29D1-4086-81B8-A1C67FF0852A}"/>
    <dgm:cxn modelId="{3BE3989E-797E-474E-B837-0CA80B56D4D0}" type="presOf" srcId="{5703A3C0-76C5-440F-9589-79D2F3003D9F}" destId="{FDAEF67C-56F4-4573-BD9F-87970B04DF68}" srcOrd="0" destOrd="0" presId="urn:microsoft.com/office/officeart/2005/8/layout/hList6"/>
    <dgm:cxn modelId="{D47CCAAE-2750-4F70-9CE6-7F5078D53BAE}" type="presOf" srcId="{5D5F1184-A2B8-41DB-8BD0-2D65B23F4D76}" destId="{EC531EF1-8545-4611-B162-D3F1F2627FBA}" srcOrd="0" destOrd="0" presId="urn:microsoft.com/office/officeart/2005/8/layout/hList6"/>
    <dgm:cxn modelId="{0D520A9F-8D23-4204-86C3-0FE40FD6B0B6}" type="presParOf" srcId="{1894E055-10DC-4196-A85D-17F2F6D8B012}" destId="{EC531EF1-8545-4611-B162-D3F1F2627FBA}" srcOrd="0" destOrd="0" presId="urn:microsoft.com/office/officeart/2005/8/layout/hList6"/>
    <dgm:cxn modelId="{DB5A11D7-8A97-4AAA-BD42-B38447A14018}" type="presParOf" srcId="{1894E055-10DC-4196-A85D-17F2F6D8B012}" destId="{2D8614E8-1E42-4E35-AEAB-010A48A6B061}" srcOrd="1" destOrd="0" presId="urn:microsoft.com/office/officeart/2005/8/layout/hList6"/>
    <dgm:cxn modelId="{702E463C-E82F-4E28-A3CF-C26A7D16FD8E}" type="presParOf" srcId="{1894E055-10DC-4196-A85D-17F2F6D8B012}" destId="{B4BB26DF-1027-48DF-B362-B8C997F8576E}" srcOrd="2" destOrd="0" presId="urn:microsoft.com/office/officeart/2005/8/layout/hList6"/>
    <dgm:cxn modelId="{C7D5FF1D-3F2D-4E29-A0F9-1AF5978BA176}" type="presParOf" srcId="{1894E055-10DC-4196-A85D-17F2F6D8B012}" destId="{7CBC687B-EB77-4332-BB3E-48A7536A9836}" srcOrd="3" destOrd="0" presId="urn:microsoft.com/office/officeart/2005/8/layout/hList6"/>
    <dgm:cxn modelId="{D9586C05-6458-4B73-91A7-B28CD37FB47E}" type="presParOf" srcId="{1894E055-10DC-4196-A85D-17F2F6D8B012}" destId="{0C94B23D-1D2E-4FFA-8020-3DFBB737724A}" srcOrd="4" destOrd="0" presId="urn:microsoft.com/office/officeart/2005/8/layout/hList6"/>
    <dgm:cxn modelId="{E1A7D3FE-9238-40D9-9549-DA377097892E}" type="presParOf" srcId="{1894E055-10DC-4196-A85D-17F2F6D8B012}" destId="{3949AD2C-5AF4-4A1C-A238-D737AED82723}" srcOrd="5" destOrd="0" presId="urn:microsoft.com/office/officeart/2005/8/layout/hList6"/>
    <dgm:cxn modelId="{BCA821C2-5F88-4D33-8298-B40A8F84C4AA}" type="presParOf" srcId="{1894E055-10DC-4196-A85D-17F2F6D8B012}" destId="{D184F8DE-7B7D-45EF-9246-1506A7FEA165}" srcOrd="6" destOrd="0" presId="urn:microsoft.com/office/officeart/2005/8/layout/hList6"/>
    <dgm:cxn modelId="{AF6F3EFA-1CB7-47B2-9FB0-3E879CA1C59F}" type="presParOf" srcId="{1894E055-10DC-4196-A85D-17F2F6D8B012}" destId="{011889F4-5780-4A51-A3D0-0826096EE1F8}" srcOrd="7" destOrd="0" presId="urn:microsoft.com/office/officeart/2005/8/layout/hList6"/>
    <dgm:cxn modelId="{CF66F2E1-79AA-4E7A-9996-9A1819625B56}" type="presParOf" srcId="{1894E055-10DC-4196-A85D-17F2F6D8B012}" destId="{FDAEF67C-56F4-4573-BD9F-87970B04DF68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9DA7B4-7187-45B9-BC5F-03E673207FE2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lv-LV"/>
        </a:p>
      </dgm:t>
    </dgm:pt>
    <dgm:pt modelId="{E128ABD7-0C68-47F4-A89D-64AA498540DF}">
      <dgm:prSet phldrT="[Text]" custT="1"/>
      <dgm:spPr/>
      <dgm:t>
        <a:bodyPr/>
        <a:lstStyle/>
        <a:p>
          <a:r>
            <a:rPr lang="lv-LV" sz="1800" dirty="0"/>
            <a:t>Gada plāns un ikmēneša </a:t>
          </a:r>
          <a:r>
            <a:rPr lang="lv-LV" sz="1800" b="1" dirty="0"/>
            <a:t>aktivitāšu plānošana </a:t>
          </a:r>
          <a:r>
            <a:rPr lang="lv-LV" sz="1800" dirty="0"/>
            <a:t>mācību jomai</a:t>
          </a:r>
        </a:p>
      </dgm:t>
    </dgm:pt>
    <dgm:pt modelId="{4F68018F-FF94-471D-ABBD-F54E5721A2C7}" type="parTrans" cxnId="{C0FC5A0D-CA29-404E-A5CD-7157EF73AA45}">
      <dgm:prSet/>
      <dgm:spPr/>
      <dgm:t>
        <a:bodyPr/>
        <a:lstStyle/>
        <a:p>
          <a:endParaRPr lang="lv-LV"/>
        </a:p>
      </dgm:t>
    </dgm:pt>
    <dgm:pt modelId="{D9659583-9437-42BA-9D2D-DDBC45AD2F2F}" type="sibTrans" cxnId="{C0FC5A0D-CA29-404E-A5CD-7157EF73AA45}">
      <dgm:prSet/>
      <dgm:spPr/>
      <dgm:t>
        <a:bodyPr/>
        <a:lstStyle/>
        <a:p>
          <a:endParaRPr lang="lv-LV"/>
        </a:p>
      </dgm:t>
    </dgm:pt>
    <dgm:pt modelId="{96123515-A63D-417D-985D-E08C824C6EBE}">
      <dgm:prSet phldrT="[Text]" custT="1"/>
      <dgm:spPr/>
      <dgm:t>
        <a:bodyPr/>
        <a:lstStyle/>
        <a:p>
          <a:r>
            <a:rPr lang="lv-LV" sz="1800" dirty="0"/>
            <a:t>Aktivitāšu īstenošana -pedagogu </a:t>
          </a:r>
          <a:r>
            <a:rPr lang="lv-LV" sz="1800" b="1" dirty="0"/>
            <a:t>sapulces</a:t>
          </a:r>
          <a:r>
            <a:rPr lang="lv-LV" sz="1800" dirty="0"/>
            <a:t>, organizēti </a:t>
          </a:r>
          <a:r>
            <a:rPr lang="lv-LV" sz="1800" b="1" dirty="0"/>
            <a:t>semināri</a:t>
          </a:r>
          <a:r>
            <a:rPr lang="lv-LV" sz="1800" dirty="0"/>
            <a:t>, </a:t>
          </a:r>
          <a:r>
            <a:rPr lang="lv-LV" sz="1800" b="1" dirty="0"/>
            <a:t>lekcijas</a:t>
          </a:r>
          <a:r>
            <a:rPr lang="lv-LV" sz="1800" dirty="0"/>
            <a:t>, </a:t>
          </a:r>
          <a:r>
            <a:rPr lang="lv-LV" sz="1800" b="1" dirty="0"/>
            <a:t>kursi</a:t>
          </a:r>
          <a:r>
            <a:rPr lang="lv-LV" sz="1800" dirty="0"/>
            <a:t>, radošās </a:t>
          </a:r>
          <a:r>
            <a:rPr lang="lv-LV" sz="1800" b="1" dirty="0"/>
            <a:t>darbnīcas</a:t>
          </a:r>
          <a:r>
            <a:rPr lang="lv-LV" sz="1800" dirty="0"/>
            <a:t>, </a:t>
          </a:r>
          <a:r>
            <a:rPr lang="lv-LV" sz="1800" b="1" dirty="0"/>
            <a:t>izziņas</a:t>
          </a:r>
          <a:r>
            <a:rPr lang="lv-LV" sz="1800" dirty="0"/>
            <a:t> un </a:t>
          </a:r>
          <a:r>
            <a:rPr lang="lv-LV" sz="1800" b="1" dirty="0"/>
            <a:t>pieredzes</a:t>
          </a:r>
          <a:r>
            <a:rPr lang="lv-LV" sz="1800" dirty="0"/>
            <a:t> </a:t>
          </a:r>
          <a:r>
            <a:rPr lang="lv-LV" sz="1800" b="1" dirty="0"/>
            <a:t>braucieni</a:t>
          </a:r>
          <a:r>
            <a:rPr lang="lv-LV" sz="1800" dirty="0"/>
            <a:t>, </a:t>
          </a:r>
          <a:r>
            <a:rPr lang="lv-LV" sz="1800" b="1" dirty="0"/>
            <a:t>pasākumi</a:t>
          </a:r>
          <a:r>
            <a:rPr lang="lv-LV" sz="1800" dirty="0"/>
            <a:t> izglītojamajiem utt.</a:t>
          </a:r>
        </a:p>
      </dgm:t>
    </dgm:pt>
    <dgm:pt modelId="{FE5B76EA-E648-427F-B7EC-478059944768}" type="parTrans" cxnId="{9809B168-BFED-40B3-B9CA-2FA2D7F29003}">
      <dgm:prSet/>
      <dgm:spPr/>
      <dgm:t>
        <a:bodyPr/>
        <a:lstStyle/>
        <a:p>
          <a:endParaRPr lang="lv-LV"/>
        </a:p>
      </dgm:t>
    </dgm:pt>
    <dgm:pt modelId="{2B113281-94D8-4976-B943-40B6CE30528C}" type="sibTrans" cxnId="{9809B168-BFED-40B3-B9CA-2FA2D7F29003}">
      <dgm:prSet/>
      <dgm:spPr/>
      <dgm:t>
        <a:bodyPr/>
        <a:lstStyle/>
        <a:p>
          <a:endParaRPr lang="lv-LV"/>
        </a:p>
      </dgm:t>
    </dgm:pt>
    <dgm:pt modelId="{E4BC57EF-BF67-477D-A2C2-1781110FC4A4}">
      <dgm:prSet phldrT="[Text]" custT="1"/>
      <dgm:spPr/>
      <dgm:t>
        <a:bodyPr/>
        <a:lstStyle/>
        <a:p>
          <a:r>
            <a:rPr lang="lv-LV" sz="1800" dirty="0"/>
            <a:t>Dalība VISC organizētajos </a:t>
          </a:r>
          <a:r>
            <a:rPr lang="lv-LV" sz="1800" b="1" dirty="0"/>
            <a:t>semināros </a:t>
          </a:r>
          <a:r>
            <a:rPr lang="lv-LV" sz="1800" b="0" dirty="0"/>
            <a:t>un</a:t>
          </a:r>
          <a:r>
            <a:rPr lang="lv-LV" sz="1800" dirty="0"/>
            <a:t>  profesionālās pilnveides pasākumos (ja tika piedāvāti)</a:t>
          </a:r>
        </a:p>
      </dgm:t>
    </dgm:pt>
    <dgm:pt modelId="{0AF6DA07-7A46-465C-9A39-554AF0248100}" type="parTrans" cxnId="{F2D4D43B-7013-4530-A7A1-D130E48659A1}">
      <dgm:prSet/>
      <dgm:spPr/>
      <dgm:t>
        <a:bodyPr/>
        <a:lstStyle/>
        <a:p>
          <a:endParaRPr lang="lv-LV"/>
        </a:p>
      </dgm:t>
    </dgm:pt>
    <dgm:pt modelId="{AEE75013-08E9-4099-93FB-F33EE2036CBF}" type="sibTrans" cxnId="{F2D4D43B-7013-4530-A7A1-D130E48659A1}">
      <dgm:prSet/>
      <dgm:spPr/>
      <dgm:t>
        <a:bodyPr/>
        <a:lstStyle/>
        <a:p>
          <a:endParaRPr lang="lv-LV"/>
        </a:p>
      </dgm:t>
    </dgm:pt>
    <dgm:pt modelId="{0AABB1B3-3DB7-456B-96AF-B9AFE344623A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sz="1800" dirty="0"/>
            <a:t>Koordinatoru </a:t>
          </a:r>
          <a:r>
            <a:rPr lang="lv-LV" sz="1800" b="1" dirty="0"/>
            <a:t>sapulces, </a:t>
          </a:r>
          <a:endParaRPr lang="lv-LV" sz="1800" dirty="0"/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dirty="0"/>
            <a:t>ikmēneša </a:t>
          </a:r>
          <a:r>
            <a:rPr lang="lv-LV" sz="1800" b="1" dirty="0"/>
            <a:t>atskaites </a:t>
          </a:r>
          <a:r>
            <a:rPr lang="lv-LV" sz="1800" dirty="0"/>
            <a:t>par paveikto, gada noslēguma aptauja</a:t>
          </a:r>
        </a:p>
      </dgm:t>
    </dgm:pt>
    <dgm:pt modelId="{B324C7E7-6EA7-4B6D-8477-09D93E5EEA18}" type="parTrans" cxnId="{4A86B945-EC79-41B3-A358-87805367F676}">
      <dgm:prSet/>
      <dgm:spPr/>
      <dgm:t>
        <a:bodyPr/>
        <a:lstStyle/>
        <a:p>
          <a:endParaRPr lang="lv-LV"/>
        </a:p>
      </dgm:t>
    </dgm:pt>
    <dgm:pt modelId="{64ED2487-B7ED-4582-A237-052A0BC6CCDB}" type="sibTrans" cxnId="{4A86B945-EC79-41B3-A358-87805367F676}">
      <dgm:prSet/>
      <dgm:spPr/>
      <dgm:t>
        <a:bodyPr/>
        <a:lstStyle/>
        <a:p>
          <a:endParaRPr lang="lv-LV"/>
        </a:p>
      </dgm:t>
    </dgm:pt>
    <dgm:pt modelId="{C3EB45E8-34A0-4928-8B19-1EDCB7B99C5B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sz="1800" b="1" dirty="0"/>
            <a:t>Resursu</a:t>
          </a:r>
          <a:r>
            <a:rPr lang="lv-LV" sz="1800" dirty="0"/>
            <a:t> apzināšana, informācijas meklēšana, sagatavošana, izsūtīšana utt., </a:t>
          </a:r>
          <a:r>
            <a:rPr lang="lv-LV" sz="1800" b="1" dirty="0"/>
            <a:t>sadarbība</a:t>
          </a:r>
          <a:r>
            <a:rPr lang="lv-LV" sz="1800" dirty="0"/>
            <a:t> ar citu jomu koordinatoriem</a:t>
          </a:r>
        </a:p>
      </dgm:t>
    </dgm:pt>
    <dgm:pt modelId="{5C772E14-1C92-431A-AC94-364CFA0CF946}" type="parTrans" cxnId="{47BF3A8F-60E6-4BDD-A484-5A7F5206246D}">
      <dgm:prSet/>
      <dgm:spPr/>
      <dgm:t>
        <a:bodyPr/>
        <a:lstStyle/>
        <a:p>
          <a:endParaRPr lang="lv-LV"/>
        </a:p>
      </dgm:t>
    </dgm:pt>
    <dgm:pt modelId="{5A9E92C9-7DFF-45E2-8322-6C2AF928B2A7}" type="sibTrans" cxnId="{47BF3A8F-60E6-4BDD-A484-5A7F5206246D}">
      <dgm:prSet/>
      <dgm:spPr/>
      <dgm:t>
        <a:bodyPr/>
        <a:lstStyle/>
        <a:p>
          <a:endParaRPr lang="lv-LV"/>
        </a:p>
      </dgm:t>
    </dgm:pt>
    <dgm:pt modelId="{D7BA45BA-5526-4E88-8862-057FE1B42733}" type="pres">
      <dgm:prSet presAssocID="{219DA7B4-7187-45B9-BC5F-03E673207FE2}" presName="rootnode" presStyleCnt="0">
        <dgm:presLayoutVars>
          <dgm:chMax/>
          <dgm:chPref/>
          <dgm:dir/>
          <dgm:animLvl val="lvl"/>
        </dgm:presLayoutVars>
      </dgm:prSet>
      <dgm:spPr/>
    </dgm:pt>
    <dgm:pt modelId="{BA083A4C-85BC-4BD0-BD97-AD9880E9BA84}" type="pres">
      <dgm:prSet presAssocID="{E128ABD7-0C68-47F4-A89D-64AA498540DF}" presName="composite" presStyleCnt="0"/>
      <dgm:spPr/>
    </dgm:pt>
    <dgm:pt modelId="{FA315317-AC51-4BB9-B51D-96435E373C8F}" type="pres">
      <dgm:prSet presAssocID="{E128ABD7-0C68-47F4-A89D-64AA498540DF}" presName="LShape" presStyleLbl="alignNode1" presStyleIdx="0" presStyleCnt="9"/>
      <dgm:spPr/>
    </dgm:pt>
    <dgm:pt modelId="{B4C938BB-EC06-4CCD-BAB1-6B40332BB2F8}" type="pres">
      <dgm:prSet presAssocID="{E128ABD7-0C68-47F4-A89D-64AA498540DF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1A87A118-27DF-4EE0-84EC-033FFE75B76D}" type="pres">
      <dgm:prSet presAssocID="{E128ABD7-0C68-47F4-A89D-64AA498540DF}" presName="Triangle" presStyleLbl="alignNode1" presStyleIdx="1" presStyleCnt="9"/>
      <dgm:spPr/>
    </dgm:pt>
    <dgm:pt modelId="{5D53E7F3-3A49-4600-B784-E6C16B8EC458}" type="pres">
      <dgm:prSet presAssocID="{D9659583-9437-42BA-9D2D-DDBC45AD2F2F}" presName="sibTrans" presStyleCnt="0"/>
      <dgm:spPr/>
    </dgm:pt>
    <dgm:pt modelId="{2F6E0A17-AAC0-4F8D-B5C5-9B36F7FEB7CA}" type="pres">
      <dgm:prSet presAssocID="{D9659583-9437-42BA-9D2D-DDBC45AD2F2F}" presName="space" presStyleCnt="0"/>
      <dgm:spPr/>
    </dgm:pt>
    <dgm:pt modelId="{559D6D20-CBCD-4733-8031-5C848D0E0A8B}" type="pres">
      <dgm:prSet presAssocID="{96123515-A63D-417D-985D-E08C824C6EBE}" presName="composite" presStyleCnt="0"/>
      <dgm:spPr/>
    </dgm:pt>
    <dgm:pt modelId="{A2C44E88-6958-4A47-AA4E-6C52604BCB9E}" type="pres">
      <dgm:prSet presAssocID="{96123515-A63D-417D-985D-E08C824C6EBE}" presName="LShape" presStyleLbl="alignNode1" presStyleIdx="2" presStyleCnt="9"/>
      <dgm:spPr/>
    </dgm:pt>
    <dgm:pt modelId="{3E840569-0D03-4855-9C8C-EC92B8B277FA}" type="pres">
      <dgm:prSet presAssocID="{96123515-A63D-417D-985D-E08C824C6EBE}" presName="ParentText" presStyleLbl="revTx" presStyleIdx="1" presStyleCnt="5" custScaleX="108485" custLinFactX="100000" custLinFactNeighborX="151769" custLinFactNeighborY="-69269">
        <dgm:presLayoutVars>
          <dgm:chMax val="0"/>
          <dgm:chPref val="0"/>
          <dgm:bulletEnabled val="1"/>
        </dgm:presLayoutVars>
      </dgm:prSet>
      <dgm:spPr/>
    </dgm:pt>
    <dgm:pt modelId="{BED5EA3B-E7D1-4AF5-A24E-EB525356D325}" type="pres">
      <dgm:prSet presAssocID="{96123515-A63D-417D-985D-E08C824C6EBE}" presName="Triangle" presStyleLbl="alignNode1" presStyleIdx="3" presStyleCnt="9"/>
      <dgm:spPr/>
    </dgm:pt>
    <dgm:pt modelId="{71CB8D53-1C10-4DB9-A0C9-78C90371D42E}" type="pres">
      <dgm:prSet presAssocID="{2B113281-94D8-4976-B943-40B6CE30528C}" presName="sibTrans" presStyleCnt="0"/>
      <dgm:spPr/>
    </dgm:pt>
    <dgm:pt modelId="{E8CA081F-7893-42CD-AE91-62ECAA361505}" type="pres">
      <dgm:prSet presAssocID="{2B113281-94D8-4976-B943-40B6CE30528C}" presName="space" presStyleCnt="0"/>
      <dgm:spPr/>
    </dgm:pt>
    <dgm:pt modelId="{73D09FA1-51BC-4586-B74E-CEE002EDEBF2}" type="pres">
      <dgm:prSet presAssocID="{0AABB1B3-3DB7-456B-96AF-B9AFE344623A}" presName="composite" presStyleCnt="0"/>
      <dgm:spPr/>
    </dgm:pt>
    <dgm:pt modelId="{B07723F2-1371-4150-811A-649AF0A7EA00}" type="pres">
      <dgm:prSet presAssocID="{0AABB1B3-3DB7-456B-96AF-B9AFE344623A}" presName="LShape" presStyleLbl="alignNode1" presStyleIdx="4" presStyleCnt="9"/>
      <dgm:spPr/>
    </dgm:pt>
    <dgm:pt modelId="{F3A8267E-1CA1-45E5-AD72-BCA73C3517D2}" type="pres">
      <dgm:prSet presAssocID="{0AABB1B3-3DB7-456B-96AF-B9AFE344623A}" presName="ParentText" presStyleLbl="revTx" presStyleIdx="2" presStyleCnt="5" custLinFactX="100000" custLinFactNeighborX="143480" custLinFactNeighborY="-65601">
        <dgm:presLayoutVars>
          <dgm:chMax val="0"/>
          <dgm:chPref val="0"/>
          <dgm:bulletEnabled val="1"/>
        </dgm:presLayoutVars>
      </dgm:prSet>
      <dgm:spPr/>
    </dgm:pt>
    <dgm:pt modelId="{465382A3-823B-4DD3-B9BE-1F9685E75EAD}" type="pres">
      <dgm:prSet presAssocID="{0AABB1B3-3DB7-456B-96AF-B9AFE344623A}" presName="Triangle" presStyleLbl="alignNode1" presStyleIdx="5" presStyleCnt="9"/>
      <dgm:spPr/>
    </dgm:pt>
    <dgm:pt modelId="{DE44B1E9-EE72-42E0-8225-740D2EC202B9}" type="pres">
      <dgm:prSet presAssocID="{64ED2487-B7ED-4582-A237-052A0BC6CCDB}" presName="sibTrans" presStyleCnt="0"/>
      <dgm:spPr/>
    </dgm:pt>
    <dgm:pt modelId="{F1F3253A-5FB1-4CC7-8FF0-7546D986AE6C}" type="pres">
      <dgm:prSet presAssocID="{64ED2487-B7ED-4582-A237-052A0BC6CCDB}" presName="space" presStyleCnt="0"/>
      <dgm:spPr/>
    </dgm:pt>
    <dgm:pt modelId="{31B77CCA-29A5-4C93-9314-38CAB1B07279}" type="pres">
      <dgm:prSet presAssocID="{C3EB45E8-34A0-4928-8B19-1EDCB7B99C5B}" presName="composite" presStyleCnt="0"/>
      <dgm:spPr/>
    </dgm:pt>
    <dgm:pt modelId="{D38F1E6B-A81D-4BD8-9EFF-3C448E5BDAB5}" type="pres">
      <dgm:prSet presAssocID="{C3EB45E8-34A0-4928-8B19-1EDCB7B99C5B}" presName="LShape" presStyleLbl="alignNode1" presStyleIdx="6" presStyleCnt="9"/>
      <dgm:spPr/>
    </dgm:pt>
    <dgm:pt modelId="{4B7A02B0-E451-47BE-AE91-DCA089483A80}" type="pres">
      <dgm:prSet presAssocID="{C3EB45E8-34A0-4928-8B19-1EDCB7B99C5B}" presName="ParentText" presStyleLbl="revTx" presStyleIdx="3" presStyleCnt="5" custScaleX="107667" custLinFactX="-13451" custLinFactNeighborX="-100000" custLinFactNeighborY="36746">
        <dgm:presLayoutVars>
          <dgm:chMax val="0"/>
          <dgm:chPref val="0"/>
          <dgm:bulletEnabled val="1"/>
        </dgm:presLayoutVars>
      </dgm:prSet>
      <dgm:spPr/>
    </dgm:pt>
    <dgm:pt modelId="{6BAC0D3A-0D7C-49F0-AD64-5C4C7B58F3BD}" type="pres">
      <dgm:prSet presAssocID="{C3EB45E8-34A0-4928-8B19-1EDCB7B99C5B}" presName="Triangle" presStyleLbl="alignNode1" presStyleIdx="7" presStyleCnt="9"/>
      <dgm:spPr/>
    </dgm:pt>
    <dgm:pt modelId="{DAFBB59D-8B07-41D5-921D-D933A330FAA6}" type="pres">
      <dgm:prSet presAssocID="{5A9E92C9-7DFF-45E2-8322-6C2AF928B2A7}" presName="sibTrans" presStyleCnt="0"/>
      <dgm:spPr/>
    </dgm:pt>
    <dgm:pt modelId="{DFC5C69F-11A4-4802-9334-8790CC053595}" type="pres">
      <dgm:prSet presAssocID="{5A9E92C9-7DFF-45E2-8322-6C2AF928B2A7}" presName="space" presStyleCnt="0"/>
      <dgm:spPr/>
    </dgm:pt>
    <dgm:pt modelId="{BC597D73-9A25-4B1C-B3EA-E9D43E04532D}" type="pres">
      <dgm:prSet presAssocID="{E4BC57EF-BF67-477D-A2C2-1781110FC4A4}" presName="composite" presStyleCnt="0"/>
      <dgm:spPr/>
    </dgm:pt>
    <dgm:pt modelId="{C85005B0-8779-42D7-9881-95BEC229866D}" type="pres">
      <dgm:prSet presAssocID="{E4BC57EF-BF67-477D-A2C2-1781110FC4A4}" presName="LShape" presStyleLbl="alignNode1" presStyleIdx="8" presStyleCnt="9"/>
      <dgm:spPr/>
    </dgm:pt>
    <dgm:pt modelId="{66F757F4-75D8-479F-9EF2-DEF2ABC5FD91}" type="pres">
      <dgm:prSet presAssocID="{E4BC57EF-BF67-477D-A2C2-1781110FC4A4}" presName="ParentText" presStyleLbl="revTx" presStyleIdx="4" presStyleCnt="5" custLinFactX="-165738" custLinFactY="9925" custLinFactNeighborX="-2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C0FC5A0D-CA29-404E-A5CD-7157EF73AA45}" srcId="{219DA7B4-7187-45B9-BC5F-03E673207FE2}" destId="{E128ABD7-0C68-47F4-A89D-64AA498540DF}" srcOrd="0" destOrd="0" parTransId="{4F68018F-FF94-471D-ABBD-F54E5721A2C7}" sibTransId="{D9659583-9437-42BA-9D2D-DDBC45AD2F2F}"/>
    <dgm:cxn modelId="{EF584415-1D26-4293-B57C-16F4B5392990}" type="presOf" srcId="{96123515-A63D-417D-985D-E08C824C6EBE}" destId="{3E840569-0D03-4855-9C8C-EC92B8B277FA}" srcOrd="0" destOrd="0" presId="urn:microsoft.com/office/officeart/2009/3/layout/StepUpProcess"/>
    <dgm:cxn modelId="{F2D4D43B-7013-4530-A7A1-D130E48659A1}" srcId="{219DA7B4-7187-45B9-BC5F-03E673207FE2}" destId="{E4BC57EF-BF67-477D-A2C2-1781110FC4A4}" srcOrd="4" destOrd="0" parTransId="{0AF6DA07-7A46-465C-9A39-554AF0248100}" sibTransId="{AEE75013-08E9-4099-93FB-F33EE2036CBF}"/>
    <dgm:cxn modelId="{678D0365-DD53-49DA-8BF2-FA0A5F83751F}" type="presOf" srcId="{E4BC57EF-BF67-477D-A2C2-1781110FC4A4}" destId="{66F757F4-75D8-479F-9EF2-DEF2ABC5FD91}" srcOrd="0" destOrd="0" presId="urn:microsoft.com/office/officeart/2009/3/layout/StepUpProcess"/>
    <dgm:cxn modelId="{4A86B945-EC79-41B3-A358-87805367F676}" srcId="{219DA7B4-7187-45B9-BC5F-03E673207FE2}" destId="{0AABB1B3-3DB7-456B-96AF-B9AFE344623A}" srcOrd="2" destOrd="0" parTransId="{B324C7E7-6EA7-4B6D-8477-09D93E5EEA18}" sibTransId="{64ED2487-B7ED-4582-A237-052A0BC6CCDB}"/>
    <dgm:cxn modelId="{9809B168-BFED-40B3-B9CA-2FA2D7F29003}" srcId="{219DA7B4-7187-45B9-BC5F-03E673207FE2}" destId="{96123515-A63D-417D-985D-E08C824C6EBE}" srcOrd="1" destOrd="0" parTransId="{FE5B76EA-E648-427F-B7EC-478059944768}" sibTransId="{2B113281-94D8-4976-B943-40B6CE30528C}"/>
    <dgm:cxn modelId="{2961936F-EA85-458D-A17F-946A5012B434}" type="presOf" srcId="{E128ABD7-0C68-47F4-A89D-64AA498540DF}" destId="{B4C938BB-EC06-4CCD-BAB1-6B40332BB2F8}" srcOrd="0" destOrd="0" presId="urn:microsoft.com/office/officeart/2009/3/layout/StepUpProcess"/>
    <dgm:cxn modelId="{47BF3A8F-60E6-4BDD-A484-5A7F5206246D}" srcId="{219DA7B4-7187-45B9-BC5F-03E673207FE2}" destId="{C3EB45E8-34A0-4928-8B19-1EDCB7B99C5B}" srcOrd="3" destOrd="0" parTransId="{5C772E14-1C92-431A-AC94-364CFA0CF946}" sibTransId="{5A9E92C9-7DFF-45E2-8322-6C2AF928B2A7}"/>
    <dgm:cxn modelId="{2EEE9190-17C8-4049-AD8D-6EFF2731B7AE}" type="presOf" srcId="{0AABB1B3-3DB7-456B-96AF-B9AFE344623A}" destId="{F3A8267E-1CA1-45E5-AD72-BCA73C3517D2}" srcOrd="0" destOrd="0" presId="urn:microsoft.com/office/officeart/2009/3/layout/StepUpProcess"/>
    <dgm:cxn modelId="{83FF019B-5F2B-4AB0-97A8-309E772ABCBF}" type="presOf" srcId="{219DA7B4-7187-45B9-BC5F-03E673207FE2}" destId="{D7BA45BA-5526-4E88-8862-057FE1B42733}" srcOrd="0" destOrd="0" presId="urn:microsoft.com/office/officeart/2009/3/layout/StepUpProcess"/>
    <dgm:cxn modelId="{E731C2DB-A53E-416E-9C8E-41E27075392E}" type="presOf" srcId="{C3EB45E8-34A0-4928-8B19-1EDCB7B99C5B}" destId="{4B7A02B0-E451-47BE-AE91-DCA089483A80}" srcOrd="0" destOrd="0" presId="urn:microsoft.com/office/officeart/2009/3/layout/StepUpProcess"/>
    <dgm:cxn modelId="{CE663A63-0D0F-4D2D-943E-7987E30E915F}" type="presParOf" srcId="{D7BA45BA-5526-4E88-8862-057FE1B42733}" destId="{BA083A4C-85BC-4BD0-BD97-AD9880E9BA84}" srcOrd="0" destOrd="0" presId="urn:microsoft.com/office/officeart/2009/3/layout/StepUpProcess"/>
    <dgm:cxn modelId="{2126CDBA-48F9-468A-99C0-CE3629B1500C}" type="presParOf" srcId="{BA083A4C-85BC-4BD0-BD97-AD9880E9BA84}" destId="{FA315317-AC51-4BB9-B51D-96435E373C8F}" srcOrd="0" destOrd="0" presId="urn:microsoft.com/office/officeart/2009/3/layout/StepUpProcess"/>
    <dgm:cxn modelId="{8001DBDC-2E6F-4EC6-826D-9475CA8AC419}" type="presParOf" srcId="{BA083A4C-85BC-4BD0-BD97-AD9880E9BA84}" destId="{B4C938BB-EC06-4CCD-BAB1-6B40332BB2F8}" srcOrd="1" destOrd="0" presId="urn:microsoft.com/office/officeart/2009/3/layout/StepUpProcess"/>
    <dgm:cxn modelId="{EE725AA7-8FD3-4C51-863B-616874B51104}" type="presParOf" srcId="{BA083A4C-85BC-4BD0-BD97-AD9880E9BA84}" destId="{1A87A118-27DF-4EE0-84EC-033FFE75B76D}" srcOrd="2" destOrd="0" presId="urn:microsoft.com/office/officeart/2009/3/layout/StepUpProcess"/>
    <dgm:cxn modelId="{D123EE5F-4F75-4304-A50E-D78F973272B2}" type="presParOf" srcId="{D7BA45BA-5526-4E88-8862-057FE1B42733}" destId="{5D53E7F3-3A49-4600-B784-E6C16B8EC458}" srcOrd="1" destOrd="0" presId="urn:microsoft.com/office/officeart/2009/3/layout/StepUpProcess"/>
    <dgm:cxn modelId="{A70D9849-9F00-43D3-8353-C370A2E38E06}" type="presParOf" srcId="{5D53E7F3-3A49-4600-B784-E6C16B8EC458}" destId="{2F6E0A17-AAC0-4F8D-B5C5-9B36F7FEB7CA}" srcOrd="0" destOrd="0" presId="urn:microsoft.com/office/officeart/2009/3/layout/StepUpProcess"/>
    <dgm:cxn modelId="{98B2668B-F250-4A1E-B142-A99AE5E4EF0C}" type="presParOf" srcId="{D7BA45BA-5526-4E88-8862-057FE1B42733}" destId="{559D6D20-CBCD-4733-8031-5C848D0E0A8B}" srcOrd="2" destOrd="0" presId="urn:microsoft.com/office/officeart/2009/3/layout/StepUpProcess"/>
    <dgm:cxn modelId="{BDFABB2D-0C55-4D47-BC4E-75BF02A2E067}" type="presParOf" srcId="{559D6D20-CBCD-4733-8031-5C848D0E0A8B}" destId="{A2C44E88-6958-4A47-AA4E-6C52604BCB9E}" srcOrd="0" destOrd="0" presId="urn:microsoft.com/office/officeart/2009/3/layout/StepUpProcess"/>
    <dgm:cxn modelId="{4914C706-F2AE-4942-8630-55936BD051D7}" type="presParOf" srcId="{559D6D20-CBCD-4733-8031-5C848D0E0A8B}" destId="{3E840569-0D03-4855-9C8C-EC92B8B277FA}" srcOrd="1" destOrd="0" presId="urn:microsoft.com/office/officeart/2009/3/layout/StepUpProcess"/>
    <dgm:cxn modelId="{46DF3835-1BDF-4976-8FB9-6B499D0F2BC9}" type="presParOf" srcId="{559D6D20-CBCD-4733-8031-5C848D0E0A8B}" destId="{BED5EA3B-E7D1-4AF5-A24E-EB525356D325}" srcOrd="2" destOrd="0" presId="urn:microsoft.com/office/officeart/2009/3/layout/StepUpProcess"/>
    <dgm:cxn modelId="{1A684F66-7B22-4C5B-B424-3158B9175AE8}" type="presParOf" srcId="{D7BA45BA-5526-4E88-8862-057FE1B42733}" destId="{71CB8D53-1C10-4DB9-A0C9-78C90371D42E}" srcOrd="3" destOrd="0" presId="urn:microsoft.com/office/officeart/2009/3/layout/StepUpProcess"/>
    <dgm:cxn modelId="{248D9BFD-5969-4524-ABCB-6B030E906E79}" type="presParOf" srcId="{71CB8D53-1C10-4DB9-A0C9-78C90371D42E}" destId="{E8CA081F-7893-42CD-AE91-62ECAA361505}" srcOrd="0" destOrd="0" presId="urn:microsoft.com/office/officeart/2009/3/layout/StepUpProcess"/>
    <dgm:cxn modelId="{5E05BD75-F0A2-4A73-9F40-675941FF533A}" type="presParOf" srcId="{D7BA45BA-5526-4E88-8862-057FE1B42733}" destId="{73D09FA1-51BC-4586-B74E-CEE002EDEBF2}" srcOrd="4" destOrd="0" presId="urn:microsoft.com/office/officeart/2009/3/layout/StepUpProcess"/>
    <dgm:cxn modelId="{30BF0016-9665-40DF-9FC3-79C6246AFF2F}" type="presParOf" srcId="{73D09FA1-51BC-4586-B74E-CEE002EDEBF2}" destId="{B07723F2-1371-4150-811A-649AF0A7EA00}" srcOrd="0" destOrd="0" presId="urn:microsoft.com/office/officeart/2009/3/layout/StepUpProcess"/>
    <dgm:cxn modelId="{36E43F87-532E-45F2-9A4A-27DDB215949E}" type="presParOf" srcId="{73D09FA1-51BC-4586-B74E-CEE002EDEBF2}" destId="{F3A8267E-1CA1-45E5-AD72-BCA73C3517D2}" srcOrd="1" destOrd="0" presId="urn:microsoft.com/office/officeart/2009/3/layout/StepUpProcess"/>
    <dgm:cxn modelId="{F712E091-1BF7-4902-B414-AD70EFD1C508}" type="presParOf" srcId="{73D09FA1-51BC-4586-B74E-CEE002EDEBF2}" destId="{465382A3-823B-4DD3-B9BE-1F9685E75EAD}" srcOrd="2" destOrd="0" presId="urn:microsoft.com/office/officeart/2009/3/layout/StepUpProcess"/>
    <dgm:cxn modelId="{2926E7F9-42D1-4F21-B808-549418DD084A}" type="presParOf" srcId="{D7BA45BA-5526-4E88-8862-057FE1B42733}" destId="{DE44B1E9-EE72-42E0-8225-740D2EC202B9}" srcOrd="5" destOrd="0" presId="urn:microsoft.com/office/officeart/2009/3/layout/StepUpProcess"/>
    <dgm:cxn modelId="{A7D1BCD5-C851-446A-9019-513A7F5E4EAF}" type="presParOf" srcId="{DE44B1E9-EE72-42E0-8225-740D2EC202B9}" destId="{F1F3253A-5FB1-4CC7-8FF0-7546D986AE6C}" srcOrd="0" destOrd="0" presId="urn:microsoft.com/office/officeart/2009/3/layout/StepUpProcess"/>
    <dgm:cxn modelId="{030FC440-257B-4CDA-808C-DF86A1DAE351}" type="presParOf" srcId="{D7BA45BA-5526-4E88-8862-057FE1B42733}" destId="{31B77CCA-29A5-4C93-9314-38CAB1B07279}" srcOrd="6" destOrd="0" presId="urn:microsoft.com/office/officeart/2009/3/layout/StepUpProcess"/>
    <dgm:cxn modelId="{986A2A09-BC60-4A54-9D39-6D84B6D9D962}" type="presParOf" srcId="{31B77CCA-29A5-4C93-9314-38CAB1B07279}" destId="{D38F1E6B-A81D-4BD8-9EFF-3C448E5BDAB5}" srcOrd="0" destOrd="0" presId="urn:microsoft.com/office/officeart/2009/3/layout/StepUpProcess"/>
    <dgm:cxn modelId="{986F00ED-774C-448C-BE78-FD439690FBAE}" type="presParOf" srcId="{31B77CCA-29A5-4C93-9314-38CAB1B07279}" destId="{4B7A02B0-E451-47BE-AE91-DCA089483A80}" srcOrd="1" destOrd="0" presId="urn:microsoft.com/office/officeart/2009/3/layout/StepUpProcess"/>
    <dgm:cxn modelId="{455BC124-044D-42BC-A694-8782CDBD707B}" type="presParOf" srcId="{31B77CCA-29A5-4C93-9314-38CAB1B07279}" destId="{6BAC0D3A-0D7C-49F0-AD64-5C4C7B58F3BD}" srcOrd="2" destOrd="0" presId="urn:microsoft.com/office/officeart/2009/3/layout/StepUpProcess"/>
    <dgm:cxn modelId="{D3EBE754-0669-4E48-9FB7-EB0B8F90C8F9}" type="presParOf" srcId="{D7BA45BA-5526-4E88-8862-057FE1B42733}" destId="{DAFBB59D-8B07-41D5-921D-D933A330FAA6}" srcOrd="7" destOrd="0" presId="urn:microsoft.com/office/officeart/2009/3/layout/StepUpProcess"/>
    <dgm:cxn modelId="{0D273AA8-ACF6-4FC4-B923-72DE4F8F5832}" type="presParOf" srcId="{DAFBB59D-8B07-41D5-921D-D933A330FAA6}" destId="{DFC5C69F-11A4-4802-9334-8790CC053595}" srcOrd="0" destOrd="0" presId="urn:microsoft.com/office/officeart/2009/3/layout/StepUpProcess"/>
    <dgm:cxn modelId="{E8996378-572A-4980-BBF9-6F0EBA5055D2}" type="presParOf" srcId="{D7BA45BA-5526-4E88-8862-057FE1B42733}" destId="{BC597D73-9A25-4B1C-B3EA-E9D43E04532D}" srcOrd="8" destOrd="0" presId="urn:microsoft.com/office/officeart/2009/3/layout/StepUpProcess"/>
    <dgm:cxn modelId="{926DDBF3-887D-4ACA-93D6-9BC1732C579B}" type="presParOf" srcId="{BC597D73-9A25-4B1C-B3EA-E9D43E04532D}" destId="{C85005B0-8779-42D7-9881-95BEC229866D}" srcOrd="0" destOrd="0" presId="urn:microsoft.com/office/officeart/2009/3/layout/StepUpProcess"/>
    <dgm:cxn modelId="{73548121-2D5D-4989-B677-C5C856F3C0D6}" type="presParOf" srcId="{BC597D73-9A25-4B1C-B3EA-E9D43E04532D}" destId="{66F757F4-75D8-479F-9EF2-DEF2ABC5FD9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AEF283-5DDA-41FD-936C-4D9BA8995F4F}" type="doc">
      <dgm:prSet loTypeId="urn:microsoft.com/office/officeart/2005/8/layout/pyramid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lv-LV"/>
        </a:p>
      </dgm:t>
    </dgm:pt>
    <dgm:pt modelId="{649EF76B-AC1F-4983-B5CE-44E10EDD4A34}">
      <dgm:prSet phldrT="[Text]" custT="1"/>
      <dgm:spPr/>
      <dgm:t>
        <a:bodyPr/>
        <a:lstStyle/>
        <a:p>
          <a:r>
            <a:rPr lang="lv-LV" sz="1600" dirty="0"/>
            <a:t>sniegts </a:t>
          </a:r>
          <a:r>
            <a:rPr lang="lv-LV" sz="1600" b="1" dirty="0"/>
            <a:t>savstarpējs atbalsts </a:t>
          </a:r>
          <a:r>
            <a:rPr lang="lv-LV" sz="1600" dirty="0"/>
            <a:t>pedagogiem mācību procesa īstenošanā</a:t>
          </a:r>
        </a:p>
      </dgm:t>
    </dgm:pt>
    <dgm:pt modelId="{46BA734C-E09B-4215-B032-24C1975E0A56}" type="parTrans" cxnId="{FF31E3AE-C8AF-4F51-8627-FF4048B026EF}">
      <dgm:prSet/>
      <dgm:spPr/>
      <dgm:t>
        <a:bodyPr/>
        <a:lstStyle/>
        <a:p>
          <a:endParaRPr lang="lv-LV"/>
        </a:p>
      </dgm:t>
    </dgm:pt>
    <dgm:pt modelId="{446FA2BD-D3DA-48A9-BB35-3CC10BAB8016}" type="sibTrans" cxnId="{FF31E3AE-C8AF-4F51-8627-FF4048B026EF}">
      <dgm:prSet/>
      <dgm:spPr/>
      <dgm:t>
        <a:bodyPr/>
        <a:lstStyle/>
        <a:p>
          <a:endParaRPr lang="lv-LV"/>
        </a:p>
      </dgm:t>
    </dgm:pt>
    <dgm:pt modelId="{E46FD8D1-B0AC-4F12-A0D1-A79D30A126DE}">
      <dgm:prSet phldrT="[Text]" custT="1"/>
      <dgm:spPr/>
      <dgm:t>
        <a:bodyPr/>
        <a:lstStyle/>
        <a:p>
          <a:r>
            <a:rPr lang="lv-LV" sz="1600" dirty="0"/>
            <a:t>izglītojamajiem piedāvātais </a:t>
          </a:r>
          <a:r>
            <a:rPr lang="lv-LV" sz="1600" b="1" dirty="0"/>
            <a:t>mācību saturs ir saistīts ar vietējai kopienai svarīgiem ekonomiskiem, vēsturiskiem un kultūras dzīves aspektiem</a:t>
          </a:r>
          <a:r>
            <a:rPr lang="lv-LV" sz="1600" dirty="0"/>
            <a:t>, kā arī veicināta bērnu un jauniešu pilsoniskā līdzdalība un piederība novadam</a:t>
          </a:r>
        </a:p>
      </dgm:t>
    </dgm:pt>
    <dgm:pt modelId="{CB12CC79-C758-4E1D-8988-96525DFC41E0}" type="parTrans" cxnId="{7B28BC22-B159-446F-80B3-C52B7139D46D}">
      <dgm:prSet/>
      <dgm:spPr/>
      <dgm:t>
        <a:bodyPr/>
        <a:lstStyle/>
        <a:p>
          <a:endParaRPr lang="lv-LV"/>
        </a:p>
      </dgm:t>
    </dgm:pt>
    <dgm:pt modelId="{CC731C29-6906-483F-8ADD-A229F50E47CA}" type="sibTrans" cxnId="{7B28BC22-B159-446F-80B3-C52B7139D46D}">
      <dgm:prSet/>
      <dgm:spPr/>
      <dgm:t>
        <a:bodyPr/>
        <a:lstStyle/>
        <a:p>
          <a:endParaRPr lang="lv-LV"/>
        </a:p>
      </dgm:t>
    </dgm:pt>
    <dgm:pt modelId="{BA570E65-D607-439C-8F34-9DCFAFD4D1CC}">
      <dgm:prSet phldrT="[Text]" custT="1"/>
      <dgm:spPr/>
      <dgm:t>
        <a:bodyPr/>
        <a:lstStyle/>
        <a:p>
          <a:r>
            <a:rPr lang="lv-LV" sz="1600" dirty="0"/>
            <a:t>izglītojamo </a:t>
          </a:r>
          <a:r>
            <a:rPr lang="lv-LV" sz="1600" b="1" dirty="0"/>
            <a:t>dalība dažādās aktivitātēs ir mērķtiecīga</a:t>
          </a:r>
          <a:r>
            <a:rPr lang="lv-LV" sz="1600" dirty="0"/>
            <a:t>, </a:t>
          </a:r>
          <a:r>
            <a:rPr lang="lv-LV" sz="1600" b="1" dirty="0"/>
            <a:t>izglītojoša</a:t>
          </a:r>
          <a:r>
            <a:rPr lang="lv-LV" sz="1600" dirty="0"/>
            <a:t> un </a:t>
          </a:r>
          <a:r>
            <a:rPr lang="lv-LV" sz="1600" b="1" dirty="0"/>
            <a:t>mācību procesu atbalstoša</a:t>
          </a:r>
          <a:endParaRPr lang="lv-LV" sz="1600" dirty="0"/>
        </a:p>
      </dgm:t>
    </dgm:pt>
    <dgm:pt modelId="{FB6AFB2B-0E62-4952-8FEA-3263717FFA4D}" type="parTrans" cxnId="{272180F1-A3FF-46F2-B187-1A23E9D1ACC9}">
      <dgm:prSet/>
      <dgm:spPr/>
      <dgm:t>
        <a:bodyPr/>
        <a:lstStyle/>
        <a:p>
          <a:endParaRPr lang="lv-LV"/>
        </a:p>
      </dgm:t>
    </dgm:pt>
    <dgm:pt modelId="{BFFB091D-873C-4EE1-8766-9BB58A1D38B2}" type="sibTrans" cxnId="{272180F1-A3FF-46F2-B187-1A23E9D1ACC9}">
      <dgm:prSet/>
      <dgm:spPr/>
      <dgm:t>
        <a:bodyPr/>
        <a:lstStyle/>
        <a:p>
          <a:endParaRPr lang="lv-LV"/>
        </a:p>
      </dgm:t>
    </dgm:pt>
    <dgm:pt modelId="{7167DB61-3C11-4C3D-BFE5-F82027ECE80C}">
      <dgm:prSet phldrT="[Text]" custT="1"/>
      <dgm:spPr/>
      <dgm:t>
        <a:bodyPr/>
        <a:lstStyle/>
        <a:p>
          <a:r>
            <a:rPr lang="lv-LV" sz="1600" dirty="0"/>
            <a:t>pedagogi ir </a:t>
          </a:r>
          <a:r>
            <a:rPr lang="lv-LV" sz="1600" b="1" dirty="0"/>
            <a:t>informēti par daudzveidīgiem mācību </a:t>
          </a:r>
          <a:r>
            <a:rPr lang="lv-LV" sz="1600" dirty="0"/>
            <a:t>(un citiem) resursiem sekmīgai mācību procesa īstenošanai un izglītojamo iespējām piedalīties papildu izglītojošās aktivitātēs - konkursos, talkās, olimpiādēs u.c.</a:t>
          </a:r>
        </a:p>
      </dgm:t>
    </dgm:pt>
    <dgm:pt modelId="{D3793C18-3583-4548-9827-9EDCEAFBCD40}" type="parTrans" cxnId="{04FB6EAA-CF4C-4DDA-A6A7-ECD480E3228B}">
      <dgm:prSet/>
      <dgm:spPr/>
      <dgm:t>
        <a:bodyPr/>
        <a:lstStyle/>
        <a:p>
          <a:endParaRPr lang="lv-LV"/>
        </a:p>
      </dgm:t>
    </dgm:pt>
    <dgm:pt modelId="{20E29F75-006A-462E-BBC8-C33399029228}" type="sibTrans" cxnId="{04FB6EAA-CF4C-4DDA-A6A7-ECD480E3228B}">
      <dgm:prSet/>
      <dgm:spPr/>
      <dgm:t>
        <a:bodyPr/>
        <a:lstStyle/>
        <a:p>
          <a:endParaRPr lang="lv-LV"/>
        </a:p>
      </dgm:t>
    </dgm:pt>
    <dgm:pt modelId="{C41A098C-6AB0-40FA-857E-6CE5298CA332}">
      <dgm:prSet phldrT="[Text]" custT="1"/>
      <dgm:spPr/>
      <dgm:t>
        <a:bodyPr/>
        <a:lstStyle/>
        <a:p>
          <a:r>
            <a:rPr lang="lv-LV" sz="1600" b="1" dirty="0"/>
            <a:t>priekšlikumi pašvaldībai </a:t>
          </a:r>
          <a:r>
            <a:rPr lang="lv-LV" sz="1600" dirty="0"/>
            <a:t>un </a:t>
          </a:r>
          <a:r>
            <a:rPr lang="lv-LV" sz="1600" b="1" dirty="0"/>
            <a:t>iestādes vadībai </a:t>
          </a:r>
          <a:r>
            <a:rPr lang="lv-LV" sz="1600" dirty="0"/>
            <a:t>mērķtiecīgai, uz konkrētām pedagogu vajadzībām orientētai profesionālās kompetences pilnveidei</a:t>
          </a:r>
        </a:p>
      </dgm:t>
    </dgm:pt>
    <dgm:pt modelId="{56C4BCB6-4708-40D6-8473-B3C2F9B3E144}" type="parTrans" cxnId="{21AF3560-F719-4FA6-8EDA-BA6B97F57C69}">
      <dgm:prSet/>
      <dgm:spPr/>
      <dgm:t>
        <a:bodyPr/>
        <a:lstStyle/>
        <a:p>
          <a:endParaRPr lang="lv-LV"/>
        </a:p>
      </dgm:t>
    </dgm:pt>
    <dgm:pt modelId="{3FFDF469-BEB5-492B-90D0-3443A26B6E66}" type="sibTrans" cxnId="{21AF3560-F719-4FA6-8EDA-BA6B97F57C69}">
      <dgm:prSet/>
      <dgm:spPr/>
      <dgm:t>
        <a:bodyPr/>
        <a:lstStyle/>
        <a:p>
          <a:endParaRPr lang="lv-LV"/>
        </a:p>
      </dgm:t>
    </dgm:pt>
    <dgm:pt modelId="{5B79BFBA-5655-4D21-98DE-788B553819A2}" type="pres">
      <dgm:prSet presAssocID="{1AAEF283-5DDA-41FD-936C-4D9BA8995F4F}" presName="compositeShape" presStyleCnt="0">
        <dgm:presLayoutVars>
          <dgm:dir/>
          <dgm:resizeHandles/>
        </dgm:presLayoutVars>
      </dgm:prSet>
      <dgm:spPr/>
    </dgm:pt>
    <dgm:pt modelId="{FA041647-3979-4351-A387-2DDF4842A0E1}" type="pres">
      <dgm:prSet presAssocID="{1AAEF283-5DDA-41FD-936C-4D9BA8995F4F}" presName="pyramid" presStyleLbl="node1" presStyleIdx="0" presStyleCnt="1"/>
      <dgm:spPr/>
    </dgm:pt>
    <dgm:pt modelId="{43EBBB32-B031-45DE-8287-0B2BC5954F47}" type="pres">
      <dgm:prSet presAssocID="{1AAEF283-5DDA-41FD-936C-4D9BA8995F4F}" presName="theList" presStyleCnt="0"/>
      <dgm:spPr/>
    </dgm:pt>
    <dgm:pt modelId="{6F1EB13A-8955-469D-87E1-09962A72C7CF}" type="pres">
      <dgm:prSet presAssocID="{649EF76B-AC1F-4983-B5CE-44E10EDD4A34}" presName="aNode" presStyleLbl="fgAcc1" presStyleIdx="0" presStyleCnt="5" custScaleX="112067" custScaleY="475452" custLinFactY="-115823" custLinFactNeighborX="434" custLinFactNeighborY="-200000">
        <dgm:presLayoutVars>
          <dgm:bulletEnabled val="1"/>
        </dgm:presLayoutVars>
      </dgm:prSet>
      <dgm:spPr/>
    </dgm:pt>
    <dgm:pt modelId="{35EABDA8-6B2C-4435-A131-57563205C378}" type="pres">
      <dgm:prSet presAssocID="{649EF76B-AC1F-4983-B5CE-44E10EDD4A34}" presName="aSpace" presStyleCnt="0"/>
      <dgm:spPr/>
    </dgm:pt>
    <dgm:pt modelId="{0639DD10-B88A-4B8A-8930-B9056BA02FCC}" type="pres">
      <dgm:prSet presAssocID="{E46FD8D1-B0AC-4F12-A0D1-A79D30A126DE}" presName="aNode" presStyleLbl="fgAcc1" presStyleIdx="1" presStyleCnt="5" custScaleX="110804" custScaleY="807715" custLinFactY="-35224" custLinFactNeighborX="715" custLinFactNeighborY="-100000">
        <dgm:presLayoutVars>
          <dgm:bulletEnabled val="1"/>
        </dgm:presLayoutVars>
      </dgm:prSet>
      <dgm:spPr/>
    </dgm:pt>
    <dgm:pt modelId="{7457EFCC-2A5C-4A49-9637-A3D2EF864293}" type="pres">
      <dgm:prSet presAssocID="{E46FD8D1-B0AC-4F12-A0D1-A79D30A126DE}" presName="aSpace" presStyleCnt="0"/>
      <dgm:spPr/>
    </dgm:pt>
    <dgm:pt modelId="{FE856FDF-3580-488F-955D-EDDD3C569939}" type="pres">
      <dgm:prSet presAssocID="{BA570E65-D607-439C-8F34-9DCFAFD4D1CC}" presName="aNode" presStyleLbl="fgAcc1" presStyleIdx="2" presStyleCnt="5" custScaleX="111509" custScaleY="364933" custLinFactY="-1339" custLinFactNeighborX="646" custLinFactNeighborY="-100000">
        <dgm:presLayoutVars>
          <dgm:bulletEnabled val="1"/>
        </dgm:presLayoutVars>
      </dgm:prSet>
      <dgm:spPr/>
    </dgm:pt>
    <dgm:pt modelId="{16DD4542-370F-465B-8C77-BA98B01FFE5A}" type="pres">
      <dgm:prSet presAssocID="{BA570E65-D607-439C-8F34-9DCFAFD4D1CC}" presName="aSpace" presStyleCnt="0"/>
      <dgm:spPr/>
    </dgm:pt>
    <dgm:pt modelId="{424C0298-AFB5-444E-A880-C85D335135EA}" type="pres">
      <dgm:prSet presAssocID="{7167DB61-3C11-4C3D-BFE5-F82027ECE80C}" presName="aNode" presStyleLbl="fgAcc1" presStyleIdx="3" presStyleCnt="5" custScaleX="111785" custScaleY="791374" custLinFactY="16379" custLinFactNeighborX="407" custLinFactNeighborY="100000">
        <dgm:presLayoutVars>
          <dgm:bulletEnabled val="1"/>
        </dgm:presLayoutVars>
      </dgm:prSet>
      <dgm:spPr/>
    </dgm:pt>
    <dgm:pt modelId="{4341FD02-7344-4C2C-B906-E111FC16C26B}" type="pres">
      <dgm:prSet presAssocID="{7167DB61-3C11-4C3D-BFE5-F82027ECE80C}" presName="aSpace" presStyleCnt="0"/>
      <dgm:spPr/>
    </dgm:pt>
    <dgm:pt modelId="{84E3082B-DA64-4916-B1D0-EA0DDCFD5146}" type="pres">
      <dgm:prSet presAssocID="{C41A098C-6AB0-40FA-857E-6CE5298CA332}" presName="aNode" presStyleLbl="fgAcc1" presStyleIdx="4" presStyleCnt="5" custScaleX="110662" custScaleY="623700" custLinFactY="100000" custLinFactNeighborX="799" custLinFactNeighborY="114349">
        <dgm:presLayoutVars>
          <dgm:bulletEnabled val="1"/>
        </dgm:presLayoutVars>
      </dgm:prSet>
      <dgm:spPr/>
    </dgm:pt>
    <dgm:pt modelId="{F70B8175-D409-4551-8BD3-D55075C23CFE}" type="pres">
      <dgm:prSet presAssocID="{C41A098C-6AB0-40FA-857E-6CE5298CA332}" presName="aSpace" presStyleCnt="0"/>
      <dgm:spPr/>
    </dgm:pt>
  </dgm:ptLst>
  <dgm:cxnLst>
    <dgm:cxn modelId="{7B28BC22-B159-446F-80B3-C52B7139D46D}" srcId="{1AAEF283-5DDA-41FD-936C-4D9BA8995F4F}" destId="{E46FD8D1-B0AC-4F12-A0D1-A79D30A126DE}" srcOrd="1" destOrd="0" parTransId="{CB12CC79-C758-4E1D-8988-96525DFC41E0}" sibTransId="{CC731C29-6906-483F-8ADD-A229F50E47CA}"/>
    <dgm:cxn modelId="{6682873D-6BA9-4FD8-8350-0C6F3AE7E396}" type="presOf" srcId="{7167DB61-3C11-4C3D-BFE5-F82027ECE80C}" destId="{424C0298-AFB5-444E-A880-C85D335135EA}" srcOrd="0" destOrd="0" presId="urn:microsoft.com/office/officeart/2005/8/layout/pyramid2"/>
    <dgm:cxn modelId="{37D6DC5B-DB78-410C-B44F-6EE4A5E6C600}" type="presOf" srcId="{E46FD8D1-B0AC-4F12-A0D1-A79D30A126DE}" destId="{0639DD10-B88A-4B8A-8930-B9056BA02FCC}" srcOrd="0" destOrd="0" presId="urn:microsoft.com/office/officeart/2005/8/layout/pyramid2"/>
    <dgm:cxn modelId="{21AF3560-F719-4FA6-8EDA-BA6B97F57C69}" srcId="{1AAEF283-5DDA-41FD-936C-4D9BA8995F4F}" destId="{C41A098C-6AB0-40FA-857E-6CE5298CA332}" srcOrd="4" destOrd="0" parTransId="{56C4BCB6-4708-40D6-8473-B3C2F9B3E144}" sibTransId="{3FFDF469-BEB5-492B-90D0-3443A26B6E66}"/>
    <dgm:cxn modelId="{E44D4385-4FCD-4537-86BC-C8658EDDA833}" type="presOf" srcId="{BA570E65-D607-439C-8F34-9DCFAFD4D1CC}" destId="{FE856FDF-3580-488F-955D-EDDD3C569939}" srcOrd="0" destOrd="0" presId="urn:microsoft.com/office/officeart/2005/8/layout/pyramid2"/>
    <dgm:cxn modelId="{D8F94D93-AF94-4972-B919-FCAD7052FF27}" type="presOf" srcId="{649EF76B-AC1F-4983-B5CE-44E10EDD4A34}" destId="{6F1EB13A-8955-469D-87E1-09962A72C7CF}" srcOrd="0" destOrd="0" presId="urn:microsoft.com/office/officeart/2005/8/layout/pyramid2"/>
    <dgm:cxn modelId="{04FB6EAA-CF4C-4DDA-A6A7-ECD480E3228B}" srcId="{1AAEF283-5DDA-41FD-936C-4D9BA8995F4F}" destId="{7167DB61-3C11-4C3D-BFE5-F82027ECE80C}" srcOrd="3" destOrd="0" parTransId="{D3793C18-3583-4548-9827-9EDCEAFBCD40}" sibTransId="{20E29F75-006A-462E-BBC8-C33399029228}"/>
    <dgm:cxn modelId="{FF31E3AE-C8AF-4F51-8627-FF4048B026EF}" srcId="{1AAEF283-5DDA-41FD-936C-4D9BA8995F4F}" destId="{649EF76B-AC1F-4983-B5CE-44E10EDD4A34}" srcOrd="0" destOrd="0" parTransId="{46BA734C-E09B-4215-B032-24C1975E0A56}" sibTransId="{446FA2BD-D3DA-48A9-BB35-3CC10BAB8016}"/>
    <dgm:cxn modelId="{1BD393BD-5209-497F-A1F8-49DBF93D0EB8}" type="presOf" srcId="{C41A098C-6AB0-40FA-857E-6CE5298CA332}" destId="{84E3082B-DA64-4916-B1D0-EA0DDCFD5146}" srcOrd="0" destOrd="0" presId="urn:microsoft.com/office/officeart/2005/8/layout/pyramid2"/>
    <dgm:cxn modelId="{CFEA75D3-4879-44F3-8CD2-C87C3B2ADCCA}" type="presOf" srcId="{1AAEF283-5DDA-41FD-936C-4D9BA8995F4F}" destId="{5B79BFBA-5655-4D21-98DE-788B553819A2}" srcOrd="0" destOrd="0" presId="urn:microsoft.com/office/officeart/2005/8/layout/pyramid2"/>
    <dgm:cxn modelId="{272180F1-A3FF-46F2-B187-1A23E9D1ACC9}" srcId="{1AAEF283-5DDA-41FD-936C-4D9BA8995F4F}" destId="{BA570E65-D607-439C-8F34-9DCFAFD4D1CC}" srcOrd="2" destOrd="0" parTransId="{FB6AFB2B-0E62-4952-8FEA-3263717FFA4D}" sibTransId="{BFFB091D-873C-4EE1-8766-9BB58A1D38B2}"/>
    <dgm:cxn modelId="{DA003BB8-D2FF-4343-893E-B0182B271F01}" type="presParOf" srcId="{5B79BFBA-5655-4D21-98DE-788B553819A2}" destId="{FA041647-3979-4351-A387-2DDF4842A0E1}" srcOrd="0" destOrd="0" presId="urn:microsoft.com/office/officeart/2005/8/layout/pyramid2"/>
    <dgm:cxn modelId="{12168618-11C9-46EB-920B-178B27F4AE0A}" type="presParOf" srcId="{5B79BFBA-5655-4D21-98DE-788B553819A2}" destId="{43EBBB32-B031-45DE-8287-0B2BC5954F47}" srcOrd="1" destOrd="0" presId="urn:microsoft.com/office/officeart/2005/8/layout/pyramid2"/>
    <dgm:cxn modelId="{785D9483-0956-4A51-9AAF-907B451F07B5}" type="presParOf" srcId="{43EBBB32-B031-45DE-8287-0B2BC5954F47}" destId="{6F1EB13A-8955-469D-87E1-09962A72C7CF}" srcOrd="0" destOrd="0" presId="urn:microsoft.com/office/officeart/2005/8/layout/pyramid2"/>
    <dgm:cxn modelId="{894D9E43-D279-4DF3-B2B6-463FA4BCE724}" type="presParOf" srcId="{43EBBB32-B031-45DE-8287-0B2BC5954F47}" destId="{35EABDA8-6B2C-4435-A131-57563205C378}" srcOrd="1" destOrd="0" presId="urn:microsoft.com/office/officeart/2005/8/layout/pyramid2"/>
    <dgm:cxn modelId="{875CCA41-8EA0-4147-BADA-5DE90E4A308F}" type="presParOf" srcId="{43EBBB32-B031-45DE-8287-0B2BC5954F47}" destId="{0639DD10-B88A-4B8A-8930-B9056BA02FCC}" srcOrd="2" destOrd="0" presId="urn:microsoft.com/office/officeart/2005/8/layout/pyramid2"/>
    <dgm:cxn modelId="{0BDA0B58-991A-41D6-8961-44BDA36D45A1}" type="presParOf" srcId="{43EBBB32-B031-45DE-8287-0B2BC5954F47}" destId="{7457EFCC-2A5C-4A49-9637-A3D2EF864293}" srcOrd="3" destOrd="0" presId="urn:microsoft.com/office/officeart/2005/8/layout/pyramid2"/>
    <dgm:cxn modelId="{2F014F3A-8AE5-48D9-8F80-F6E610C83A7D}" type="presParOf" srcId="{43EBBB32-B031-45DE-8287-0B2BC5954F47}" destId="{FE856FDF-3580-488F-955D-EDDD3C569939}" srcOrd="4" destOrd="0" presId="urn:microsoft.com/office/officeart/2005/8/layout/pyramid2"/>
    <dgm:cxn modelId="{7C436DA0-42EB-4FEF-8E8F-AE7C1D4AA6C2}" type="presParOf" srcId="{43EBBB32-B031-45DE-8287-0B2BC5954F47}" destId="{16DD4542-370F-465B-8C77-BA98B01FFE5A}" srcOrd="5" destOrd="0" presId="urn:microsoft.com/office/officeart/2005/8/layout/pyramid2"/>
    <dgm:cxn modelId="{D543D121-6731-4B2D-8CE4-DE0BDD4034C4}" type="presParOf" srcId="{43EBBB32-B031-45DE-8287-0B2BC5954F47}" destId="{424C0298-AFB5-444E-A880-C85D335135EA}" srcOrd="6" destOrd="0" presId="urn:microsoft.com/office/officeart/2005/8/layout/pyramid2"/>
    <dgm:cxn modelId="{6486E501-2CF4-4289-A284-6D20891125C5}" type="presParOf" srcId="{43EBBB32-B031-45DE-8287-0B2BC5954F47}" destId="{4341FD02-7344-4C2C-B906-E111FC16C26B}" srcOrd="7" destOrd="0" presId="urn:microsoft.com/office/officeart/2005/8/layout/pyramid2"/>
    <dgm:cxn modelId="{6786A6A6-0883-4A56-9031-0C444DA20BE8}" type="presParOf" srcId="{43EBBB32-B031-45DE-8287-0B2BC5954F47}" destId="{84E3082B-DA64-4916-B1D0-EA0DDCFD5146}" srcOrd="8" destOrd="0" presId="urn:microsoft.com/office/officeart/2005/8/layout/pyramid2"/>
    <dgm:cxn modelId="{5477013E-CDE6-4C1B-B9BF-6759D081BB8B}" type="presParOf" srcId="{43EBBB32-B031-45DE-8287-0B2BC5954F47}" destId="{F70B8175-D409-4551-8BD3-D55075C23CFE}" srcOrd="9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E0E584-DF91-4239-A63A-704F51F3AD9F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lv-LV"/>
        </a:p>
      </dgm:t>
    </dgm:pt>
    <dgm:pt modelId="{CA97D499-BEC3-41FB-8536-CE294ABDF7DC}">
      <dgm:prSet phldrT="[Text]" custT="1"/>
      <dgm:spPr/>
      <dgm:t>
        <a:bodyPr/>
        <a:lstStyle/>
        <a:p>
          <a:r>
            <a:rPr lang="lv-LV" sz="2000" dirty="0"/>
            <a:t>Mācību jomās radniecīgu mācību priekšmetu pedagogi, atbalsta personāla specialisti un izglītojamie iesaistīti </a:t>
          </a:r>
        </a:p>
        <a:p>
          <a:r>
            <a:rPr lang="lv-LV" sz="3200" b="1" dirty="0"/>
            <a:t>99 aktivitātēs</a:t>
          </a:r>
        </a:p>
      </dgm:t>
    </dgm:pt>
    <dgm:pt modelId="{4E4C1A58-90EB-40F7-AF3D-DFC1DE17DB1D}" type="parTrans" cxnId="{487B5CD3-CF77-4551-B6FF-EC68D0377992}">
      <dgm:prSet/>
      <dgm:spPr/>
      <dgm:t>
        <a:bodyPr/>
        <a:lstStyle/>
        <a:p>
          <a:endParaRPr lang="lv-LV"/>
        </a:p>
      </dgm:t>
    </dgm:pt>
    <dgm:pt modelId="{5312D291-B362-41F5-BA6C-C9DF0D926A0F}" type="sibTrans" cxnId="{487B5CD3-CF77-4551-B6FF-EC68D0377992}">
      <dgm:prSet/>
      <dgm:spPr/>
      <dgm:t>
        <a:bodyPr/>
        <a:lstStyle/>
        <a:p>
          <a:endParaRPr lang="lv-LV"/>
        </a:p>
      </dgm:t>
    </dgm:pt>
    <dgm:pt modelId="{B4CB7E57-75DD-4B2E-938B-C9C4E571C0EF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lv-LV" sz="1600" b="0" dirty="0"/>
            <a:t>    </a:t>
          </a:r>
          <a:r>
            <a:rPr lang="lv-LV" sz="1800" b="0" dirty="0"/>
            <a:t>mācību priekšmetu olimpiādes, konkursi,  sacensības, mācību priekšmetu tematiskās nedēļās, savstarpējā stundu vērošana, labo prakses piemēru un pieredzes popularizēšanas, profesionālās pilnveides pasākumi, aptaujas, talkas, izstādes u.c.</a:t>
          </a:r>
        </a:p>
      </dgm:t>
    </dgm:pt>
    <dgm:pt modelId="{3A6BD0F5-51F3-4C64-9BAF-F421BBE862B4}" type="parTrans" cxnId="{F1E42ADA-3080-46B7-9F79-E2CEC2406E6E}">
      <dgm:prSet/>
      <dgm:spPr/>
      <dgm:t>
        <a:bodyPr/>
        <a:lstStyle/>
        <a:p>
          <a:endParaRPr lang="lv-LV"/>
        </a:p>
      </dgm:t>
    </dgm:pt>
    <dgm:pt modelId="{2F1680B6-975B-4CC9-9799-59BB35995BE8}" type="sibTrans" cxnId="{F1E42ADA-3080-46B7-9F79-E2CEC2406E6E}">
      <dgm:prSet/>
      <dgm:spPr/>
      <dgm:t>
        <a:bodyPr/>
        <a:lstStyle/>
        <a:p>
          <a:endParaRPr lang="lv-LV"/>
        </a:p>
      </dgm:t>
    </dgm:pt>
    <dgm:pt modelId="{63778C1B-3E6C-42AC-B44C-02EC1E19CF5E}" type="pres">
      <dgm:prSet presAssocID="{8EE0E584-DF91-4239-A63A-704F51F3AD9F}" presName="Name0" presStyleCnt="0">
        <dgm:presLayoutVars>
          <dgm:dir/>
          <dgm:animLvl val="lvl"/>
          <dgm:resizeHandles/>
        </dgm:presLayoutVars>
      </dgm:prSet>
      <dgm:spPr/>
    </dgm:pt>
    <dgm:pt modelId="{D6A6FFE4-0EDC-4783-9BF3-2A392E7E7A1D}" type="pres">
      <dgm:prSet presAssocID="{CA97D499-BEC3-41FB-8536-CE294ABDF7DC}" presName="linNode" presStyleCnt="0"/>
      <dgm:spPr/>
    </dgm:pt>
    <dgm:pt modelId="{CA69F39C-E111-49C3-88F9-CF73E9FE15B6}" type="pres">
      <dgm:prSet presAssocID="{CA97D499-BEC3-41FB-8536-CE294ABDF7DC}" presName="parentShp" presStyleLbl="node1" presStyleIdx="0" presStyleCnt="1" custScaleX="133907">
        <dgm:presLayoutVars>
          <dgm:bulletEnabled val="1"/>
        </dgm:presLayoutVars>
      </dgm:prSet>
      <dgm:spPr/>
    </dgm:pt>
    <dgm:pt modelId="{65334AD3-A027-43FD-A1E2-3502E0042767}" type="pres">
      <dgm:prSet presAssocID="{CA97D499-BEC3-41FB-8536-CE294ABDF7DC}" presName="childShp" presStyleLbl="bgAccFollowNode1" presStyleIdx="0" presStyleCnt="1" custScaleX="161624">
        <dgm:presLayoutVars>
          <dgm:bulletEnabled val="1"/>
        </dgm:presLayoutVars>
      </dgm:prSet>
      <dgm:spPr/>
    </dgm:pt>
  </dgm:ptLst>
  <dgm:cxnLst>
    <dgm:cxn modelId="{487B5CD3-CF77-4551-B6FF-EC68D0377992}" srcId="{8EE0E584-DF91-4239-A63A-704F51F3AD9F}" destId="{CA97D499-BEC3-41FB-8536-CE294ABDF7DC}" srcOrd="0" destOrd="0" parTransId="{4E4C1A58-90EB-40F7-AF3D-DFC1DE17DB1D}" sibTransId="{5312D291-B362-41F5-BA6C-C9DF0D926A0F}"/>
    <dgm:cxn modelId="{F1E42ADA-3080-46B7-9F79-E2CEC2406E6E}" srcId="{CA97D499-BEC3-41FB-8536-CE294ABDF7DC}" destId="{B4CB7E57-75DD-4B2E-938B-C9C4E571C0EF}" srcOrd="0" destOrd="0" parTransId="{3A6BD0F5-51F3-4C64-9BAF-F421BBE862B4}" sibTransId="{2F1680B6-975B-4CC9-9799-59BB35995BE8}"/>
    <dgm:cxn modelId="{27BC59E1-ECFA-49BC-ADF9-CDEFE4348698}" type="presOf" srcId="{8EE0E584-DF91-4239-A63A-704F51F3AD9F}" destId="{63778C1B-3E6C-42AC-B44C-02EC1E19CF5E}" srcOrd="0" destOrd="0" presId="urn:microsoft.com/office/officeart/2005/8/layout/vList6"/>
    <dgm:cxn modelId="{F1D1E1ED-5C7F-4FF8-B649-52C088AD9D1A}" type="presOf" srcId="{B4CB7E57-75DD-4B2E-938B-C9C4E571C0EF}" destId="{65334AD3-A027-43FD-A1E2-3502E0042767}" srcOrd="0" destOrd="0" presId="urn:microsoft.com/office/officeart/2005/8/layout/vList6"/>
    <dgm:cxn modelId="{8E43BFF9-5F63-4EAA-8B3A-1650F249B858}" type="presOf" srcId="{CA97D499-BEC3-41FB-8536-CE294ABDF7DC}" destId="{CA69F39C-E111-49C3-88F9-CF73E9FE15B6}" srcOrd="0" destOrd="0" presId="urn:microsoft.com/office/officeart/2005/8/layout/vList6"/>
    <dgm:cxn modelId="{1FF21D58-94E0-4866-9603-B926E384BAA2}" type="presParOf" srcId="{63778C1B-3E6C-42AC-B44C-02EC1E19CF5E}" destId="{D6A6FFE4-0EDC-4783-9BF3-2A392E7E7A1D}" srcOrd="0" destOrd="0" presId="urn:microsoft.com/office/officeart/2005/8/layout/vList6"/>
    <dgm:cxn modelId="{5B608973-0EC4-40AA-87A8-3CB1C1EE8BD0}" type="presParOf" srcId="{D6A6FFE4-0EDC-4783-9BF3-2A392E7E7A1D}" destId="{CA69F39C-E111-49C3-88F9-CF73E9FE15B6}" srcOrd="0" destOrd="0" presId="urn:microsoft.com/office/officeart/2005/8/layout/vList6"/>
    <dgm:cxn modelId="{CB11FE05-4105-4E73-9E69-90D994B0D127}" type="presParOf" srcId="{D6A6FFE4-0EDC-4783-9BF3-2A392E7E7A1D}" destId="{65334AD3-A027-43FD-A1E2-3502E004276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92A613-272E-4C06-AFF2-1E6AD0D27DF7}" type="doc">
      <dgm:prSet loTypeId="urn:microsoft.com/office/officeart/2009/3/layout/PlusandMinus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lv-LV"/>
        </a:p>
      </dgm:t>
    </dgm:pt>
    <dgm:pt modelId="{85235EE7-31D6-4606-A4B9-B4B0C549BEF9}">
      <dgm:prSet phldrT="[Text]" custT="1"/>
      <dgm:spPr/>
      <dgm:t>
        <a:bodyPr/>
        <a:lstStyle/>
        <a:p>
          <a:pPr algn="r"/>
          <a:r>
            <a:rPr lang="lv-LV" sz="2400" b="1" dirty="0">
              <a:solidFill>
                <a:schemeClr val="tx1">
                  <a:lumMod val="65000"/>
                  <a:lumOff val="35000"/>
                </a:schemeClr>
              </a:solidFill>
            </a:rPr>
            <a:t>kas izdevās vislabāk</a:t>
          </a:r>
        </a:p>
      </dgm:t>
    </dgm:pt>
    <dgm:pt modelId="{FE11928A-4D2E-4D0B-89AF-964A56E5E2F3}" type="parTrans" cxnId="{CFC3B073-2053-4C0D-8AE5-FD2AF965A821}">
      <dgm:prSet/>
      <dgm:spPr/>
      <dgm:t>
        <a:bodyPr/>
        <a:lstStyle/>
        <a:p>
          <a:endParaRPr lang="lv-LV"/>
        </a:p>
      </dgm:t>
    </dgm:pt>
    <dgm:pt modelId="{2AA73F5C-BD39-4D55-8C3E-6E5DBFA4B19E}" type="sibTrans" cxnId="{CFC3B073-2053-4C0D-8AE5-FD2AF965A821}">
      <dgm:prSet/>
      <dgm:spPr/>
      <dgm:t>
        <a:bodyPr/>
        <a:lstStyle/>
        <a:p>
          <a:endParaRPr lang="lv-LV"/>
        </a:p>
      </dgm:t>
    </dgm:pt>
    <dgm:pt modelId="{4B04AA24-5400-4C66-8A51-29B07D3D82B6}">
      <dgm:prSet phldrT="[Text]" custT="1"/>
      <dgm:spPr/>
      <dgm:t>
        <a:bodyPr/>
        <a:lstStyle/>
        <a:p>
          <a:pPr algn="r"/>
          <a:r>
            <a:rPr lang="lv-LV" sz="2400" b="1" dirty="0">
              <a:solidFill>
                <a:schemeClr val="tx1">
                  <a:lumMod val="65000"/>
                  <a:lumOff val="35000"/>
                </a:schemeClr>
              </a:solidFill>
            </a:rPr>
            <a:t>neizdevušās ieceres</a:t>
          </a:r>
          <a:endParaRPr lang="lv-LV" sz="24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A395B7F-D2E4-4638-884D-5D2D5C65DB3F}" type="parTrans" cxnId="{3C7C0A86-9370-453A-9275-C35F9A8975B2}">
      <dgm:prSet/>
      <dgm:spPr/>
      <dgm:t>
        <a:bodyPr/>
        <a:lstStyle/>
        <a:p>
          <a:endParaRPr lang="lv-LV"/>
        </a:p>
      </dgm:t>
    </dgm:pt>
    <dgm:pt modelId="{3BBC9BB0-D4C7-4833-896D-58DC6BBBD97A}" type="sibTrans" cxnId="{3C7C0A86-9370-453A-9275-C35F9A8975B2}">
      <dgm:prSet/>
      <dgm:spPr/>
      <dgm:t>
        <a:bodyPr/>
        <a:lstStyle/>
        <a:p>
          <a:endParaRPr lang="lv-LV"/>
        </a:p>
      </dgm:t>
    </dgm:pt>
    <dgm:pt modelId="{C6C25AC7-14DE-48DC-A19B-AC803ED4E63C}">
      <dgm:prSet phldrT="[Text]" custT="1"/>
      <dgm:spPr/>
      <dgm:t>
        <a:bodyPr/>
        <a:lstStyle/>
        <a:p>
          <a:pPr algn="l"/>
          <a:r>
            <a:rPr lang="lv-LV" sz="1800" dirty="0"/>
            <a:t>Alternatīvās olimpiādes, jo skolēniem tās patika;</a:t>
          </a:r>
        </a:p>
      </dgm:t>
    </dgm:pt>
    <dgm:pt modelId="{F60DB263-39FC-4517-9E9E-D25F7ABD5B7E}" type="parTrans" cxnId="{2545A7AA-3405-4190-B038-B6799C942069}">
      <dgm:prSet/>
      <dgm:spPr/>
      <dgm:t>
        <a:bodyPr/>
        <a:lstStyle/>
        <a:p>
          <a:endParaRPr lang="lv-LV"/>
        </a:p>
      </dgm:t>
    </dgm:pt>
    <dgm:pt modelId="{88F3D20C-1011-4F03-8774-DF9157F54543}" type="sibTrans" cxnId="{2545A7AA-3405-4190-B038-B6799C942069}">
      <dgm:prSet/>
      <dgm:spPr/>
      <dgm:t>
        <a:bodyPr/>
        <a:lstStyle/>
        <a:p>
          <a:endParaRPr lang="lv-LV"/>
        </a:p>
      </dgm:t>
    </dgm:pt>
    <dgm:pt modelId="{E4A277BD-8F66-4C38-B2BB-6267070306FD}">
      <dgm:prSet phldrT="[Text]" custT="1"/>
      <dgm:spPr/>
      <dgm:t>
        <a:bodyPr/>
        <a:lstStyle/>
        <a:p>
          <a:pPr algn="l"/>
          <a:r>
            <a:rPr lang="lv-LV" sz="1800" dirty="0"/>
            <a:t>Digitālās mākslas izstādes, alternatīvā olimpiāde mākslā un sadejošanās koncerts ar kuplu skatītāju pulku;</a:t>
          </a:r>
        </a:p>
      </dgm:t>
    </dgm:pt>
    <dgm:pt modelId="{44F65B1E-C086-45F7-AA35-548ECBB7FD40}" type="parTrans" cxnId="{D489A257-C9B8-45B7-A6B9-9325CA430ADE}">
      <dgm:prSet/>
      <dgm:spPr/>
      <dgm:t>
        <a:bodyPr/>
        <a:lstStyle/>
        <a:p>
          <a:endParaRPr lang="lv-LV"/>
        </a:p>
      </dgm:t>
    </dgm:pt>
    <dgm:pt modelId="{D13990F6-D795-4B6D-B02C-C0987033F023}" type="sibTrans" cxnId="{D489A257-C9B8-45B7-A6B9-9325CA430ADE}">
      <dgm:prSet/>
      <dgm:spPr/>
      <dgm:t>
        <a:bodyPr/>
        <a:lstStyle/>
        <a:p>
          <a:endParaRPr lang="lv-LV"/>
        </a:p>
      </dgm:t>
    </dgm:pt>
    <dgm:pt modelId="{B741030A-B1C4-4FB2-A86D-A061F3A7126B}">
      <dgm:prSet phldrT="[Text]" custT="1"/>
      <dgm:spPr/>
      <dgm:t>
        <a:bodyPr/>
        <a:lstStyle/>
        <a:p>
          <a:pPr algn="l"/>
          <a:r>
            <a:rPr lang="lv-LV" sz="1800" dirty="0"/>
            <a:t>Novadīt skolotāju konferencē darbnīcu;</a:t>
          </a:r>
        </a:p>
      </dgm:t>
    </dgm:pt>
    <dgm:pt modelId="{85062F6E-04A5-46C3-86ED-6842C77D799D}" type="parTrans" cxnId="{CB7D23CC-74AE-4556-879C-1234985AB64C}">
      <dgm:prSet/>
      <dgm:spPr/>
      <dgm:t>
        <a:bodyPr/>
        <a:lstStyle/>
        <a:p>
          <a:endParaRPr lang="lv-LV"/>
        </a:p>
      </dgm:t>
    </dgm:pt>
    <dgm:pt modelId="{E2725D62-E02B-4372-8355-A88C43F0F45E}" type="sibTrans" cxnId="{CB7D23CC-74AE-4556-879C-1234985AB64C}">
      <dgm:prSet/>
      <dgm:spPr/>
      <dgm:t>
        <a:bodyPr/>
        <a:lstStyle/>
        <a:p>
          <a:endParaRPr lang="lv-LV"/>
        </a:p>
      </dgm:t>
    </dgm:pt>
    <dgm:pt modelId="{BCD3FB00-C85C-4C40-A4D7-A24CA661CFE9}">
      <dgm:prSet phldrT="[Text]" custT="1"/>
      <dgm:spPr/>
      <dgm:t>
        <a:bodyPr/>
        <a:lstStyle/>
        <a:p>
          <a:pPr algn="l"/>
          <a:r>
            <a:rPr lang="lv-LV" sz="1800" dirty="0"/>
            <a:t>Informēt par jomas aktualitātēm;</a:t>
          </a:r>
        </a:p>
      </dgm:t>
    </dgm:pt>
    <dgm:pt modelId="{11E053E8-D6D0-43FB-B2B5-5653DF15E1AA}" type="parTrans" cxnId="{E1F989F4-D652-4A31-850E-7E1F0BDD1C43}">
      <dgm:prSet/>
      <dgm:spPr/>
      <dgm:t>
        <a:bodyPr/>
        <a:lstStyle/>
        <a:p>
          <a:endParaRPr lang="lv-LV"/>
        </a:p>
      </dgm:t>
    </dgm:pt>
    <dgm:pt modelId="{7C48C21E-5DD2-4A61-850A-7C73DACC9696}" type="sibTrans" cxnId="{E1F989F4-D652-4A31-850E-7E1F0BDD1C43}">
      <dgm:prSet/>
      <dgm:spPr/>
      <dgm:t>
        <a:bodyPr/>
        <a:lstStyle/>
        <a:p>
          <a:endParaRPr lang="lv-LV"/>
        </a:p>
      </dgm:t>
    </dgm:pt>
    <dgm:pt modelId="{56666C00-BF7C-4716-9B75-D97E46B0A7DC}">
      <dgm:prSet phldrT="[Text]" custT="1"/>
      <dgm:spPr/>
      <dgm:t>
        <a:bodyPr/>
        <a:lstStyle/>
        <a:p>
          <a:pPr algn="l"/>
          <a:r>
            <a:rPr lang="lv-LV" sz="1800" dirty="0"/>
            <a:t>Noorganizēt tālākizglītības kursus;</a:t>
          </a:r>
        </a:p>
      </dgm:t>
    </dgm:pt>
    <dgm:pt modelId="{037BCA6E-B64A-4550-BF5D-659AF2045C92}" type="parTrans" cxnId="{4AB4F831-09DC-44AE-A1B8-A4509E216BDB}">
      <dgm:prSet/>
      <dgm:spPr/>
      <dgm:t>
        <a:bodyPr/>
        <a:lstStyle/>
        <a:p>
          <a:endParaRPr lang="lv-LV"/>
        </a:p>
      </dgm:t>
    </dgm:pt>
    <dgm:pt modelId="{958C0BAC-03D3-444E-9F50-5C8FFEEDF89F}" type="sibTrans" cxnId="{4AB4F831-09DC-44AE-A1B8-A4509E216BDB}">
      <dgm:prSet/>
      <dgm:spPr/>
      <dgm:t>
        <a:bodyPr/>
        <a:lstStyle/>
        <a:p>
          <a:endParaRPr lang="lv-LV"/>
        </a:p>
      </dgm:t>
    </dgm:pt>
    <dgm:pt modelId="{57DBA44B-35D2-450D-860F-5C8C4F2ADFD2}">
      <dgm:prSet phldrT="[Text]" custT="1"/>
      <dgm:spPr/>
      <dgm:t>
        <a:bodyPr/>
        <a:lstStyle/>
        <a:p>
          <a:pPr algn="l"/>
          <a:r>
            <a:rPr lang="lv-LV" sz="1800" dirty="0"/>
            <a:t>Sadarboties ar citu jomu koordinatoriem;</a:t>
          </a:r>
        </a:p>
      </dgm:t>
    </dgm:pt>
    <dgm:pt modelId="{7595079D-5EB7-4ED7-A9C9-DBD6DC770377}" type="parTrans" cxnId="{E7E1FC25-3A9D-4C41-AE1D-B708DC28B6AD}">
      <dgm:prSet/>
      <dgm:spPr/>
      <dgm:t>
        <a:bodyPr/>
        <a:lstStyle/>
        <a:p>
          <a:endParaRPr lang="lv-LV"/>
        </a:p>
      </dgm:t>
    </dgm:pt>
    <dgm:pt modelId="{85B47705-5CC3-4F1F-B0E8-0CC0A87C52FA}" type="sibTrans" cxnId="{E7E1FC25-3A9D-4C41-AE1D-B708DC28B6AD}">
      <dgm:prSet/>
      <dgm:spPr/>
      <dgm:t>
        <a:bodyPr/>
        <a:lstStyle/>
        <a:p>
          <a:endParaRPr lang="lv-LV"/>
        </a:p>
      </dgm:t>
    </dgm:pt>
    <dgm:pt modelId="{F49FA551-A13F-4938-B7B3-40CD5943E7D5}">
      <dgm:prSet phldrT="[Text]" custT="1"/>
      <dgm:spPr/>
      <dgm:t>
        <a:bodyPr/>
        <a:lstStyle/>
        <a:p>
          <a:pPr algn="l"/>
          <a:r>
            <a:rPr lang="lv-LV" sz="1800" dirty="0"/>
            <a:t>Radošā darbnīca pedagogiem; atrast piedāvājumu meistarklasei, ko plāno realizēt rudenī; veiksmīga skolēnu sagatavošana dalībai olimpiādē;</a:t>
          </a:r>
        </a:p>
      </dgm:t>
    </dgm:pt>
    <dgm:pt modelId="{77A5248D-02F1-4BD8-90A2-E1D76392AA6D}" type="parTrans" cxnId="{72739FC4-52C3-4B6D-BF94-4B0048B004CF}">
      <dgm:prSet/>
      <dgm:spPr/>
      <dgm:t>
        <a:bodyPr/>
        <a:lstStyle/>
        <a:p>
          <a:endParaRPr lang="lv-LV"/>
        </a:p>
      </dgm:t>
    </dgm:pt>
    <dgm:pt modelId="{615B3112-D4EC-48E1-AA78-2A18831EE868}" type="sibTrans" cxnId="{72739FC4-52C3-4B6D-BF94-4B0048B004CF}">
      <dgm:prSet/>
      <dgm:spPr/>
      <dgm:t>
        <a:bodyPr/>
        <a:lstStyle/>
        <a:p>
          <a:endParaRPr lang="lv-LV"/>
        </a:p>
      </dgm:t>
    </dgm:pt>
    <dgm:pt modelId="{65C6B329-18ED-4B3B-8F2B-3B91A87B1355}">
      <dgm:prSet phldrT="[Text]" custT="1"/>
      <dgm:spPr/>
      <dgm:t>
        <a:bodyPr/>
        <a:lstStyle/>
        <a:p>
          <a:pPr algn="l"/>
          <a:r>
            <a:rPr lang="lv-LV" sz="1800" dirty="0"/>
            <a:t>Saruna par pārbaudes darbu veidošanu.</a:t>
          </a:r>
        </a:p>
      </dgm:t>
    </dgm:pt>
    <dgm:pt modelId="{A99CA8EA-FD7E-41AC-ACB8-500E8B750DE9}" type="parTrans" cxnId="{F9DC421D-0A17-472E-A9F8-3C1F97695454}">
      <dgm:prSet/>
      <dgm:spPr/>
      <dgm:t>
        <a:bodyPr/>
        <a:lstStyle/>
        <a:p>
          <a:endParaRPr lang="lv-LV"/>
        </a:p>
      </dgm:t>
    </dgm:pt>
    <dgm:pt modelId="{1CE8468D-4E8F-4817-BB38-59492701B462}" type="sibTrans" cxnId="{F9DC421D-0A17-472E-A9F8-3C1F97695454}">
      <dgm:prSet/>
      <dgm:spPr/>
      <dgm:t>
        <a:bodyPr/>
        <a:lstStyle/>
        <a:p>
          <a:endParaRPr lang="lv-LV"/>
        </a:p>
      </dgm:t>
    </dgm:pt>
    <dgm:pt modelId="{5E2F6877-AB55-41CA-8496-654924D331B2}">
      <dgm:prSet phldrT="[Text]" custT="1"/>
      <dgm:spPr/>
      <dgm:t>
        <a:bodyPr/>
        <a:lstStyle/>
        <a:p>
          <a:pPr algn="l"/>
          <a:r>
            <a:rPr lang="lv-LV" sz="1800" dirty="0"/>
            <a:t>Lielākā daļa tikšanos netika apmeklētas vai ieradās viens cilvēks;</a:t>
          </a:r>
        </a:p>
      </dgm:t>
    </dgm:pt>
    <dgm:pt modelId="{08735E64-FBAC-4DBF-A94E-C1C1FA62922E}" type="parTrans" cxnId="{BC4CA5C4-B09D-4CF2-9B3F-E7C8EB3FB97B}">
      <dgm:prSet/>
      <dgm:spPr/>
      <dgm:t>
        <a:bodyPr/>
        <a:lstStyle/>
        <a:p>
          <a:endParaRPr lang="lv-LV"/>
        </a:p>
      </dgm:t>
    </dgm:pt>
    <dgm:pt modelId="{3B6AF4F1-C420-43D6-BD73-30FF1CA58DBC}" type="sibTrans" cxnId="{BC4CA5C4-B09D-4CF2-9B3F-E7C8EB3FB97B}">
      <dgm:prSet/>
      <dgm:spPr/>
      <dgm:t>
        <a:bodyPr/>
        <a:lstStyle/>
        <a:p>
          <a:endParaRPr lang="lv-LV"/>
        </a:p>
      </dgm:t>
    </dgm:pt>
    <dgm:pt modelId="{B80FEA3B-7F36-4475-A942-D45EFBB0DA28}">
      <dgm:prSet phldrT="[Text]" custT="1"/>
      <dgm:spPr/>
      <dgm:t>
        <a:bodyPr/>
        <a:lstStyle/>
        <a:p>
          <a:pPr algn="l"/>
          <a:r>
            <a:rPr lang="lv-LV" sz="1800" dirty="0"/>
            <a:t>Pieredzes apmaiņas brauciens, laika trūkums un nevarēšana vienoties par laikiem un dienu;</a:t>
          </a:r>
        </a:p>
      </dgm:t>
    </dgm:pt>
    <dgm:pt modelId="{F61214A3-58A9-4AA8-B144-B13CF46CE104}" type="parTrans" cxnId="{BA214C7D-FDED-49E8-A8F0-97BEB6C0E34E}">
      <dgm:prSet/>
      <dgm:spPr/>
      <dgm:t>
        <a:bodyPr/>
        <a:lstStyle/>
        <a:p>
          <a:endParaRPr lang="lv-LV"/>
        </a:p>
      </dgm:t>
    </dgm:pt>
    <dgm:pt modelId="{E50F5E82-09FE-4472-92A0-56BDF6EA83D1}" type="sibTrans" cxnId="{BA214C7D-FDED-49E8-A8F0-97BEB6C0E34E}">
      <dgm:prSet/>
      <dgm:spPr/>
      <dgm:t>
        <a:bodyPr/>
        <a:lstStyle/>
        <a:p>
          <a:endParaRPr lang="lv-LV"/>
        </a:p>
      </dgm:t>
    </dgm:pt>
    <dgm:pt modelId="{756FCC82-D6EC-43DC-B890-B589F5C863D4}">
      <dgm:prSet phldrT="[Text]" custT="1"/>
      <dgm:spPr/>
      <dgm:t>
        <a:bodyPr/>
        <a:lstStyle/>
        <a:p>
          <a:pPr algn="l"/>
          <a:r>
            <a:rPr lang="lv-LV" sz="1800" dirty="0"/>
            <a:t>Nav tādu;</a:t>
          </a:r>
        </a:p>
      </dgm:t>
    </dgm:pt>
    <dgm:pt modelId="{706FD0A7-1288-4054-BC39-85F2710BFB35}" type="parTrans" cxnId="{9A0E54ED-64CE-4653-892F-07A115E83E21}">
      <dgm:prSet/>
      <dgm:spPr/>
      <dgm:t>
        <a:bodyPr/>
        <a:lstStyle/>
        <a:p>
          <a:endParaRPr lang="lv-LV"/>
        </a:p>
      </dgm:t>
    </dgm:pt>
    <dgm:pt modelId="{703AFA89-4F5E-4CE0-8A67-A9207539F6D4}" type="sibTrans" cxnId="{9A0E54ED-64CE-4653-892F-07A115E83E21}">
      <dgm:prSet/>
      <dgm:spPr/>
      <dgm:t>
        <a:bodyPr/>
        <a:lstStyle/>
        <a:p>
          <a:endParaRPr lang="lv-LV"/>
        </a:p>
      </dgm:t>
    </dgm:pt>
    <dgm:pt modelId="{DDB624C1-0CD7-45AC-A6C1-6851B7C0F86C}">
      <dgm:prSet phldrT="[Text]" custT="1"/>
      <dgm:spPr/>
      <dgm:t>
        <a:bodyPr/>
        <a:lstStyle/>
        <a:p>
          <a:pPr algn="l"/>
          <a:r>
            <a:rPr lang="lv-LV" sz="1800" dirty="0"/>
            <a:t>Pieredzes apmaiņas nodarbības, jo nav atsauksmes;</a:t>
          </a:r>
        </a:p>
      </dgm:t>
    </dgm:pt>
    <dgm:pt modelId="{6BBD4B7E-4071-4F72-9C83-ECD60663F6FD}" type="parTrans" cxnId="{EDA0B4A9-AB42-46B1-8E54-A80C5B7D5290}">
      <dgm:prSet/>
      <dgm:spPr/>
      <dgm:t>
        <a:bodyPr/>
        <a:lstStyle/>
        <a:p>
          <a:endParaRPr lang="lv-LV"/>
        </a:p>
      </dgm:t>
    </dgm:pt>
    <dgm:pt modelId="{4CD0B297-177C-4FFE-B679-58419E996D95}" type="sibTrans" cxnId="{EDA0B4A9-AB42-46B1-8E54-A80C5B7D5290}">
      <dgm:prSet/>
      <dgm:spPr/>
      <dgm:t>
        <a:bodyPr/>
        <a:lstStyle/>
        <a:p>
          <a:endParaRPr lang="lv-LV"/>
        </a:p>
      </dgm:t>
    </dgm:pt>
    <dgm:pt modelId="{6FA8E284-A267-4B99-BCBC-55ADF3FB2988}">
      <dgm:prSet phldrT="[Text]" custT="1"/>
      <dgm:spPr/>
      <dgm:t>
        <a:bodyPr/>
        <a:lstStyle/>
        <a:p>
          <a:pPr algn="l"/>
          <a:r>
            <a:rPr lang="lv-LV" sz="1800" dirty="0"/>
            <a:t>Kopīgs konkurss neizdevās, jo skolotāji ļoti noslogoti;</a:t>
          </a:r>
        </a:p>
      </dgm:t>
    </dgm:pt>
    <dgm:pt modelId="{95E7D4AA-D533-4C20-8555-BD1BBB42F029}" type="parTrans" cxnId="{1AFA0FE7-67A3-4321-A6CF-D43633C23115}">
      <dgm:prSet/>
      <dgm:spPr/>
      <dgm:t>
        <a:bodyPr/>
        <a:lstStyle/>
        <a:p>
          <a:endParaRPr lang="lv-LV"/>
        </a:p>
      </dgm:t>
    </dgm:pt>
    <dgm:pt modelId="{ED821B27-0358-4C07-8A85-B4CCF641DDAD}" type="sibTrans" cxnId="{1AFA0FE7-67A3-4321-A6CF-D43633C23115}">
      <dgm:prSet/>
      <dgm:spPr/>
      <dgm:t>
        <a:bodyPr/>
        <a:lstStyle/>
        <a:p>
          <a:endParaRPr lang="lv-LV"/>
        </a:p>
      </dgm:t>
    </dgm:pt>
    <dgm:pt modelId="{F4F9A20A-F47F-4C6C-AD7C-79EFE7867B60}">
      <dgm:prSet phldrT="[Text]" custT="1"/>
      <dgm:spPr/>
      <dgm:t>
        <a:bodyPr/>
        <a:lstStyle/>
        <a:p>
          <a:pPr algn="l"/>
          <a:r>
            <a:rPr lang="lv-LV" sz="1800" dirty="0"/>
            <a:t>Novada skolu olimpiāde, skolēnu sacensības, jo pietrūka sagatavošanās laika, abpusēja interese;</a:t>
          </a:r>
        </a:p>
      </dgm:t>
    </dgm:pt>
    <dgm:pt modelId="{A015A4C3-25B0-4A28-9740-6AE2261A04FF}" type="parTrans" cxnId="{16EB64DD-963D-457B-BC1A-40869F101BB2}">
      <dgm:prSet/>
      <dgm:spPr/>
      <dgm:t>
        <a:bodyPr/>
        <a:lstStyle/>
        <a:p>
          <a:endParaRPr lang="lv-LV"/>
        </a:p>
      </dgm:t>
    </dgm:pt>
    <dgm:pt modelId="{810C5824-B7BA-441D-9938-1981077F5585}" type="sibTrans" cxnId="{16EB64DD-963D-457B-BC1A-40869F101BB2}">
      <dgm:prSet/>
      <dgm:spPr/>
      <dgm:t>
        <a:bodyPr/>
        <a:lstStyle/>
        <a:p>
          <a:endParaRPr lang="lv-LV"/>
        </a:p>
      </dgm:t>
    </dgm:pt>
    <dgm:pt modelId="{6D020929-3AD8-43C7-869D-31DD91145B72}">
      <dgm:prSet phldrT="[Text]" custT="1"/>
      <dgm:spPr/>
      <dgm:t>
        <a:bodyPr/>
        <a:lstStyle/>
        <a:p>
          <a:pPr algn="l"/>
          <a:r>
            <a:rPr lang="lv-LV" sz="1800" dirty="0"/>
            <a:t>Novada olimpiāde dizainā pamatskolas posmā, jo neizdevās pārliecināt kolēģus par šādu ideju;</a:t>
          </a:r>
        </a:p>
      </dgm:t>
    </dgm:pt>
    <dgm:pt modelId="{2512EB96-EB4D-4497-8648-901B85977018}" type="parTrans" cxnId="{9F2EE282-4ABF-4ABA-9CAD-975F4399ED22}">
      <dgm:prSet/>
      <dgm:spPr/>
      <dgm:t>
        <a:bodyPr/>
        <a:lstStyle/>
        <a:p>
          <a:endParaRPr lang="lv-LV"/>
        </a:p>
      </dgm:t>
    </dgm:pt>
    <dgm:pt modelId="{5384E6C4-FED5-44EC-BE23-BA8CAB7DB9D4}" type="sibTrans" cxnId="{9F2EE282-4ABF-4ABA-9CAD-975F4399ED22}">
      <dgm:prSet/>
      <dgm:spPr/>
      <dgm:t>
        <a:bodyPr/>
        <a:lstStyle/>
        <a:p>
          <a:endParaRPr lang="lv-LV"/>
        </a:p>
      </dgm:t>
    </dgm:pt>
    <dgm:pt modelId="{8C6D2DB2-33AD-48C1-8203-DC9E6198888F}">
      <dgm:prSet phldrT="[Text]" custT="1"/>
      <dgm:spPr/>
      <dgm:t>
        <a:bodyPr/>
        <a:lstStyle/>
        <a:p>
          <a:pPr algn="l"/>
          <a:r>
            <a:rPr lang="lv-LV" sz="1800" dirty="0"/>
            <a:t>Atrast spāņu valodas skolotāju sadarbības iespējas.</a:t>
          </a:r>
        </a:p>
      </dgm:t>
    </dgm:pt>
    <dgm:pt modelId="{89C71F0A-98C4-4041-A5C9-DBC76602D710}" type="parTrans" cxnId="{66E7E5E8-9D95-41A8-AD27-0911926C1CC1}">
      <dgm:prSet/>
      <dgm:spPr/>
      <dgm:t>
        <a:bodyPr/>
        <a:lstStyle/>
        <a:p>
          <a:endParaRPr lang="lv-LV"/>
        </a:p>
      </dgm:t>
    </dgm:pt>
    <dgm:pt modelId="{3AF27071-8150-4C6D-8C21-438F309BF363}" type="sibTrans" cxnId="{66E7E5E8-9D95-41A8-AD27-0911926C1CC1}">
      <dgm:prSet/>
      <dgm:spPr/>
      <dgm:t>
        <a:bodyPr/>
        <a:lstStyle/>
        <a:p>
          <a:endParaRPr lang="lv-LV"/>
        </a:p>
      </dgm:t>
    </dgm:pt>
    <dgm:pt modelId="{5A78AA75-62F4-41A5-ACBA-808453B5ECB6}" type="pres">
      <dgm:prSet presAssocID="{C992A613-272E-4C06-AFF2-1E6AD0D27DF7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93A2B38B-0C47-4102-BFB2-D3E6D16E23FE}" type="pres">
      <dgm:prSet presAssocID="{C992A613-272E-4C06-AFF2-1E6AD0D27DF7}" presName="Background" presStyleLbl="bgImgPlace1" presStyleIdx="0" presStyleCnt="1" custScaleX="130612" custScaleY="79157" custLinFactNeighborX="0" custLinFactNeighborY="276"/>
      <dgm:spPr/>
    </dgm:pt>
    <dgm:pt modelId="{888624DF-FD91-4EB8-93B9-AD2B7E900D50}" type="pres">
      <dgm:prSet presAssocID="{C992A613-272E-4C06-AFF2-1E6AD0D27DF7}" presName="ParentText1" presStyleLbl="revTx" presStyleIdx="0" presStyleCnt="2" custScaleX="127623" custScaleY="114351" custLinFactNeighborX="-21592" custLinFactNeighborY="-6017">
        <dgm:presLayoutVars>
          <dgm:chMax val="0"/>
          <dgm:chPref val="0"/>
          <dgm:bulletEnabled val="1"/>
        </dgm:presLayoutVars>
      </dgm:prSet>
      <dgm:spPr/>
    </dgm:pt>
    <dgm:pt modelId="{8C2E4F3A-2C5B-44C4-9900-FC3ED3A5EBAF}" type="pres">
      <dgm:prSet presAssocID="{C992A613-272E-4C06-AFF2-1E6AD0D27DF7}" presName="ParentText2" presStyleLbl="revTx" presStyleIdx="1" presStyleCnt="2" custScaleX="144456" custScaleY="108323" custLinFactNeighborX="20113" custLinFactNeighborY="-8371">
        <dgm:presLayoutVars>
          <dgm:chMax val="0"/>
          <dgm:chPref val="0"/>
          <dgm:bulletEnabled val="1"/>
        </dgm:presLayoutVars>
      </dgm:prSet>
      <dgm:spPr/>
    </dgm:pt>
    <dgm:pt modelId="{4B5D10C4-3FAC-464A-ACD7-2153716C6E31}" type="pres">
      <dgm:prSet presAssocID="{C992A613-272E-4C06-AFF2-1E6AD0D27DF7}" presName="Plus" presStyleLbl="alignNode1" presStyleIdx="0" presStyleCnt="2" custScaleX="46798" custScaleY="41071" custLinFactNeighborX="-35864" custLinFactNeighborY="1042"/>
      <dgm:spPr/>
    </dgm:pt>
    <dgm:pt modelId="{E80BA6DD-6EFC-420F-AE59-F2BD9B984891}" type="pres">
      <dgm:prSet presAssocID="{C992A613-272E-4C06-AFF2-1E6AD0D27DF7}" presName="Minus" presStyleLbl="alignNode1" presStyleIdx="1" presStyleCnt="2" custScaleX="61739" custScaleY="70076" custLinFactX="-100000" custLinFactNeighborX="-108917" custLinFactNeighborY="10434"/>
      <dgm:spPr/>
    </dgm:pt>
    <dgm:pt modelId="{B1BEE517-B15F-4356-AA18-2B56671E20C4}" type="pres">
      <dgm:prSet presAssocID="{C992A613-272E-4C06-AFF2-1E6AD0D27DF7}" presName="Divider" presStyleLbl="parChTrans1D1" presStyleIdx="0" presStyleCnt="1" custLinFactX="-18200000" custLinFactNeighborX="-18216138"/>
      <dgm:spPr/>
    </dgm:pt>
  </dgm:ptLst>
  <dgm:cxnLst>
    <dgm:cxn modelId="{02B6320D-B719-4EC3-ACA4-B31BE4901792}" type="presOf" srcId="{57DBA44B-35D2-450D-860F-5C8C4F2ADFD2}" destId="{888624DF-FD91-4EB8-93B9-AD2B7E900D50}" srcOrd="0" destOrd="6" presId="urn:microsoft.com/office/officeart/2009/3/layout/PlusandMinus"/>
    <dgm:cxn modelId="{44DF2611-6502-4650-BBA5-B055898DF4F2}" type="presOf" srcId="{F4F9A20A-F47F-4C6C-AD7C-79EFE7867B60}" destId="{8C2E4F3A-2C5B-44C4-9900-FC3ED3A5EBAF}" srcOrd="0" destOrd="6" presId="urn:microsoft.com/office/officeart/2009/3/layout/PlusandMinus"/>
    <dgm:cxn modelId="{69291816-D7E2-492F-8AAC-335940C73BAE}" type="presOf" srcId="{C992A613-272E-4C06-AFF2-1E6AD0D27DF7}" destId="{5A78AA75-62F4-41A5-ACBA-808453B5ECB6}" srcOrd="0" destOrd="0" presId="urn:microsoft.com/office/officeart/2009/3/layout/PlusandMinus"/>
    <dgm:cxn modelId="{F9DC421D-0A17-472E-A9F8-3C1F97695454}" srcId="{85235EE7-31D6-4606-A4B9-B4B0C549BEF9}" destId="{65C6B329-18ED-4B3B-8F2B-3B91A87B1355}" srcOrd="7" destOrd="0" parTransId="{A99CA8EA-FD7E-41AC-ACB8-500E8B750DE9}" sibTransId="{1CE8468D-4E8F-4817-BB38-59492701B462}"/>
    <dgm:cxn modelId="{C80A0120-9297-4483-A040-9FD94AB93B35}" type="presOf" srcId="{B741030A-B1C4-4FB2-A86D-A061F3A7126B}" destId="{888624DF-FD91-4EB8-93B9-AD2B7E900D50}" srcOrd="0" destOrd="3" presId="urn:microsoft.com/office/officeart/2009/3/layout/PlusandMinus"/>
    <dgm:cxn modelId="{F7EEE121-CF78-4E57-A3BA-08E18AE1ED7E}" type="presOf" srcId="{C6C25AC7-14DE-48DC-A19B-AC803ED4E63C}" destId="{888624DF-FD91-4EB8-93B9-AD2B7E900D50}" srcOrd="0" destOrd="1" presId="urn:microsoft.com/office/officeart/2009/3/layout/PlusandMinus"/>
    <dgm:cxn modelId="{E7E1FC25-3A9D-4C41-AE1D-B708DC28B6AD}" srcId="{85235EE7-31D6-4606-A4B9-B4B0C549BEF9}" destId="{57DBA44B-35D2-450D-860F-5C8C4F2ADFD2}" srcOrd="5" destOrd="0" parTransId="{7595079D-5EB7-4ED7-A9C9-DBD6DC770377}" sibTransId="{85B47705-5CC3-4F1F-B0E8-0CC0A87C52FA}"/>
    <dgm:cxn modelId="{EA4EB329-457B-4735-805F-60E46FB2BED1}" type="presOf" srcId="{E4A277BD-8F66-4C38-B2BB-6267070306FD}" destId="{888624DF-FD91-4EB8-93B9-AD2B7E900D50}" srcOrd="0" destOrd="2" presId="urn:microsoft.com/office/officeart/2009/3/layout/PlusandMinus"/>
    <dgm:cxn modelId="{D1CF0631-4EE1-43FF-A733-C0F7E0CE0CC6}" type="presOf" srcId="{8C6D2DB2-33AD-48C1-8203-DC9E6198888F}" destId="{8C2E4F3A-2C5B-44C4-9900-FC3ED3A5EBAF}" srcOrd="0" destOrd="8" presId="urn:microsoft.com/office/officeart/2009/3/layout/PlusandMinus"/>
    <dgm:cxn modelId="{4AB4F831-09DC-44AE-A1B8-A4509E216BDB}" srcId="{85235EE7-31D6-4606-A4B9-B4B0C549BEF9}" destId="{56666C00-BF7C-4716-9B75-D97E46B0A7DC}" srcOrd="4" destOrd="0" parTransId="{037BCA6E-B64A-4550-BF5D-659AF2045C92}" sibTransId="{958C0BAC-03D3-444E-9F50-5C8FFEEDF89F}"/>
    <dgm:cxn modelId="{DDF81E65-CA58-4DA2-9B2C-B2316346EE3C}" type="presOf" srcId="{4B04AA24-5400-4C66-8A51-29B07D3D82B6}" destId="{8C2E4F3A-2C5B-44C4-9900-FC3ED3A5EBAF}" srcOrd="0" destOrd="0" presId="urn:microsoft.com/office/officeart/2009/3/layout/PlusandMinus"/>
    <dgm:cxn modelId="{E2C75A50-5761-4C49-B22B-F6E648797ABA}" type="presOf" srcId="{F49FA551-A13F-4938-B7B3-40CD5943E7D5}" destId="{888624DF-FD91-4EB8-93B9-AD2B7E900D50}" srcOrd="0" destOrd="7" presId="urn:microsoft.com/office/officeart/2009/3/layout/PlusandMinus"/>
    <dgm:cxn modelId="{F4D12571-272A-4E65-BFE5-C6059D443E32}" type="presOf" srcId="{BCD3FB00-C85C-4C40-A4D7-A24CA661CFE9}" destId="{888624DF-FD91-4EB8-93B9-AD2B7E900D50}" srcOrd="0" destOrd="4" presId="urn:microsoft.com/office/officeart/2009/3/layout/PlusandMinus"/>
    <dgm:cxn modelId="{BDF8E151-66FD-4D6C-A27E-C5273D67D45F}" type="presOf" srcId="{6FA8E284-A267-4B99-BCBC-55ADF3FB2988}" destId="{8C2E4F3A-2C5B-44C4-9900-FC3ED3A5EBAF}" srcOrd="0" destOrd="5" presId="urn:microsoft.com/office/officeart/2009/3/layout/PlusandMinus"/>
    <dgm:cxn modelId="{CFC3B073-2053-4C0D-8AE5-FD2AF965A821}" srcId="{C992A613-272E-4C06-AFF2-1E6AD0D27DF7}" destId="{85235EE7-31D6-4606-A4B9-B4B0C549BEF9}" srcOrd="0" destOrd="0" parTransId="{FE11928A-4D2E-4D0B-89AF-964A56E5E2F3}" sibTransId="{2AA73F5C-BD39-4D55-8C3E-6E5DBFA4B19E}"/>
    <dgm:cxn modelId="{D489A257-C9B8-45B7-A6B9-9325CA430ADE}" srcId="{85235EE7-31D6-4606-A4B9-B4B0C549BEF9}" destId="{E4A277BD-8F66-4C38-B2BB-6267070306FD}" srcOrd="1" destOrd="0" parTransId="{44F65B1E-C086-45F7-AA35-548ECBB7FD40}" sibTransId="{D13990F6-D795-4B6D-B02C-C0987033F023}"/>
    <dgm:cxn modelId="{BA214C7D-FDED-49E8-A8F0-97BEB6C0E34E}" srcId="{4B04AA24-5400-4C66-8A51-29B07D3D82B6}" destId="{B80FEA3B-7F36-4475-A942-D45EFBB0DA28}" srcOrd="1" destOrd="0" parTransId="{F61214A3-58A9-4AA8-B144-B13CF46CE104}" sibTransId="{E50F5E82-09FE-4472-92A0-56BDF6EA83D1}"/>
    <dgm:cxn modelId="{9F2EE282-4ABF-4ABA-9CAD-975F4399ED22}" srcId="{4B04AA24-5400-4C66-8A51-29B07D3D82B6}" destId="{6D020929-3AD8-43C7-869D-31DD91145B72}" srcOrd="6" destOrd="0" parTransId="{2512EB96-EB4D-4497-8648-901B85977018}" sibTransId="{5384E6C4-FED5-44EC-BE23-BA8CAB7DB9D4}"/>
    <dgm:cxn modelId="{3C7C0A86-9370-453A-9275-C35F9A8975B2}" srcId="{C992A613-272E-4C06-AFF2-1E6AD0D27DF7}" destId="{4B04AA24-5400-4C66-8A51-29B07D3D82B6}" srcOrd="1" destOrd="0" parTransId="{DA395B7F-D2E4-4638-884D-5D2D5C65DB3F}" sibTransId="{3BBC9BB0-D4C7-4833-896D-58DC6BBBD97A}"/>
    <dgm:cxn modelId="{E0EAD987-1F20-4C30-B219-94E4F910765B}" type="presOf" srcId="{5E2F6877-AB55-41CA-8496-654924D331B2}" destId="{8C2E4F3A-2C5B-44C4-9900-FC3ED3A5EBAF}" srcOrd="0" destOrd="1" presId="urn:microsoft.com/office/officeart/2009/3/layout/PlusandMinus"/>
    <dgm:cxn modelId="{5B6B56A1-AD3F-440A-B9C9-48D82FED36C4}" type="presOf" srcId="{DDB624C1-0CD7-45AC-A6C1-6851B7C0F86C}" destId="{8C2E4F3A-2C5B-44C4-9900-FC3ED3A5EBAF}" srcOrd="0" destOrd="4" presId="urn:microsoft.com/office/officeart/2009/3/layout/PlusandMinus"/>
    <dgm:cxn modelId="{EDA0B4A9-AB42-46B1-8E54-A80C5B7D5290}" srcId="{4B04AA24-5400-4C66-8A51-29B07D3D82B6}" destId="{DDB624C1-0CD7-45AC-A6C1-6851B7C0F86C}" srcOrd="3" destOrd="0" parTransId="{6BBD4B7E-4071-4F72-9C83-ECD60663F6FD}" sibTransId="{4CD0B297-177C-4FFE-B679-58419E996D95}"/>
    <dgm:cxn modelId="{2545A7AA-3405-4190-B038-B6799C942069}" srcId="{85235EE7-31D6-4606-A4B9-B4B0C549BEF9}" destId="{C6C25AC7-14DE-48DC-A19B-AC803ED4E63C}" srcOrd="0" destOrd="0" parTransId="{F60DB263-39FC-4517-9E9E-D25F7ABD5B7E}" sibTransId="{88F3D20C-1011-4F03-8774-DF9157F54543}"/>
    <dgm:cxn modelId="{694604AB-435E-459D-B6F8-B06B231701BA}" type="presOf" srcId="{85235EE7-31D6-4606-A4B9-B4B0C549BEF9}" destId="{888624DF-FD91-4EB8-93B9-AD2B7E900D50}" srcOrd="0" destOrd="0" presId="urn:microsoft.com/office/officeart/2009/3/layout/PlusandMinus"/>
    <dgm:cxn modelId="{16F07FB0-5014-4F35-99BE-87C2DCAE0A2F}" type="presOf" srcId="{B80FEA3B-7F36-4475-A942-D45EFBB0DA28}" destId="{8C2E4F3A-2C5B-44C4-9900-FC3ED3A5EBAF}" srcOrd="0" destOrd="2" presId="urn:microsoft.com/office/officeart/2009/3/layout/PlusandMinus"/>
    <dgm:cxn modelId="{5B5FBABF-7C1B-425B-B9D5-62DB4927ADD3}" type="presOf" srcId="{756FCC82-D6EC-43DC-B890-B589F5C863D4}" destId="{8C2E4F3A-2C5B-44C4-9900-FC3ED3A5EBAF}" srcOrd="0" destOrd="3" presId="urn:microsoft.com/office/officeart/2009/3/layout/PlusandMinus"/>
    <dgm:cxn modelId="{72739FC4-52C3-4B6D-BF94-4B0048B004CF}" srcId="{85235EE7-31D6-4606-A4B9-B4B0C549BEF9}" destId="{F49FA551-A13F-4938-B7B3-40CD5943E7D5}" srcOrd="6" destOrd="0" parTransId="{77A5248D-02F1-4BD8-90A2-E1D76392AA6D}" sibTransId="{615B3112-D4EC-48E1-AA78-2A18831EE868}"/>
    <dgm:cxn modelId="{BC4CA5C4-B09D-4CF2-9B3F-E7C8EB3FB97B}" srcId="{4B04AA24-5400-4C66-8A51-29B07D3D82B6}" destId="{5E2F6877-AB55-41CA-8496-654924D331B2}" srcOrd="0" destOrd="0" parTransId="{08735E64-FBAC-4DBF-A94E-C1C1FA62922E}" sibTransId="{3B6AF4F1-C420-43D6-BD73-30FF1CA58DBC}"/>
    <dgm:cxn modelId="{BF7CABC6-88CC-4C6E-8D59-93B88C829547}" type="presOf" srcId="{6D020929-3AD8-43C7-869D-31DD91145B72}" destId="{8C2E4F3A-2C5B-44C4-9900-FC3ED3A5EBAF}" srcOrd="0" destOrd="7" presId="urn:microsoft.com/office/officeart/2009/3/layout/PlusandMinus"/>
    <dgm:cxn modelId="{CB7D23CC-74AE-4556-879C-1234985AB64C}" srcId="{85235EE7-31D6-4606-A4B9-B4B0C549BEF9}" destId="{B741030A-B1C4-4FB2-A86D-A061F3A7126B}" srcOrd="2" destOrd="0" parTransId="{85062F6E-04A5-46C3-86ED-6842C77D799D}" sibTransId="{E2725D62-E02B-4372-8355-A88C43F0F45E}"/>
    <dgm:cxn modelId="{16EB64DD-963D-457B-BC1A-40869F101BB2}" srcId="{4B04AA24-5400-4C66-8A51-29B07D3D82B6}" destId="{F4F9A20A-F47F-4C6C-AD7C-79EFE7867B60}" srcOrd="5" destOrd="0" parTransId="{A015A4C3-25B0-4A28-9740-6AE2261A04FF}" sibTransId="{810C5824-B7BA-441D-9938-1981077F5585}"/>
    <dgm:cxn modelId="{14DB45DE-7E8A-420D-835E-EB3CC1809401}" type="presOf" srcId="{65C6B329-18ED-4B3B-8F2B-3B91A87B1355}" destId="{888624DF-FD91-4EB8-93B9-AD2B7E900D50}" srcOrd="0" destOrd="8" presId="urn:microsoft.com/office/officeart/2009/3/layout/PlusandMinus"/>
    <dgm:cxn modelId="{1AFA0FE7-67A3-4321-A6CF-D43633C23115}" srcId="{4B04AA24-5400-4C66-8A51-29B07D3D82B6}" destId="{6FA8E284-A267-4B99-BCBC-55ADF3FB2988}" srcOrd="4" destOrd="0" parTransId="{95E7D4AA-D533-4C20-8555-BD1BBB42F029}" sibTransId="{ED821B27-0358-4C07-8A85-B4CCF641DDAD}"/>
    <dgm:cxn modelId="{66E7E5E8-9D95-41A8-AD27-0911926C1CC1}" srcId="{4B04AA24-5400-4C66-8A51-29B07D3D82B6}" destId="{8C6D2DB2-33AD-48C1-8203-DC9E6198888F}" srcOrd="7" destOrd="0" parTransId="{89C71F0A-98C4-4041-A5C9-DBC76602D710}" sibTransId="{3AF27071-8150-4C6D-8C21-438F309BF363}"/>
    <dgm:cxn modelId="{9A0E54ED-64CE-4653-892F-07A115E83E21}" srcId="{4B04AA24-5400-4C66-8A51-29B07D3D82B6}" destId="{756FCC82-D6EC-43DC-B890-B589F5C863D4}" srcOrd="2" destOrd="0" parTransId="{706FD0A7-1288-4054-BC39-85F2710BFB35}" sibTransId="{703AFA89-4F5E-4CE0-8A67-A9207539F6D4}"/>
    <dgm:cxn modelId="{E1F989F4-D652-4A31-850E-7E1F0BDD1C43}" srcId="{85235EE7-31D6-4606-A4B9-B4B0C549BEF9}" destId="{BCD3FB00-C85C-4C40-A4D7-A24CA661CFE9}" srcOrd="3" destOrd="0" parTransId="{11E053E8-D6D0-43FB-B2B5-5653DF15E1AA}" sibTransId="{7C48C21E-5DD2-4A61-850A-7C73DACC9696}"/>
    <dgm:cxn modelId="{ABB215F8-F4F8-4DFC-AC43-08C70F9D4D2F}" type="presOf" srcId="{56666C00-BF7C-4716-9B75-D97E46B0A7DC}" destId="{888624DF-FD91-4EB8-93B9-AD2B7E900D50}" srcOrd="0" destOrd="5" presId="urn:microsoft.com/office/officeart/2009/3/layout/PlusandMinus"/>
    <dgm:cxn modelId="{56FD9249-7ECE-43AE-8E13-36DB4CE3DC98}" type="presParOf" srcId="{5A78AA75-62F4-41A5-ACBA-808453B5ECB6}" destId="{93A2B38B-0C47-4102-BFB2-D3E6D16E23FE}" srcOrd="0" destOrd="0" presId="urn:microsoft.com/office/officeart/2009/3/layout/PlusandMinus"/>
    <dgm:cxn modelId="{C9820D71-816B-47CF-9A63-0303C09C9E10}" type="presParOf" srcId="{5A78AA75-62F4-41A5-ACBA-808453B5ECB6}" destId="{888624DF-FD91-4EB8-93B9-AD2B7E900D50}" srcOrd="1" destOrd="0" presId="urn:microsoft.com/office/officeart/2009/3/layout/PlusandMinus"/>
    <dgm:cxn modelId="{E0A106D2-188E-421D-9D98-A18C8B5D5837}" type="presParOf" srcId="{5A78AA75-62F4-41A5-ACBA-808453B5ECB6}" destId="{8C2E4F3A-2C5B-44C4-9900-FC3ED3A5EBAF}" srcOrd="2" destOrd="0" presId="urn:microsoft.com/office/officeart/2009/3/layout/PlusandMinus"/>
    <dgm:cxn modelId="{995D76B4-F007-47FC-BB69-E621E5E58F1E}" type="presParOf" srcId="{5A78AA75-62F4-41A5-ACBA-808453B5ECB6}" destId="{4B5D10C4-3FAC-464A-ACD7-2153716C6E31}" srcOrd="3" destOrd="0" presId="urn:microsoft.com/office/officeart/2009/3/layout/PlusandMinus"/>
    <dgm:cxn modelId="{05D3B87F-61AE-4309-B9DF-54AFB7765BDE}" type="presParOf" srcId="{5A78AA75-62F4-41A5-ACBA-808453B5ECB6}" destId="{E80BA6DD-6EFC-420F-AE59-F2BD9B984891}" srcOrd="4" destOrd="0" presId="urn:microsoft.com/office/officeart/2009/3/layout/PlusandMinus"/>
    <dgm:cxn modelId="{608E5A62-1718-4F55-B663-AAE1445B342F}" type="presParOf" srcId="{5A78AA75-62F4-41A5-ACBA-808453B5ECB6}" destId="{B1BEE517-B15F-4356-AA18-2B56671E20C4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5EE373-0EB3-4851-904B-2F025EE4AE22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lv-LV"/>
        </a:p>
      </dgm:t>
    </dgm:pt>
    <dgm:pt modelId="{4A557B2F-6B46-48A6-B94F-3E7F55946F3C}">
      <dgm:prSet phldrT="[Text]" custT="1"/>
      <dgm:spPr/>
      <dgm:t>
        <a:bodyPr/>
        <a:lstStyle/>
        <a:p>
          <a:endParaRPr lang="lv-LV" sz="4400" dirty="0"/>
        </a:p>
      </dgm:t>
    </dgm:pt>
    <dgm:pt modelId="{BB5A6EA4-4A1F-4062-B258-902E839D8F0B}" type="parTrans" cxnId="{16B03351-BE84-4C5F-8DBC-FD7A6E88BE42}">
      <dgm:prSet/>
      <dgm:spPr/>
      <dgm:t>
        <a:bodyPr/>
        <a:lstStyle/>
        <a:p>
          <a:endParaRPr lang="lv-LV"/>
        </a:p>
      </dgm:t>
    </dgm:pt>
    <dgm:pt modelId="{24670681-957D-4F6D-B54A-EF14988A04E3}" type="sibTrans" cxnId="{16B03351-BE84-4C5F-8DBC-FD7A6E88BE42}">
      <dgm:prSet/>
      <dgm:spPr/>
      <dgm:t>
        <a:bodyPr/>
        <a:lstStyle/>
        <a:p>
          <a:endParaRPr lang="lv-LV"/>
        </a:p>
      </dgm:t>
    </dgm:pt>
    <dgm:pt modelId="{B9C39DE2-B0DC-453D-B41C-3F8A1B7A882D}">
      <dgm:prSet phldrT="[Text]" custT="1"/>
      <dgm:spPr/>
      <dgm:t>
        <a:bodyPr/>
        <a:lstStyle/>
        <a:p>
          <a:pPr>
            <a:buNone/>
          </a:pPr>
          <a:r>
            <a:rPr lang="lv-LV" sz="2000" dirty="0">
              <a:solidFill>
                <a:schemeClr val="tx1"/>
              </a:solidFill>
            </a:rPr>
            <a:t>	Informācijas, metodiskā atbalsta piedāvājuma </a:t>
          </a:r>
          <a:r>
            <a:rPr lang="lv-LV" sz="2000" b="1" dirty="0">
              <a:solidFill>
                <a:schemeClr val="tx1"/>
              </a:solidFill>
            </a:rPr>
            <a:t>trūkums no politikas veidotājiem </a:t>
          </a:r>
          <a:r>
            <a:rPr lang="lv-LV" sz="2000" dirty="0">
              <a:solidFill>
                <a:schemeClr val="tx1"/>
              </a:solidFill>
            </a:rPr>
            <a:t>(projekts Skola2030 noslēdzies)</a:t>
          </a:r>
        </a:p>
      </dgm:t>
    </dgm:pt>
    <dgm:pt modelId="{70F21252-7BE3-4C82-9DAF-60D384454C6A}" type="parTrans" cxnId="{5F09EA51-2EC5-4EC6-B6D7-04787D48C62E}">
      <dgm:prSet/>
      <dgm:spPr/>
      <dgm:t>
        <a:bodyPr/>
        <a:lstStyle/>
        <a:p>
          <a:endParaRPr lang="lv-LV"/>
        </a:p>
      </dgm:t>
    </dgm:pt>
    <dgm:pt modelId="{5F2DCE22-78E3-4F40-988D-86147B8ECB6B}" type="sibTrans" cxnId="{5F09EA51-2EC5-4EC6-B6D7-04787D48C62E}">
      <dgm:prSet/>
      <dgm:spPr/>
      <dgm:t>
        <a:bodyPr/>
        <a:lstStyle/>
        <a:p>
          <a:endParaRPr lang="lv-LV"/>
        </a:p>
      </dgm:t>
    </dgm:pt>
    <dgm:pt modelId="{95305E85-2ECE-447E-AAB7-1381D3D0023D}">
      <dgm:prSet phldrT="[Text]" custT="1"/>
      <dgm:spPr/>
      <dgm:t>
        <a:bodyPr/>
        <a:lstStyle/>
        <a:p>
          <a:pPr algn="just">
            <a:buNone/>
          </a:pPr>
          <a:r>
            <a:rPr lang="lv-LV" sz="2300" dirty="0"/>
            <a:t>	</a:t>
          </a:r>
          <a:r>
            <a:rPr lang="lv-LV" sz="2000" dirty="0">
              <a:solidFill>
                <a:schemeClr val="tx1"/>
              </a:solidFill>
            </a:rPr>
            <a:t>Mainījies koordinatoru </a:t>
          </a:r>
          <a:r>
            <a:rPr lang="lv-LV" sz="2000" b="1" dirty="0">
              <a:solidFill>
                <a:schemeClr val="tx1"/>
              </a:solidFill>
            </a:rPr>
            <a:t>statuss pēc būtības </a:t>
          </a:r>
          <a:r>
            <a:rPr lang="lv-LV" sz="2000" dirty="0">
              <a:solidFill>
                <a:schemeClr val="tx1"/>
              </a:solidFill>
            </a:rPr>
            <a:t>(ir jāorganizē, pašiem, jāizrāda iniciatīva, daudz izaicinājumu, ne visiem tas ir pa spēkam)</a:t>
          </a:r>
          <a:endParaRPr lang="lv-LV" sz="2300" dirty="0">
            <a:solidFill>
              <a:schemeClr val="tx1"/>
            </a:solidFill>
          </a:endParaRPr>
        </a:p>
      </dgm:t>
    </dgm:pt>
    <dgm:pt modelId="{5D361C28-C40E-4453-9A5C-F28C61BD695F}" type="parTrans" cxnId="{534AD938-F6DF-4B75-AD6A-C331C8BC1F10}">
      <dgm:prSet/>
      <dgm:spPr/>
      <dgm:t>
        <a:bodyPr/>
        <a:lstStyle/>
        <a:p>
          <a:endParaRPr lang="lv-LV"/>
        </a:p>
      </dgm:t>
    </dgm:pt>
    <dgm:pt modelId="{E81564AB-FE3F-44D7-97E7-B8EB965872FD}" type="sibTrans" cxnId="{534AD938-F6DF-4B75-AD6A-C331C8BC1F10}">
      <dgm:prSet/>
      <dgm:spPr/>
      <dgm:t>
        <a:bodyPr/>
        <a:lstStyle/>
        <a:p>
          <a:endParaRPr lang="lv-LV"/>
        </a:p>
      </dgm:t>
    </dgm:pt>
    <dgm:pt modelId="{61D5AAE7-E5CB-4FAF-9821-6425CCC8EF79}">
      <dgm:prSet phldrT="[Text]" custT="1"/>
      <dgm:spPr/>
      <dgm:t>
        <a:bodyPr/>
        <a:lstStyle/>
        <a:p>
          <a:pPr>
            <a:buNone/>
          </a:pPr>
          <a:r>
            <a:rPr lang="lv-LV" sz="2500" dirty="0"/>
            <a:t>	</a:t>
          </a:r>
          <a:r>
            <a:rPr lang="lv-LV" sz="2000" b="1" dirty="0">
              <a:solidFill>
                <a:schemeClr val="tx1"/>
              </a:solidFill>
            </a:rPr>
            <a:t>Neliels izglītības iestāžu </a:t>
          </a:r>
          <a:r>
            <a:rPr lang="lv-LV" sz="2000" b="0" dirty="0">
              <a:solidFill>
                <a:schemeClr val="tx1"/>
              </a:solidFill>
            </a:rPr>
            <a:t>skaits</a:t>
          </a:r>
          <a:r>
            <a:rPr lang="lv-LV" sz="2000" b="1" dirty="0">
              <a:solidFill>
                <a:schemeClr val="tx1"/>
              </a:solidFill>
            </a:rPr>
            <a:t> </a:t>
          </a:r>
          <a:r>
            <a:rPr lang="lv-LV" sz="2000" dirty="0">
              <a:solidFill>
                <a:schemeClr val="tx1"/>
              </a:solidFill>
            </a:rPr>
            <a:t>novadā, tādejādi atsevišķās jomās ir tikai līdz </a:t>
          </a:r>
          <a:r>
            <a:rPr lang="lv-LV" sz="2000">
              <a:solidFill>
                <a:schemeClr val="tx1"/>
              </a:solidFill>
            </a:rPr>
            <a:t>5 pedagogiem</a:t>
          </a:r>
          <a:endParaRPr lang="lv-LV" sz="2500" dirty="0">
            <a:solidFill>
              <a:schemeClr val="tx1"/>
            </a:solidFill>
          </a:endParaRPr>
        </a:p>
      </dgm:t>
    </dgm:pt>
    <dgm:pt modelId="{DED9EFB0-4CC9-4346-90B8-42CAC0252FB0}" type="parTrans" cxnId="{5C8BDCB0-8BB0-433B-BB4E-952F417C9391}">
      <dgm:prSet/>
      <dgm:spPr/>
      <dgm:t>
        <a:bodyPr/>
        <a:lstStyle/>
        <a:p>
          <a:endParaRPr lang="lv-LV"/>
        </a:p>
      </dgm:t>
    </dgm:pt>
    <dgm:pt modelId="{9B632865-BFAF-4E8B-B5D8-325CC418ABC9}" type="sibTrans" cxnId="{5C8BDCB0-8BB0-433B-BB4E-952F417C9391}">
      <dgm:prSet/>
      <dgm:spPr/>
      <dgm:t>
        <a:bodyPr/>
        <a:lstStyle/>
        <a:p>
          <a:endParaRPr lang="lv-LV"/>
        </a:p>
      </dgm:t>
    </dgm:pt>
    <dgm:pt modelId="{0803C22C-45CC-477A-AF52-B3F3A7506200}">
      <dgm:prSet phldrT="[Text]" custT="1"/>
      <dgm:spPr/>
      <dgm:t>
        <a:bodyPr/>
        <a:lstStyle/>
        <a:p>
          <a:endParaRPr lang="lv-LV" sz="4000" dirty="0"/>
        </a:p>
      </dgm:t>
    </dgm:pt>
    <dgm:pt modelId="{EB5A59C8-368C-4B92-BE3A-FE65EC96DD05}" type="sibTrans" cxnId="{EC2C38D2-4128-4D05-B9B7-53E252C145B4}">
      <dgm:prSet/>
      <dgm:spPr/>
      <dgm:t>
        <a:bodyPr/>
        <a:lstStyle/>
        <a:p>
          <a:endParaRPr lang="lv-LV"/>
        </a:p>
      </dgm:t>
    </dgm:pt>
    <dgm:pt modelId="{3A1E6573-77B4-43C7-BA50-CF9EB1C4BF31}" type="parTrans" cxnId="{EC2C38D2-4128-4D05-B9B7-53E252C145B4}">
      <dgm:prSet/>
      <dgm:spPr/>
      <dgm:t>
        <a:bodyPr/>
        <a:lstStyle/>
        <a:p>
          <a:endParaRPr lang="lv-LV"/>
        </a:p>
      </dgm:t>
    </dgm:pt>
    <dgm:pt modelId="{48E56481-19FC-4CD9-A4EB-B8C1A1B73B12}">
      <dgm:prSet phldrT="[Text]"/>
      <dgm:spPr/>
      <dgm:t>
        <a:bodyPr/>
        <a:lstStyle/>
        <a:p>
          <a:endParaRPr lang="lv-LV" dirty="0"/>
        </a:p>
      </dgm:t>
    </dgm:pt>
    <dgm:pt modelId="{CF77227A-44A0-4563-96CA-923A1AD2C51D}" type="parTrans" cxnId="{CAAD0F50-6D2D-4E36-B504-2502117C3B2C}">
      <dgm:prSet/>
      <dgm:spPr/>
      <dgm:t>
        <a:bodyPr/>
        <a:lstStyle/>
        <a:p>
          <a:endParaRPr lang="lv-LV"/>
        </a:p>
      </dgm:t>
    </dgm:pt>
    <dgm:pt modelId="{0B018483-D42D-4C8F-BD5B-4C165388591F}" type="sibTrans" cxnId="{CAAD0F50-6D2D-4E36-B504-2502117C3B2C}">
      <dgm:prSet/>
      <dgm:spPr/>
      <dgm:t>
        <a:bodyPr/>
        <a:lstStyle/>
        <a:p>
          <a:endParaRPr lang="lv-LV"/>
        </a:p>
      </dgm:t>
    </dgm:pt>
    <dgm:pt modelId="{5741EBAC-99D9-4FE4-9002-3B21A81BC735}">
      <dgm:prSet phldrT="[Text]" custT="1"/>
      <dgm:spPr/>
      <dgm:t>
        <a:bodyPr/>
        <a:lstStyle/>
        <a:p>
          <a:pPr algn="ctr"/>
          <a:endParaRPr lang="lv-LV" sz="4400" baseline="-25000" dirty="0"/>
        </a:p>
      </dgm:t>
    </dgm:pt>
    <dgm:pt modelId="{CF25452C-9B12-4DAC-B47C-14F5ED0BBAB1}" type="sibTrans" cxnId="{D75A0323-A740-4580-AA3A-2950A8503829}">
      <dgm:prSet/>
      <dgm:spPr/>
      <dgm:t>
        <a:bodyPr/>
        <a:lstStyle/>
        <a:p>
          <a:endParaRPr lang="lv-LV"/>
        </a:p>
      </dgm:t>
    </dgm:pt>
    <dgm:pt modelId="{0D8E8EE3-4CB9-480E-AD67-C0D2EC1EA98D}" type="parTrans" cxnId="{D75A0323-A740-4580-AA3A-2950A8503829}">
      <dgm:prSet/>
      <dgm:spPr/>
      <dgm:t>
        <a:bodyPr/>
        <a:lstStyle/>
        <a:p>
          <a:endParaRPr lang="lv-LV"/>
        </a:p>
      </dgm:t>
    </dgm:pt>
    <dgm:pt modelId="{18D3C0F8-2785-4275-B595-320430008E3E}">
      <dgm:prSet phldrT="[Text]" custT="1"/>
      <dgm:spPr/>
      <dgm:t>
        <a:bodyPr/>
        <a:lstStyle/>
        <a:p>
          <a:pPr>
            <a:buNone/>
          </a:pPr>
          <a:r>
            <a:rPr lang="lv-LV" sz="2000" dirty="0">
              <a:solidFill>
                <a:schemeClr val="tx1"/>
              </a:solidFill>
            </a:rPr>
            <a:t>	Koordinatori </a:t>
          </a:r>
          <a:r>
            <a:rPr lang="lv-LV" sz="2000" b="1" dirty="0">
              <a:solidFill>
                <a:schemeClr val="tx1"/>
              </a:solidFill>
            </a:rPr>
            <a:t>ar ļoti dažādām </a:t>
          </a:r>
          <a:r>
            <a:rPr lang="lv-LV" sz="2000" dirty="0">
              <a:solidFill>
                <a:schemeClr val="tx1"/>
              </a:solidFill>
            </a:rPr>
            <a:t>spējām, motivāciju un atdevi pienākumu pildīšanā, taču atlīdzība visiem vienāda</a:t>
          </a:r>
          <a:endParaRPr lang="lv-LV" sz="4400" baseline="-25000" dirty="0"/>
        </a:p>
      </dgm:t>
    </dgm:pt>
    <dgm:pt modelId="{D480F707-C965-4C31-928B-61961AB0B9D7}" type="parTrans" cxnId="{E372BEE0-55C5-408E-9F89-33F748F153E4}">
      <dgm:prSet/>
      <dgm:spPr/>
      <dgm:t>
        <a:bodyPr/>
        <a:lstStyle/>
        <a:p>
          <a:endParaRPr lang="lv-LV"/>
        </a:p>
      </dgm:t>
    </dgm:pt>
    <dgm:pt modelId="{B1D3F0A8-E239-430A-8161-EF4B36CB5D12}" type="sibTrans" cxnId="{E372BEE0-55C5-408E-9F89-33F748F153E4}">
      <dgm:prSet/>
      <dgm:spPr/>
      <dgm:t>
        <a:bodyPr/>
        <a:lstStyle/>
        <a:p>
          <a:endParaRPr lang="lv-LV"/>
        </a:p>
      </dgm:t>
    </dgm:pt>
    <dgm:pt modelId="{5AA8AB96-F1E5-434D-A103-D0BBEB75DCF8}" type="pres">
      <dgm:prSet presAssocID="{905EE373-0EB3-4851-904B-2F025EE4AE22}" presName="Name0" presStyleCnt="0">
        <dgm:presLayoutVars>
          <dgm:dir/>
          <dgm:animLvl val="lvl"/>
          <dgm:resizeHandles val="exact"/>
        </dgm:presLayoutVars>
      </dgm:prSet>
      <dgm:spPr/>
    </dgm:pt>
    <dgm:pt modelId="{B5F3B322-522E-4D3D-872E-5CE553BCD91A}" type="pres">
      <dgm:prSet presAssocID="{4A557B2F-6B46-48A6-B94F-3E7F55946F3C}" presName="composite" presStyleCnt="0"/>
      <dgm:spPr/>
    </dgm:pt>
    <dgm:pt modelId="{84B40161-3A94-4A74-A57E-D956078C92C0}" type="pres">
      <dgm:prSet presAssocID="{4A557B2F-6B46-48A6-B94F-3E7F55946F3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24A2A125-706C-4C08-86F1-0B4FDDE49FDF}" type="pres">
      <dgm:prSet presAssocID="{4A557B2F-6B46-48A6-B94F-3E7F55946F3C}" presName="desTx" presStyleLbl="alignAccFollowNode1" presStyleIdx="0" presStyleCnt="4">
        <dgm:presLayoutVars>
          <dgm:bulletEnabled val="1"/>
        </dgm:presLayoutVars>
      </dgm:prSet>
      <dgm:spPr/>
    </dgm:pt>
    <dgm:pt modelId="{60E6217F-EA11-4D24-A784-9D27CD8B5B83}" type="pres">
      <dgm:prSet presAssocID="{24670681-957D-4F6D-B54A-EF14988A04E3}" presName="space" presStyleCnt="0"/>
      <dgm:spPr/>
    </dgm:pt>
    <dgm:pt modelId="{4EA984AB-FE35-48B5-B597-A15069B9DF3C}" type="pres">
      <dgm:prSet presAssocID="{0803C22C-45CC-477A-AF52-B3F3A7506200}" presName="composite" presStyleCnt="0"/>
      <dgm:spPr/>
    </dgm:pt>
    <dgm:pt modelId="{D42A43E2-C524-44FC-BCEB-A3576A4E82E5}" type="pres">
      <dgm:prSet presAssocID="{0803C22C-45CC-477A-AF52-B3F3A7506200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75BA26D1-774F-4410-80C1-4E7DD450DF01}" type="pres">
      <dgm:prSet presAssocID="{0803C22C-45CC-477A-AF52-B3F3A7506200}" presName="desTx" presStyleLbl="alignAccFollowNode1" presStyleIdx="1" presStyleCnt="4">
        <dgm:presLayoutVars>
          <dgm:bulletEnabled val="1"/>
        </dgm:presLayoutVars>
      </dgm:prSet>
      <dgm:spPr/>
    </dgm:pt>
    <dgm:pt modelId="{D61C853C-CDB8-4106-B9D6-565F60F7041A}" type="pres">
      <dgm:prSet presAssocID="{EB5A59C8-368C-4B92-BE3A-FE65EC96DD05}" presName="space" presStyleCnt="0"/>
      <dgm:spPr/>
    </dgm:pt>
    <dgm:pt modelId="{82789838-67D7-419B-8B22-8A589ECDCA6C}" type="pres">
      <dgm:prSet presAssocID="{5741EBAC-99D9-4FE4-9002-3B21A81BC735}" presName="composite" presStyleCnt="0"/>
      <dgm:spPr/>
    </dgm:pt>
    <dgm:pt modelId="{93DAF092-29B4-451F-BADC-59DB39BA7BC9}" type="pres">
      <dgm:prSet presAssocID="{5741EBAC-99D9-4FE4-9002-3B21A81BC735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690D7ED2-69D4-43BB-8FF4-FBD05310A5BD}" type="pres">
      <dgm:prSet presAssocID="{5741EBAC-99D9-4FE4-9002-3B21A81BC735}" presName="desTx" presStyleLbl="alignAccFollowNode1" presStyleIdx="2" presStyleCnt="4">
        <dgm:presLayoutVars>
          <dgm:bulletEnabled val="1"/>
        </dgm:presLayoutVars>
      </dgm:prSet>
      <dgm:spPr/>
    </dgm:pt>
    <dgm:pt modelId="{9EC95531-6FD8-4CD1-A7DE-18C817CA0105}" type="pres">
      <dgm:prSet presAssocID="{CF25452C-9B12-4DAC-B47C-14F5ED0BBAB1}" presName="space" presStyleCnt="0"/>
      <dgm:spPr/>
    </dgm:pt>
    <dgm:pt modelId="{461DCDB3-386C-401E-8034-0AA0C14DDB53}" type="pres">
      <dgm:prSet presAssocID="{48E56481-19FC-4CD9-A4EB-B8C1A1B73B12}" presName="composite" presStyleCnt="0"/>
      <dgm:spPr/>
    </dgm:pt>
    <dgm:pt modelId="{AA96374D-950E-4D37-A5A1-3E16B7555684}" type="pres">
      <dgm:prSet presAssocID="{48E56481-19FC-4CD9-A4EB-B8C1A1B73B1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56F12799-2F6B-4D6B-BA38-3AB131ED871B}" type="pres">
      <dgm:prSet presAssocID="{48E56481-19FC-4CD9-A4EB-B8C1A1B73B12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D75A0323-A740-4580-AA3A-2950A8503829}" srcId="{905EE373-0EB3-4851-904B-2F025EE4AE22}" destId="{5741EBAC-99D9-4FE4-9002-3B21A81BC735}" srcOrd="2" destOrd="0" parTransId="{0D8E8EE3-4CB9-480E-AD67-C0D2EC1EA98D}" sibTransId="{CF25452C-9B12-4DAC-B47C-14F5ED0BBAB1}"/>
    <dgm:cxn modelId="{1545DA30-63E4-4ED0-A99E-B6363B69BA48}" type="presOf" srcId="{B9C39DE2-B0DC-453D-B41C-3F8A1B7A882D}" destId="{24A2A125-706C-4C08-86F1-0B4FDDE49FDF}" srcOrd="0" destOrd="0" presId="urn:microsoft.com/office/officeart/2005/8/layout/hList1"/>
    <dgm:cxn modelId="{534AD938-F6DF-4B75-AD6A-C331C8BC1F10}" srcId="{0803C22C-45CC-477A-AF52-B3F3A7506200}" destId="{95305E85-2ECE-447E-AAB7-1381D3D0023D}" srcOrd="0" destOrd="0" parTransId="{5D361C28-C40E-4453-9A5C-F28C61BD695F}" sibTransId="{E81564AB-FE3F-44D7-97E7-B8EB965872FD}"/>
    <dgm:cxn modelId="{6D9E0B3C-7D72-4640-9F96-158524FEBEB3}" type="presOf" srcId="{95305E85-2ECE-447E-AAB7-1381D3D0023D}" destId="{75BA26D1-774F-4410-80C1-4E7DD450DF01}" srcOrd="0" destOrd="0" presId="urn:microsoft.com/office/officeart/2005/8/layout/hList1"/>
    <dgm:cxn modelId="{D0A3724C-5A97-4C31-8F09-1521EF29E93B}" type="presOf" srcId="{5741EBAC-99D9-4FE4-9002-3B21A81BC735}" destId="{93DAF092-29B4-451F-BADC-59DB39BA7BC9}" srcOrd="0" destOrd="0" presId="urn:microsoft.com/office/officeart/2005/8/layout/hList1"/>
    <dgm:cxn modelId="{CAAD0F50-6D2D-4E36-B504-2502117C3B2C}" srcId="{905EE373-0EB3-4851-904B-2F025EE4AE22}" destId="{48E56481-19FC-4CD9-A4EB-B8C1A1B73B12}" srcOrd="3" destOrd="0" parTransId="{CF77227A-44A0-4563-96CA-923A1AD2C51D}" sibTransId="{0B018483-D42D-4C8F-BD5B-4C165388591F}"/>
    <dgm:cxn modelId="{ADDC7850-69F0-413D-9C0A-5162997CCA95}" type="presOf" srcId="{905EE373-0EB3-4851-904B-2F025EE4AE22}" destId="{5AA8AB96-F1E5-434D-A103-D0BBEB75DCF8}" srcOrd="0" destOrd="0" presId="urn:microsoft.com/office/officeart/2005/8/layout/hList1"/>
    <dgm:cxn modelId="{16B03351-BE84-4C5F-8DBC-FD7A6E88BE42}" srcId="{905EE373-0EB3-4851-904B-2F025EE4AE22}" destId="{4A557B2F-6B46-48A6-B94F-3E7F55946F3C}" srcOrd="0" destOrd="0" parTransId="{BB5A6EA4-4A1F-4062-B258-902E839D8F0B}" sibTransId="{24670681-957D-4F6D-B54A-EF14988A04E3}"/>
    <dgm:cxn modelId="{5F09EA51-2EC5-4EC6-B6D7-04787D48C62E}" srcId="{4A557B2F-6B46-48A6-B94F-3E7F55946F3C}" destId="{B9C39DE2-B0DC-453D-B41C-3F8A1B7A882D}" srcOrd="0" destOrd="0" parTransId="{70F21252-7BE3-4C82-9DAF-60D384454C6A}" sibTransId="{5F2DCE22-78E3-4F40-988D-86147B8ECB6B}"/>
    <dgm:cxn modelId="{A534D072-B206-4C1B-B02B-926C7B4011D9}" type="presOf" srcId="{0803C22C-45CC-477A-AF52-B3F3A7506200}" destId="{D42A43E2-C524-44FC-BCEB-A3576A4E82E5}" srcOrd="0" destOrd="0" presId="urn:microsoft.com/office/officeart/2005/8/layout/hList1"/>
    <dgm:cxn modelId="{9B229A73-1126-4ABE-B18A-B5D4E96796C2}" type="presOf" srcId="{18D3C0F8-2785-4275-B595-320430008E3E}" destId="{690D7ED2-69D4-43BB-8FF4-FBD05310A5BD}" srcOrd="0" destOrd="0" presId="urn:microsoft.com/office/officeart/2005/8/layout/hList1"/>
    <dgm:cxn modelId="{7B13849B-0026-49CA-8A0B-E8180D6AEC9E}" type="presOf" srcId="{4A557B2F-6B46-48A6-B94F-3E7F55946F3C}" destId="{84B40161-3A94-4A74-A57E-D956078C92C0}" srcOrd="0" destOrd="0" presId="urn:microsoft.com/office/officeart/2005/8/layout/hList1"/>
    <dgm:cxn modelId="{4DA7EDAF-FB92-432B-91B9-5A545CB4CCD1}" type="presOf" srcId="{61D5AAE7-E5CB-4FAF-9821-6425CCC8EF79}" destId="{56F12799-2F6B-4D6B-BA38-3AB131ED871B}" srcOrd="0" destOrd="0" presId="urn:microsoft.com/office/officeart/2005/8/layout/hList1"/>
    <dgm:cxn modelId="{5C8BDCB0-8BB0-433B-BB4E-952F417C9391}" srcId="{48E56481-19FC-4CD9-A4EB-B8C1A1B73B12}" destId="{61D5AAE7-E5CB-4FAF-9821-6425CCC8EF79}" srcOrd="0" destOrd="0" parTransId="{DED9EFB0-4CC9-4346-90B8-42CAC0252FB0}" sibTransId="{9B632865-BFAF-4E8B-B5D8-325CC418ABC9}"/>
    <dgm:cxn modelId="{CAB10FCF-B127-41CE-A0ED-BDA8AADC68E3}" type="presOf" srcId="{48E56481-19FC-4CD9-A4EB-B8C1A1B73B12}" destId="{AA96374D-950E-4D37-A5A1-3E16B7555684}" srcOrd="0" destOrd="0" presId="urn:microsoft.com/office/officeart/2005/8/layout/hList1"/>
    <dgm:cxn modelId="{EC2C38D2-4128-4D05-B9B7-53E252C145B4}" srcId="{905EE373-0EB3-4851-904B-2F025EE4AE22}" destId="{0803C22C-45CC-477A-AF52-B3F3A7506200}" srcOrd="1" destOrd="0" parTransId="{3A1E6573-77B4-43C7-BA50-CF9EB1C4BF31}" sibTransId="{EB5A59C8-368C-4B92-BE3A-FE65EC96DD05}"/>
    <dgm:cxn modelId="{E372BEE0-55C5-408E-9F89-33F748F153E4}" srcId="{5741EBAC-99D9-4FE4-9002-3B21A81BC735}" destId="{18D3C0F8-2785-4275-B595-320430008E3E}" srcOrd="0" destOrd="0" parTransId="{D480F707-C965-4C31-928B-61961AB0B9D7}" sibTransId="{B1D3F0A8-E239-430A-8161-EF4B36CB5D12}"/>
    <dgm:cxn modelId="{06A97E95-F650-442B-9D2F-076D3C707B6E}" type="presParOf" srcId="{5AA8AB96-F1E5-434D-A103-D0BBEB75DCF8}" destId="{B5F3B322-522E-4D3D-872E-5CE553BCD91A}" srcOrd="0" destOrd="0" presId="urn:microsoft.com/office/officeart/2005/8/layout/hList1"/>
    <dgm:cxn modelId="{40E0EA46-6F82-4E05-9CF7-932CAB35D8BF}" type="presParOf" srcId="{B5F3B322-522E-4D3D-872E-5CE553BCD91A}" destId="{84B40161-3A94-4A74-A57E-D956078C92C0}" srcOrd="0" destOrd="0" presId="urn:microsoft.com/office/officeart/2005/8/layout/hList1"/>
    <dgm:cxn modelId="{0050B37F-37DD-43B3-B4D7-98077A7F8B7F}" type="presParOf" srcId="{B5F3B322-522E-4D3D-872E-5CE553BCD91A}" destId="{24A2A125-706C-4C08-86F1-0B4FDDE49FDF}" srcOrd="1" destOrd="0" presId="urn:microsoft.com/office/officeart/2005/8/layout/hList1"/>
    <dgm:cxn modelId="{DF810903-3BFB-4678-A5A5-82BA31FFD59F}" type="presParOf" srcId="{5AA8AB96-F1E5-434D-A103-D0BBEB75DCF8}" destId="{60E6217F-EA11-4D24-A784-9D27CD8B5B83}" srcOrd="1" destOrd="0" presId="urn:microsoft.com/office/officeart/2005/8/layout/hList1"/>
    <dgm:cxn modelId="{174E9EA8-C93A-43CC-9B89-534978C064C2}" type="presParOf" srcId="{5AA8AB96-F1E5-434D-A103-D0BBEB75DCF8}" destId="{4EA984AB-FE35-48B5-B597-A15069B9DF3C}" srcOrd="2" destOrd="0" presId="urn:microsoft.com/office/officeart/2005/8/layout/hList1"/>
    <dgm:cxn modelId="{6E5A7815-8322-4FAF-A195-BB242B5EA1D8}" type="presParOf" srcId="{4EA984AB-FE35-48B5-B597-A15069B9DF3C}" destId="{D42A43E2-C524-44FC-BCEB-A3576A4E82E5}" srcOrd="0" destOrd="0" presId="urn:microsoft.com/office/officeart/2005/8/layout/hList1"/>
    <dgm:cxn modelId="{AB7381EA-AD7E-4F74-B7D9-1959F069334D}" type="presParOf" srcId="{4EA984AB-FE35-48B5-B597-A15069B9DF3C}" destId="{75BA26D1-774F-4410-80C1-4E7DD450DF01}" srcOrd="1" destOrd="0" presId="urn:microsoft.com/office/officeart/2005/8/layout/hList1"/>
    <dgm:cxn modelId="{C87F848E-4DAA-4730-A5C7-5D11F2E59C55}" type="presParOf" srcId="{5AA8AB96-F1E5-434D-A103-D0BBEB75DCF8}" destId="{D61C853C-CDB8-4106-B9D6-565F60F7041A}" srcOrd="3" destOrd="0" presId="urn:microsoft.com/office/officeart/2005/8/layout/hList1"/>
    <dgm:cxn modelId="{A4224B1F-923D-4794-91BC-46294ED0D7B2}" type="presParOf" srcId="{5AA8AB96-F1E5-434D-A103-D0BBEB75DCF8}" destId="{82789838-67D7-419B-8B22-8A589ECDCA6C}" srcOrd="4" destOrd="0" presId="urn:microsoft.com/office/officeart/2005/8/layout/hList1"/>
    <dgm:cxn modelId="{53EDB775-0D63-4035-96AF-F9E98FCB030F}" type="presParOf" srcId="{82789838-67D7-419B-8B22-8A589ECDCA6C}" destId="{93DAF092-29B4-451F-BADC-59DB39BA7BC9}" srcOrd="0" destOrd="0" presId="urn:microsoft.com/office/officeart/2005/8/layout/hList1"/>
    <dgm:cxn modelId="{72616011-11D3-48F7-8925-A15D4CE0AC77}" type="presParOf" srcId="{82789838-67D7-419B-8B22-8A589ECDCA6C}" destId="{690D7ED2-69D4-43BB-8FF4-FBD05310A5BD}" srcOrd="1" destOrd="0" presId="urn:microsoft.com/office/officeart/2005/8/layout/hList1"/>
    <dgm:cxn modelId="{8077C4CE-9640-4E4A-8B70-17E3FF801746}" type="presParOf" srcId="{5AA8AB96-F1E5-434D-A103-D0BBEB75DCF8}" destId="{9EC95531-6FD8-4CD1-A7DE-18C817CA0105}" srcOrd="5" destOrd="0" presId="urn:microsoft.com/office/officeart/2005/8/layout/hList1"/>
    <dgm:cxn modelId="{60CBD964-C2BE-4BFB-ABAD-2C29531AB124}" type="presParOf" srcId="{5AA8AB96-F1E5-434D-A103-D0BBEB75DCF8}" destId="{461DCDB3-386C-401E-8034-0AA0C14DDB53}" srcOrd="6" destOrd="0" presId="urn:microsoft.com/office/officeart/2005/8/layout/hList1"/>
    <dgm:cxn modelId="{2C54EA05-265B-4AE0-BF9F-A99325EC0A12}" type="presParOf" srcId="{461DCDB3-386C-401E-8034-0AA0C14DDB53}" destId="{AA96374D-950E-4D37-A5A1-3E16B7555684}" srcOrd="0" destOrd="0" presId="urn:microsoft.com/office/officeart/2005/8/layout/hList1"/>
    <dgm:cxn modelId="{F37AC62C-FCBE-4512-9191-05D64C941FBD}" type="presParOf" srcId="{461DCDB3-386C-401E-8034-0AA0C14DDB53}" destId="{56F12799-2F6B-4D6B-BA38-3AB131ED871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BF1CC-6374-4299-B751-B6B0E8842958}">
      <dsp:nvSpPr>
        <dsp:cNvPr id="0" name=""/>
        <dsp:cNvSpPr/>
      </dsp:nvSpPr>
      <dsp:spPr>
        <a:xfrm>
          <a:off x="0" y="2727704"/>
          <a:ext cx="5257800" cy="21872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b="1" kern="1200" dirty="0"/>
            <a:t>*2023./2024. mācību gadā Ādažu novadā </a:t>
          </a:r>
        </a:p>
      </dsp:txBody>
      <dsp:txXfrm>
        <a:off x="0" y="2727704"/>
        <a:ext cx="5257800" cy="1181110"/>
      </dsp:txXfrm>
    </dsp:sp>
    <dsp:sp modelId="{94CCA06F-F38E-4C7B-BB61-7E2BC2E15994}">
      <dsp:nvSpPr>
        <dsp:cNvPr id="0" name=""/>
        <dsp:cNvSpPr/>
      </dsp:nvSpPr>
      <dsp:spPr>
        <a:xfrm>
          <a:off x="0" y="3760970"/>
          <a:ext cx="5257800" cy="119523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/>
            <a:t>Septembrī darbu uzsāka </a:t>
          </a:r>
          <a:r>
            <a:rPr lang="lv-LV" sz="2000" b="1" kern="1200" dirty="0"/>
            <a:t>13</a:t>
          </a:r>
          <a:r>
            <a:rPr lang="lv-LV" sz="2000" kern="1200" dirty="0"/>
            <a:t> </a:t>
          </a:r>
          <a:r>
            <a:rPr lang="lv-LV" sz="2000" b="0" kern="1200" dirty="0"/>
            <a:t>mācību jomu koordinatori, mācību gadu noslēdza - </a:t>
          </a:r>
          <a:r>
            <a:rPr lang="lv-LV" sz="2000" b="1" kern="1200" dirty="0"/>
            <a:t>11 </a:t>
          </a:r>
        </a:p>
      </dsp:txBody>
      <dsp:txXfrm>
        <a:off x="0" y="3760970"/>
        <a:ext cx="5257800" cy="1195233"/>
      </dsp:txXfrm>
    </dsp:sp>
    <dsp:sp modelId="{200049AC-B9CD-4B8C-B510-0B4095AF6B62}">
      <dsp:nvSpPr>
        <dsp:cNvPr id="0" name=""/>
        <dsp:cNvSpPr/>
      </dsp:nvSpPr>
      <dsp:spPr>
        <a:xfrm rot="10800000">
          <a:off x="0" y="0"/>
          <a:ext cx="5257800" cy="2760110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kern="1200" dirty="0"/>
            <a:t>Darbības mērķis</a:t>
          </a:r>
        </a:p>
      </dsp:txBody>
      <dsp:txXfrm rot="-10800000">
        <a:off x="0" y="0"/>
        <a:ext cx="5257800" cy="968798"/>
      </dsp:txXfrm>
    </dsp:sp>
    <dsp:sp modelId="{94B61463-9D4D-472A-9CF3-87D3AA3842C7}">
      <dsp:nvSpPr>
        <dsp:cNvPr id="0" name=""/>
        <dsp:cNvSpPr/>
      </dsp:nvSpPr>
      <dsp:spPr>
        <a:xfrm>
          <a:off x="0" y="814756"/>
          <a:ext cx="5257800" cy="113476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/>
            <a:t>Sekmēt </a:t>
          </a:r>
          <a:r>
            <a:rPr lang="lv-LV" sz="2000" b="1" kern="1200" dirty="0"/>
            <a:t>pedagogu sadarbību</a:t>
          </a:r>
          <a:r>
            <a:rPr lang="lv-LV" sz="2000" kern="1200" dirty="0"/>
            <a:t> un </a:t>
          </a:r>
          <a:r>
            <a:rPr lang="lv-LV" sz="2000" b="1" kern="1200" dirty="0"/>
            <a:t>savstarpēju atbalstu</a:t>
          </a:r>
          <a:r>
            <a:rPr lang="lv-LV" sz="2000" kern="1200" dirty="0"/>
            <a:t> kvalitatīva mācību procesa nodrošināšanai vispārējās izglītības iestādēs</a:t>
          </a:r>
        </a:p>
      </dsp:txBody>
      <dsp:txXfrm>
        <a:off x="0" y="814756"/>
        <a:ext cx="5257800" cy="11347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64B80-40A4-4B85-8050-46F3A13DBA0E}">
      <dsp:nvSpPr>
        <dsp:cNvPr id="0" name=""/>
        <dsp:cNvSpPr/>
      </dsp:nvSpPr>
      <dsp:spPr>
        <a:xfrm>
          <a:off x="1897566" y="2849"/>
          <a:ext cx="2205000" cy="3952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 dirty="0"/>
            <a:t>Pirmsskolas</a:t>
          </a:r>
          <a:r>
            <a:rPr lang="lv-LV" sz="1600" kern="1200" dirty="0"/>
            <a:t> mācību joma</a:t>
          </a:r>
        </a:p>
      </dsp:txBody>
      <dsp:txXfrm>
        <a:off x="1897566" y="2849"/>
        <a:ext cx="2205000" cy="395255"/>
      </dsp:txXfrm>
    </dsp:sp>
    <dsp:sp modelId="{B2DABC44-CD44-4C14-AD48-3F15336D082E}">
      <dsp:nvSpPr>
        <dsp:cNvPr id="0" name=""/>
        <dsp:cNvSpPr/>
      </dsp:nvSpPr>
      <dsp:spPr>
        <a:xfrm>
          <a:off x="1852566" y="417867"/>
          <a:ext cx="2295000" cy="39525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 dirty="0"/>
            <a:t>Sākumskolas</a:t>
          </a:r>
          <a:r>
            <a:rPr lang="lv-LV" sz="1600" kern="1200" dirty="0"/>
            <a:t> mācību joma</a:t>
          </a:r>
        </a:p>
      </dsp:txBody>
      <dsp:txXfrm>
        <a:off x="1852566" y="417867"/>
        <a:ext cx="2295000" cy="395255"/>
      </dsp:txXfrm>
    </dsp:sp>
    <dsp:sp modelId="{9166DB8D-195A-4E73-B75C-89F21BE37C18}">
      <dsp:nvSpPr>
        <dsp:cNvPr id="0" name=""/>
        <dsp:cNvSpPr/>
      </dsp:nvSpPr>
      <dsp:spPr>
        <a:xfrm>
          <a:off x="1897566" y="832885"/>
          <a:ext cx="2205000" cy="39525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 dirty="0"/>
            <a:t>Tehnoloģiju</a:t>
          </a:r>
          <a:r>
            <a:rPr lang="lv-LV" sz="1600" kern="1200" dirty="0"/>
            <a:t> mācību joma</a:t>
          </a:r>
        </a:p>
      </dsp:txBody>
      <dsp:txXfrm>
        <a:off x="1897566" y="832885"/>
        <a:ext cx="2205000" cy="395255"/>
      </dsp:txXfrm>
    </dsp:sp>
    <dsp:sp modelId="{CF3339F5-E0A9-4266-B6BB-16DD46C6510F}">
      <dsp:nvSpPr>
        <dsp:cNvPr id="0" name=""/>
        <dsp:cNvSpPr/>
      </dsp:nvSpPr>
      <dsp:spPr>
        <a:xfrm>
          <a:off x="1020066" y="1247904"/>
          <a:ext cx="3960000" cy="39525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 dirty="0"/>
            <a:t>Kultūras un pašizpausme mākslā </a:t>
          </a:r>
          <a:r>
            <a:rPr lang="lv-LV" sz="1600" kern="1200" dirty="0"/>
            <a:t>mācību joma</a:t>
          </a:r>
        </a:p>
      </dsp:txBody>
      <dsp:txXfrm>
        <a:off x="1020066" y="1247904"/>
        <a:ext cx="3960000" cy="395255"/>
      </dsp:txXfrm>
    </dsp:sp>
    <dsp:sp modelId="{B7BD9296-B487-4A96-8EAA-758142DA4CAD}">
      <dsp:nvSpPr>
        <dsp:cNvPr id="0" name=""/>
        <dsp:cNvSpPr/>
      </dsp:nvSpPr>
      <dsp:spPr>
        <a:xfrm>
          <a:off x="1920066" y="1662922"/>
          <a:ext cx="2160000" cy="39525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 dirty="0"/>
            <a:t>Svešvalodu</a:t>
          </a:r>
          <a:r>
            <a:rPr lang="lv-LV" sz="1600" kern="1200" dirty="0"/>
            <a:t> mācību joma</a:t>
          </a:r>
        </a:p>
      </dsp:txBody>
      <dsp:txXfrm>
        <a:off x="1920066" y="1662922"/>
        <a:ext cx="2160000" cy="395255"/>
      </dsp:txXfrm>
    </dsp:sp>
    <dsp:sp modelId="{14047D34-7CE7-49F7-8666-DE0C6966439F}">
      <dsp:nvSpPr>
        <dsp:cNvPr id="0" name=""/>
        <dsp:cNvSpPr/>
      </dsp:nvSpPr>
      <dsp:spPr>
        <a:xfrm>
          <a:off x="1155066" y="2077940"/>
          <a:ext cx="3690000" cy="3952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 dirty="0"/>
            <a:t>Veselības un fiziskās aktivitātes </a:t>
          </a:r>
          <a:r>
            <a:rPr lang="lv-LV" sz="1400" kern="1200" dirty="0"/>
            <a:t>mācību joma</a:t>
          </a:r>
          <a:endParaRPr lang="lv-LV" sz="1600" kern="1200" dirty="0"/>
        </a:p>
      </dsp:txBody>
      <dsp:txXfrm>
        <a:off x="1155066" y="2077940"/>
        <a:ext cx="3690000" cy="395255"/>
      </dsp:txXfrm>
    </dsp:sp>
    <dsp:sp modelId="{91061890-3511-4471-B28C-A2D33358C687}">
      <dsp:nvSpPr>
        <dsp:cNvPr id="0" name=""/>
        <dsp:cNvSpPr/>
      </dsp:nvSpPr>
      <dsp:spPr>
        <a:xfrm>
          <a:off x="1507422" y="2492958"/>
          <a:ext cx="2985288" cy="39525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 dirty="0"/>
            <a:t>Sociālā un pilsoniskā </a:t>
          </a:r>
          <a:r>
            <a:rPr lang="lv-LV" sz="1600" kern="1200" dirty="0"/>
            <a:t>mācību  joma</a:t>
          </a:r>
        </a:p>
      </dsp:txBody>
      <dsp:txXfrm>
        <a:off x="1507422" y="2492958"/>
        <a:ext cx="2985288" cy="395255"/>
      </dsp:txXfrm>
    </dsp:sp>
    <dsp:sp modelId="{29A8D854-77FD-4496-BC2C-8A5A4121B6B6}">
      <dsp:nvSpPr>
        <dsp:cNvPr id="0" name=""/>
        <dsp:cNvSpPr/>
      </dsp:nvSpPr>
      <dsp:spPr>
        <a:xfrm>
          <a:off x="1830066" y="2907977"/>
          <a:ext cx="2340000" cy="39525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 dirty="0"/>
            <a:t>Matemātikas</a:t>
          </a:r>
          <a:r>
            <a:rPr lang="lv-LV" sz="1600" kern="1200" dirty="0"/>
            <a:t> mācību joma</a:t>
          </a:r>
        </a:p>
      </dsp:txBody>
      <dsp:txXfrm>
        <a:off x="1830066" y="2907977"/>
        <a:ext cx="2340000" cy="395255"/>
      </dsp:txXfrm>
    </dsp:sp>
    <dsp:sp modelId="{74C6C235-F2CF-4E0D-ADB7-A1D180DA63CD}">
      <dsp:nvSpPr>
        <dsp:cNvPr id="0" name=""/>
        <dsp:cNvSpPr/>
      </dsp:nvSpPr>
      <dsp:spPr>
        <a:xfrm>
          <a:off x="1515066" y="3322995"/>
          <a:ext cx="2970000" cy="39525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 dirty="0"/>
            <a:t>Iekļaujošās izglītības </a:t>
          </a:r>
          <a:r>
            <a:rPr lang="lv-LV" sz="1600" kern="1200" dirty="0"/>
            <a:t>mācību joma</a:t>
          </a:r>
        </a:p>
      </dsp:txBody>
      <dsp:txXfrm>
        <a:off x="1515066" y="3322995"/>
        <a:ext cx="2970000" cy="395255"/>
      </dsp:txXfrm>
    </dsp:sp>
    <dsp:sp modelId="{32CE1860-E031-4352-BDFB-5060B6E45A89}">
      <dsp:nvSpPr>
        <dsp:cNvPr id="0" name=""/>
        <dsp:cNvSpPr/>
      </dsp:nvSpPr>
      <dsp:spPr>
        <a:xfrm>
          <a:off x="1785066" y="3738013"/>
          <a:ext cx="2430000" cy="39525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 dirty="0"/>
            <a:t>Dabaszinātnes </a:t>
          </a:r>
          <a:r>
            <a:rPr lang="lv-LV" sz="1600" kern="1200" dirty="0"/>
            <a:t>mācību joma</a:t>
          </a:r>
        </a:p>
      </dsp:txBody>
      <dsp:txXfrm>
        <a:off x="1785066" y="3738013"/>
        <a:ext cx="2430000" cy="395255"/>
      </dsp:txXfrm>
    </dsp:sp>
    <dsp:sp modelId="{5D04EA4D-7D62-4304-AEA4-F110CCABDE71}">
      <dsp:nvSpPr>
        <dsp:cNvPr id="0" name=""/>
        <dsp:cNvSpPr/>
      </dsp:nvSpPr>
      <dsp:spPr>
        <a:xfrm>
          <a:off x="1710395" y="4153031"/>
          <a:ext cx="2579342" cy="3952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 dirty="0"/>
            <a:t>Latviešu valodas </a:t>
          </a:r>
          <a:r>
            <a:rPr lang="lv-LV" sz="1600" kern="1200" dirty="0"/>
            <a:t>mācību joma</a:t>
          </a:r>
        </a:p>
      </dsp:txBody>
      <dsp:txXfrm>
        <a:off x="1710395" y="4153031"/>
        <a:ext cx="2579342" cy="395255"/>
      </dsp:txXfrm>
    </dsp:sp>
    <dsp:sp modelId="{D4310FDF-9BDE-4A50-B5C4-C6B69D8BDE34}">
      <dsp:nvSpPr>
        <dsp:cNvPr id="0" name=""/>
        <dsp:cNvSpPr/>
      </dsp:nvSpPr>
      <dsp:spPr>
        <a:xfrm>
          <a:off x="1200066" y="4568050"/>
          <a:ext cx="3600000" cy="39525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/>
            <a:t>Plašākas skolēna </a:t>
          </a:r>
          <a:r>
            <a:rPr lang="lv-LV" sz="1600" b="1" kern="1200" dirty="0"/>
            <a:t>izglītības pieredzes </a:t>
          </a:r>
          <a:r>
            <a:rPr lang="lv-LV" sz="1600" kern="1200" dirty="0"/>
            <a:t>joma</a:t>
          </a:r>
        </a:p>
      </dsp:txBody>
      <dsp:txXfrm>
        <a:off x="1200066" y="4568050"/>
        <a:ext cx="3600000" cy="3952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31EF1-8545-4611-B162-D3F1F2627FBA}">
      <dsp:nvSpPr>
        <dsp:cNvPr id="0" name=""/>
        <dsp:cNvSpPr/>
      </dsp:nvSpPr>
      <dsp:spPr>
        <a:xfrm rot="16200000">
          <a:off x="-1512933" y="1518509"/>
          <a:ext cx="4993482" cy="1956463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solidFill>
                <a:schemeClr val="tx1"/>
              </a:solidFill>
            </a:rPr>
            <a:t>Organizēt, koordinēt </a:t>
          </a:r>
          <a:r>
            <a:rPr lang="lv-LV" sz="2000" b="1" kern="1200" dirty="0">
              <a:solidFill>
                <a:schemeClr val="tx1"/>
              </a:solidFill>
            </a:rPr>
            <a:t>sadarbību starp pedagogiem </a:t>
          </a:r>
          <a:r>
            <a:rPr lang="lv-LV" sz="2000" kern="1200" dirty="0">
              <a:solidFill>
                <a:schemeClr val="tx1"/>
              </a:solidFill>
            </a:rPr>
            <a:t>novada izglītības iestādēs vienotas pieejas mācību satura plānošanā un īstenošanā</a:t>
          </a:r>
        </a:p>
      </dsp:txBody>
      <dsp:txXfrm rot="5400000">
        <a:off x="5576" y="998696"/>
        <a:ext cx="1956463" cy="2996090"/>
      </dsp:txXfrm>
    </dsp:sp>
    <dsp:sp modelId="{B4BB26DF-1027-48DF-B362-B8C997F8576E}">
      <dsp:nvSpPr>
        <dsp:cNvPr id="0" name=""/>
        <dsp:cNvSpPr/>
      </dsp:nvSpPr>
      <dsp:spPr>
        <a:xfrm rot="16200000">
          <a:off x="590264" y="1518509"/>
          <a:ext cx="4993482" cy="1956463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solidFill>
                <a:schemeClr val="tx1"/>
              </a:solidFill>
            </a:rPr>
            <a:t>Organizēt </a:t>
          </a:r>
          <a:r>
            <a:rPr lang="lv-LV" sz="2000" b="1" kern="1200" dirty="0">
              <a:solidFill>
                <a:schemeClr val="tx1"/>
              </a:solidFill>
            </a:rPr>
            <a:t>priekšlikumu </a:t>
          </a:r>
          <a:r>
            <a:rPr lang="lv-LV" sz="2000" b="0" kern="1200" dirty="0">
              <a:solidFill>
                <a:schemeClr val="tx1"/>
              </a:solidFill>
            </a:rPr>
            <a:t>(vai risinājumu)</a:t>
          </a:r>
          <a:r>
            <a:rPr lang="lv-LV" sz="2000" b="1" kern="1200" dirty="0">
              <a:solidFill>
                <a:schemeClr val="tx1"/>
              </a:solidFill>
            </a:rPr>
            <a:t> sagatavošanu un ieviešanu </a:t>
          </a:r>
          <a:r>
            <a:rPr lang="lv-LV" sz="2000" kern="1200" dirty="0">
              <a:solidFill>
                <a:schemeClr val="tx1"/>
              </a:solidFill>
            </a:rPr>
            <a:t>novadam specifisku mācību saturu jautājumu izstrādē</a:t>
          </a:r>
        </a:p>
      </dsp:txBody>
      <dsp:txXfrm rot="5400000">
        <a:off x="2108773" y="998696"/>
        <a:ext cx="1956463" cy="2996090"/>
      </dsp:txXfrm>
    </dsp:sp>
    <dsp:sp modelId="{0C94B23D-1D2E-4FFA-8020-3DFBB737724A}">
      <dsp:nvSpPr>
        <dsp:cNvPr id="0" name=""/>
        <dsp:cNvSpPr/>
      </dsp:nvSpPr>
      <dsp:spPr>
        <a:xfrm rot="16200000">
          <a:off x="2693462" y="1518509"/>
          <a:ext cx="4993482" cy="1956463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>
              <a:solidFill>
                <a:schemeClr val="tx1"/>
              </a:solidFill>
            </a:rPr>
            <a:t>Apzināt </a:t>
          </a:r>
          <a:r>
            <a:rPr lang="lv-LV" sz="2000" b="1" kern="1200" dirty="0">
              <a:solidFill>
                <a:schemeClr val="tx1"/>
              </a:solidFill>
            </a:rPr>
            <a:t>jaunākos mācību un metodiskos līdzekļus un citus resursus</a:t>
          </a:r>
          <a:r>
            <a:rPr lang="lv-LV" sz="2000" kern="1200" dirty="0">
              <a:solidFill>
                <a:schemeClr val="tx1"/>
              </a:solidFill>
            </a:rPr>
            <a:t> mācību jomā</a:t>
          </a:r>
        </a:p>
      </dsp:txBody>
      <dsp:txXfrm rot="5400000">
        <a:off x="4211971" y="998696"/>
        <a:ext cx="1956463" cy="2996090"/>
      </dsp:txXfrm>
    </dsp:sp>
    <dsp:sp modelId="{D184F8DE-7B7D-45EF-9246-1506A7FEA165}">
      <dsp:nvSpPr>
        <dsp:cNvPr id="0" name=""/>
        <dsp:cNvSpPr/>
      </dsp:nvSpPr>
      <dsp:spPr>
        <a:xfrm rot="16200000">
          <a:off x="4796659" y="1518509"/>
          <a:ext cx="4993482" cy="1956463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65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900" kern="1200" dirty="0">
              <a:solidFill>
                <a:schemeClr val="tx1"/>
              </a:solidFill>
            </a:rPr>
            <a:t>Piedalīties </a:t>
          </a:r>
          <a:r>
            <a:rPr lang="lv-LV" sz="1900" b="1" kern="1200" dirty="0">
              <a:solidFill>
                <a:schemeClr val="tx1"/>
              </a:solidFill>
            </a:rPr>
            <a:t>pedagogu</a:t>
          </a:r>
          <a:r>
            <a:rPr lang="lv-LV" sz="1900" b="0" kern="1200" dirty="0">
              <a:solidFill>
                <a:schemeClr val="tx1"/>
              </a:solidFill>
            </a:rPr>
            <a:t>, ar mācību jomas satura īstenošanu saistītu, </a:t>
          </a:r>
          <a:r>
            <a:rPr lang="lv-LV" sz="1900" b="1" kern="1200" dirty="0">
              <a:solidFill>
                <a:schemeClr val="tx1"/>
              </a:solidFill>
            </a:rPr>
            <a:t>mācīšanās vajadzību apzināšanā </a:t>
          </a:r>
          <a:r>
            <a:rPr lang="lv-LV" sz="1900" b="0" kern="1200" dirty="0">
              <a:solidFill>
                <a:schemeClr val="tx1"/>
              </a:solidFill>
            </a:rPr>
            <a:t>un ar </a:t>
          </a:r>
          <a:r>
            <a:rPr lang="lv-LV" sz="1900" b="1" kern="1200" dirty="0">
              <a:solidFill>
                <a:schemeClr val="tx1"/>
              </a:solidFill>
            </a:rPr>
            <a:t>profesionālo pilnveidi </a:t>
          </a:r>
          <a:r>
            <a:rPr lang="lv-LV" sz="1900" b="0" kern="1200" dirty="0">
              <a:solidFill>
                <a:schemeClr val="tx1"/>
              </a:solidFill>
            </a:rPr>
            <a:t>saistītu jautājumu plānošanā</a:t>
          </a:r>
        </a:p>
      </dsp:txBody>
      <dsp:txXfrm rot="5400000">
        <a:off x="6315168" y="998696"/>
        <a:ext cx="1956463" cy="2996090"/>
      </dsp:txXfrm>
    </dsp:sp>
    <dsp:sp modelId="{FDAEF67C-56F4-4573-BD9F-87970B04DF68}">
      <dsp:nvSpPr>
        <dsp:cNvPr id="0" name=""/>
        <dsp:cNvSpPr/>
      </dsp:nvSpPr>
      <dsp:spPr>
        <a:xfrm rot="16200000">
          <a:off x="6899857" y="1518509"/>
          <a:ext cx="4993482" cy="1956463"/>
        </a:xfrm>
        <a:prstGeom prst="flowChartManualOperati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19652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900" kern="1200" dirty="0">
              <a:solidFill>
                <a:schemeClr val="tx1"/>
              </a:solidFill>
            </a:rPr>
            <a:t>Sadarboties ar VISC </a:t>
          </a:r>
          <a:r>
            <a:rPr lang="lv-LV" sz="1900" b="1" kern="1200" dirty="0">
              <a:solidFill>
                <a:schemeClr val="tx1"/>
              </a:solidFill>
            </a:rPr>
            <a:t>metodiskā atbalsta nodrošināšanā pilnveidotā mācību satura un pieejas ieviešanai </a:t>
          </a:r>
          <a:r>
            <a:rPr lang="lv-LV" sz="1900" kern="1200" dirty="0">
              <a:solidFill>
                <a:schemeClr val="tx1"/>
              </a:solidFill>
            </a:rPr>
            <a:t>pašvaldības vispārējās izglītības iestādēs </a:t>
          </a:r>
        </a:p>
      </dsp:txBody>
      <dsp:txXfrm rot="5400000">
        <a:off x="8418366" y="998696"/>
        <a:ext cx="1956463" cy="29960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15317-AC51-4BB9-B51D-96435E373C8F}">
      <dsp:nvSpPr>
        <dsp:cNvPr id="0" name=""/>
        <dsp:cNvSpPr/>
      </dsp:nvSpPr>
      <dsp:spPr>
        <a:xfrm rot="5400000">
          <a:off x="421947" y="2496855"/>
          <a:ext cx="1263413" cy="210229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C938BB-EC06-4CCD-BAB1-6B40332BB2F8}">
      <dsp:nvSpPr>
        <dsp:cNvPr id="0" name=""/>
        <dsp:cNvSpPr/>
      </dsp:nvSpPr>
      <dsp:spPr>
        <a:xfrm>
          <a:off x="211052" y="3124987"/>
          <a:ext cx="1897960" cy="1663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/>
            <a:t>Gada plāns un ikmēneša </a:t>
          </a:r>
          <a:r>
            <a:rPr lang="lv-LV" sz="1800" b="1" kern="1200" dirty="0"/>
            <a:t>aktivitāšu plānošana </a:t>
          </a:r>
          <a:r>
            <a:rPr lang="lv-LV" sz="1800" kern="1200" dirty="0"/>
            <a:t>mācību jomai</a:t>
          </a:r>
        </a:p>
      </dsp:txBody>
      <dsp:txXfrm>
        <a:off x="211052" y="3124987"/>
        <a:ext cx="1897960" cy="1663673"/>
      </dsp:txXfrm>
    </dsp:sp>
    <dsp:sp modelId="{1A87A118-27DF-4EE0-84EC-033FFE75B76D}">
      <dsp:nvSpPr>
        <dsp:cNvPr id="0" name=""/>
        <dsp:cNvSpPr/>
      </dsp:nvSpPr>
      <dsp:spPr>
        <a:xfrm>
          <a:off x="1750907" y="2342082"/>
          <a:ext cx="358105" cy="358105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C44E88-6958-4A47-AA4E-6C52604BCB9E}">
      <dsp:nvSpPr>
        <dsp:cNvPr id="0" name=""/>
        <dsp:cNvSpPr/>
      </dsp:nvSpPr>
      <dsp:spPr>
        <a:xfrm rot="5400000">
          <a:off x="2745421" y="1921909"/>
          <a:ext cx="1263413" cy="210229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40569-0D03-4855-9C8C-EC92B8B277FA}">
      <dsp:nvSpPr>
        <dsp:cNvPr id="0" name=""/>
        <dsp:cNvSpPr/>
      </dsp:nvSpPr>
      <dsp:spPr>
        <a:xfrm>
          <a:off x="7232481" y="1397631"/>
          <a:ext cx="2059002" cy="1663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/>
            <a:t>Aktivitāšu īstenošana -pedagogu </a:t>
          </a:r>
          <a:r>
            <a:rPr lang="lv-LV" sz="1800" b="1" kern="1200" dirty="0"/>
            <a:t>sapulces</a:t>
          </a:r>
          <a:r>
            <a:rPr lang="lv-LV" sz="1800" kern="1200" dirty="0"/>
            <a:t>, organizēti </a:t>
          </a:r>
          <a:r>
            <a:rPr lang="lv-LV" sz="1800" b="1" kern="1200" dirty="0"/>
            <a:t>semināri</a:t>
          </a:r>
          <a:r>
            <a:rPr lang="lv-LV" sz="1800" kern="1200" dirty="0"/>
            <a:t>, </a:t>
          </a:r>
          <a:r>
            <a:rPr lang="lv-LV" sz="1800" b="1" kern="1200" dirty="0"/>
            <a:t>lekcijas</a:t>
          </a:r>
          <a:r>
            <a:rPr lang="lv-LV" sz="1800" kern="1200" dirty="0"/>
            <a:t>, </a:t>
          </a:r>
          <a:r>
            <a:rPr lang="lv-LV" sz="1800" b="1" kern="1200" dirty="0"/>
            <a:t>kursi</a:t>
          </a:r>
          <a:r>
            <a:rPr lang="lv-LV" sz="1800" kern="1200" dirty="0"/>
            <a:t>, radošās </a:t>
          </a:r>
          <a:r>
            <a:rPr lang="lv-LV" sz="1800" b="1" kern="1200" dirty="0"/>
            <a:t>darbnīcas</a:t>
          </a:r>
          <a:r>
            <a:rPr lang="lv-LV" sz="1800" kern="1200" dirty="0"/>
            <a:t>, </a:t>
          </a:r>
          <a:r>
            <a:rPr lang="lv-LV" sz="1800" b="1" kern="1200" dirty="0"/>
            <a:t>izziņas</a:t>
          </a:r>
          <a:r>
            <a:rPr lang="lv-LV" sz="1800" kern="1200" dirty="0"/>
            <a:t> un </a:t>
          </a:r>
          <a:r>
            <a:rPr lang="lv-LV" sz="1800" b="1" kern="1200" dirty="0"/>
            <a:t>pieredzes</a:t>
          </a:r>
          <a:r>
            <a:rPr lang="lv-LV" sz="1800" kern="1200" dirty="0"/>
            <a:t> </a:t>
          </a:r>
          <a:r>
            <a:rPr lang="lv-LV" sz="1800" b="1" kern="1200" dirty="0"/>
            <a:t>braucieni</a:t>
          </a:r>
          <a:r>
            <a:rPr lang="lv-LV" sz="1800" kern="1200" dirty="0"/>
            <a:t>, </a:t>
          </a:r>
          <a:r>
            <a:rPr lang="lv-LV" sz="1800" b="1" kern="1200" dirty="0"/>
            <a:t>pasākumi</a:t>
          </a:r>
          <a:r>
            <a:rPr lang="lv-LV" sz="1800" kern="1200" dirty="0"/>
            <a:t> izglītojamajiem utt.</a:t>
          </a:r>
        </a:p>
      </dsp:txBody>
      <dsp:txXfrm>
        <a:off x="7232481" y="1397631"/>
        <a:ext cx="2059002" cy="1663673"/>
      </dsp:txXfrm>
    </dsp:sp>
    <dsp:sp modelId="{BED5EA3B-E7D1-4AF5-A24E-EB525356D325}">
      <dsp:nvSpPr>
        <dsp:cNvPr id="0" name=""/>
        <dsp:cNvSpPr/>
      </dsp:nvSpPr>
      <dsp:spPr>
        <a:xfrm>
          <a:off x="4074381" y="1767136"/>
          <a:ext cx="358105" cy="358105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723F2-1371-4150-811A-649AF0A7EA00}">
      <dsp:nvSpPr>
        <dsp:cNvPr id="0" name=""/>
        <dsp:cNvSpPr/>
      </dsp:nvSpPr>
      <dsp:spPr>
        <a:xfrm rot="5400000">
          <a:off x="5068896" y="1346963"/>
          <a:ext cx="1263413" cy="210229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A8267E-1CA1-45E5-AD72-BCA73C3517D2}">
      <dsp:nvSpPr>
        <dsp:cNvPr id="0" name=""/>
        <dsp:cNvSpPr/>
      </dsp:nvSpPr>
      <dsp:spPr>
        <a:xfrm>
          <a:off x="9479155" y="883708"/>
          <a:ext cx="1897960" cy="1663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sz="1800" kern="1200" dirty="0"/>
            <a:t>Koordinatoru </a:t>
          </a:r>
          <a:r>
            <a:rPr lang="lv-LV" sz="1800" b="1" kern="1200" dirty="0"/>
            <a:t>sapulces, </a:t>
          </a:r>
          <a:endParaRPr lang="lv-LV" sz="1800" kern="1200" dirty="0"/>
        </a:p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/>
            <a:t>ikmēneša </a:t>
          </a:r>
          <a:r>
            <a:rPr lang="lv-LV" sz="1800" b="1" kern="1200" dirty="0"/>
            <a:t>atskaites </a:t>
          </a:r>
          <a:r>
            <a:rPr lang="lv-LV" sz="1800" kern="1200" dirty="0"/>
            <a:t>par paveikto, gada noslēguma aptauja</a:t>
          </a:r>
        </a:p>
      </dsp:txBody>
      <dsp:txXfrm>
        <a:off x="9479155" y="883708"/>
        <a:ext cx="1897960" cy="1663673"/>
      </dsp:txXfrm>
    </dsp:sp>
    <dsp:sp modelId="{465382A3-823B-4DD3-B9BE-1F9685E75EAD}">
      <dsp:nvSpPr>
        <dsp:cNvPr id="0" name=""/>
        <dsp:cNvSpPr/>
      </dsp:nvSpPr>
      <dsp:spPr>
        <a:xfrm>
          <a:off x="6397855" y="1192190"/>
          <a:ext cx="358105" cy="358105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F1E6B-A81D-4BD8-9EFF-3C448E5BDAB5}">
      <dsp:nvSpPr>
        <dsp:cNvPr id="0" name=""/>
        <dsp:cNvSpPr/>
      </dsp:nvSpPr>
      <dsp:spPr>
        <a:xfrm rot="5400000">
          <a:off x="7392370" y="772017"/>
          <a:ext cx="1263413" cy="210229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A02B0-E451-47BE-AE91-DCA089483A80}">
      <dsp:nvSpPr>
        <dsp:cNvPr id="0" name=""/>
        <dsp:cNvSpPr/>
      </dsp:nvSpPr>
      <dsp:spPr>
        <a:xfrm>
          <a:off x="4955462" y="2011482"/>
          <a:ext cx="2043477" cy="1663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v-LV" sz="1800" b="1" kern="1200" dirty="0"/>
            <a:t>Resursu</a:t>
          </a:r>
          <a:r>
            <a:rPr lang="lv-LV" sz="1800" kern="1200" dirty="0"/>
            <a:t> apzināšana, informācijas meklēšana, sagatavošana, izsūtīšana utt., </a:t>
          </a:r>
          <a:r>
            <a:rPr lang="lv-LV" sz="1800" b="1" kern="1200" dirty="0"/>
            <a:t>sadarbība</a:t>
          </a:r>
          <a:r>
            <a:rPr lang="lv-LV" sz="1800" kern="1200" dirty="0"/>
            <a:t> ar citu jomu koordinatoriem</a:t>
          </a:r>
        </a:p>
      </dsp:txBody>
      <dsp:txXfrm>
        <a:off x="4955462" y="2011482"/>
        <a:ext cx="2043477" cy="1663673"/>
      </dsp:txXfrm>
    </dsp:sp>
    <dsp:sp modelId="{6BAC0D3A-0D7C-49F0-AD64-5C4C7B58F3BD}">
      <dsp:nvSpPr>
        <dsp:cNvPr id="0" name=""/>
        <dsp:cNvSpPr/>
      </dsp:nvSpPr>
      <dsp:spPr>
        <a:xfrm>
          <a:off x="8721330" y="617244"/>
          <a:ext cx="358105" cy="358105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005B0-8779-42D7-9881-95BEC229866D}">
      <dsp:nvSpPr>
        <dsp:cNvPr id="0" name=""/>
        <dsp:cNvSpPr/>
      </dsp:nvSpPr>
      <dsp:spPr>
        <a:xfrm rot="5400000">
          <a:off x="9715845" y="197070"/>
          <a:ext cx="1263413" cy="210229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F757F4-75D8-479F-9EF2-DEF2ABC5FD91}">
      <dsp:nvSpPr>
        <dsp:cNvPr id="0" name=""/>
        <dsp:cNvSpPr/>
      </dsp:nvSpPr>
      <dsp:spPr>
        <a:xfrm>
          <a:off x="2563387" y="2653996"/>
          <a:ext cx="1897960" cy="1663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/>
            <a:t>Dalība VISC organizētajos </a:t>
          </a:r>
          <a:r>
            <a:rPr lang="lv-LV" sz="1800" b="1" kern="1200" dirty="0"/>
            <a:t>semināros </a:t>
          </a:r>
          <a:r>
            <a:rPr lang="lv-LV" sz="1800" b="0" kern="1200" dirty="0"/>
            <a:t>un</a:t>
          </a:r>
          <a:r>
            <a:rPr lang="lv-LV" sz="1800" kern="1200" dirty="0"/>
            <a:t>  profesionālās pilnveides pasākumos (ja tika piedāvāti)</a:t>
          </a:r>
        </a:p>
      </dsp:txBody>
      <dsp:txXfrm>
        <a:off x="2563387" y="2653996"/>
        <a:ext cx="1897960" cy="16636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41647-3979-4351-A387-2DDF4842A0E1}">
      <dsp:nvSpPr>
        <dsp:cNvPr id="0" name=""/>
        <dsp:cNvSpPr/>
      </dsp:nvSpPr>
      <dsp:spPr>
        <a:xfrm>
          <a:off x="768497" y="0"/>
          <a:ext cx="6345416" cy="6345416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EB13A-8955-469D-87E1-09962A72C7CF}">
      <dsp:nvSpPr>
        <dsp:cNvPr id="0" name=""/>
        <dsp:cNvSpPr/>
      </dsp:nvSpPr>
      <dsp:spPr>
        <a:xfrm>
          <a:off x="3710252" y="406757"/>
          <a:ext cx="4622226" cy="7719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/>
            <a:t>sniegts </a:t>
          </a:r>
          <a:r>
            <a:rPr lang="lv-LV" sz="1600" b="1" kern="1200" dirty="0"/>
            <a:t>savstarpējs atbalsts </a:t>
          </a:r>
          <a:r>
            <a:rPr lang="lv-LV" sz="1600" kern="1200" dirty="0"/>
            <a:t>pedagogiem mācību procesa īstenošanā</a:t>
          </a:r>
        </a:p>
      </dsp:txBody>
      <dsp:txXfrm>
        <a:off x="3747934" y="444439"/>
        <a:ext cx="4546862" cy="696548"/>
      </dsp:txXfrm>
    </dsp:sp>
    <dsp:sp modelId="{0639DD10-B88A-4B8A-8930-B9056BA02FCC}">
      <dsp:nvSpPr>
        <dsp:cNvPr id="0" name=""/>
        <dsp:cNvSpPr/>
      </dsp:nvSpPr>
      <dsp:spPr>
        <a:xfrm>
          <a:off x="3747889" y="1350113"/>
          <a:ext cx="4570133" cy="13113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/>
            <a:t>izglītojamajiem piedāvātais </a:t>
          </a:r>
          <a:r>
            <a:rPr lang="lv-LV" sz="1600" b="1" kern="1200" dirty="0"/>
            <a:t>mācību saturs ir saistīts ar vietējai kopienai svarīgiem ekonomiskiem, vēsturiskiem un kultūras dzīves aspektiem</a:t>
          </a:r>
          <a:r>
            <a:rPr lang="lv-LV" sz="1600" kern="1200" dirty="0"/>
            <a:t>, kā arī veicināta bērnu un jauniešu pilsoniskā līdzdalība un piederība novadam</a:t>
          </a:r>
        </a:p>
      </dsp:txBody>
      <dsp:txXfrm>
        <a:off x="3811904" y="1414128"/>
        <a:ext cx="4442103" cy="1183322"/>
      </dsp:txXfrm>
    </dsp:sp>
    <dsp:sp modelId="{FE856FDF-3580-488F-955D-EDDD3C569939}">
      <dsp:nvSpPr>
        <dsp:cNvPr id="0" name=""/>
        <dsp:cNvSpPr/>
      </dsp:nvSpPr>
      <dsp:spPr>
        <a:xfrm>
          <a:off x="3730504" y="2736774"/>
          <a:ext cx="4599211" cy="5924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/>
            <a:t>izglītojamo </a:t>
          </a:r>
          <a:r>
            <a:rPr lang="lv-LV" sz="1600" b="1" kern="1200" dirty="0"/>
            <a:t>dalība dažādās aktivitātēs ir mērķtiecīga</a:t>
          </a:r>
          <a:r>
            <a:rPr lang="lv-LV" sz="1600" kern="1200" dirty="0"/>
            <a:t>, </a:t>
          </a:r>
          <a:r>
            <a:rPr lang="lv-LV" sz="1600" b="1" kern="1200" dirty="0"/>
            <a:t>izglītojoša</a:t>
          </a:r>
          <a:r>
            <a:rPr lang="lv-LV" sz="1600" kern="1200" dirty="0"/>
            <a:t> un </a:t>
          </a:r>
          <a:r>
            <a:rPr lang="lv-LV" sz="1600" b="1" kern="1200" dirty="0"/>
            <a:t>mācību procesu atbalstoša</a:t>
          </a:r>
          <a:endParaRPr lang="lv-LV" sz="1600" kern="1200" dirty="0"/>
        </a:p>
      </dsp:txBody>
      <dsp:txXfrm>
        <a:off x="3759427" y="2765697"/>
        <a:ext cx="4541365" cy="534635"/>
      </dsp:txXfrm>
    </dsp:sp>
    <dsp:sp modelId="{424C0298-AFB5-444E-A880-C85D335135EA}">
      <dsp:nvSpPr>
        <dsp:cNvPr id="0" name=""/>
        <dsp:cNvSpPr/>
      </dsp:nvSpPr>
      <dsp:spPr>
        <a:xfrm>
          <a:off x="3714954" y="3418903"/>
          <a:ext cx="4610595" cy="12848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/>
            <a:t>pedagogi ir </a:t>
          </a:r>
          <a:r>
            <a:rPr lang="lv-LV" sz="1600" b="1" kern="1200" dirty="0"/>
            <a:t>informēti par daudzveidīgiem mācību </a:t>
          </a:r>
          <a:r>
            <a:rPr lang="lv-LV" sz="1600" kern="1200" dirty="0"/>
            <a:t>(un citiem) resursiem sekmīgai mācību procesa īstenošanai un izglītojamo iespējām piedalīties papildu izglītojošās aktivitātēs - konkursos, talkās, olimpiādēs u.c.</a:t>
          </a:r>
        </a:p>
      </dsp:txBody>
      <dsp:txXfrm>
        <a:off x="3777674" y="3481623"/>
        <a:ext cx="4485155" cy="1159382"/>
      </dsp:txXfrm>
    </dsp:sp>
    <dsp:sp modelId="{84E3082B-DA64-4916-B1D0-EA0DDCFD5146}">
      <dsp:nvSpPr>
        <dsp:cNvPr id="0" name=""/>
        <dsp:cNvSpPr/>
      </dsp:nvSpPr>
      <dsp:spPr>
        <a:xfrm>
          <a:off x="3754282" y="4862694"/>
          <a:ext cx="4564276" cy="10125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 dirty="0"/>
            <a:t>priekšlikumi pašvaldībai </a:t>
          </a:r>
          <a:r>
            <a:rPr lang="lv-LV" sz="1600" kern="1200" dirty="0"/>
            <a:t>un </a:t>
          </a:r>
          <a:r>
            <a:rPr lang="lv-LV" sz="1600" b="1" kern="1200" dirty="0"/>
            <a:t>iestādes vadībai </a:t>
          </a:r>
          <a:r>
            <a:rPr lang="lv-LV" sz="1600" kern="1200" dirty="0"/>
            <a:t>mērķtiecīgai, uz konkrētām pedagogu vajadzībām orientētai profesionālās kompetences pilnveidei</a:t>
          </a:r>
        </a:p>
      </dsp:txBody>
      <dsp:txXfrm>
        <a:off x="3803713" y="4912125"/>
        <a:ext cx="4465414" cy="9137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34AD3-A027-43FD-A1E2-3502E0042767}">
      <dsp:nvSpPr>
        <dsp:cNvPr id="0" name=""/>
        <dsp:cNvSpPr/>
      </dsp:nvSpPr>
      <dsp:spPr>
        <a:xfrm>
          <a:off x="2196438" y="0"/>
          <a:ext cx="3974716" cy="44441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lv-LV" sz="1600" b="0" kern="1200" dirty="0"/>
            <a:t>    </a:t>
          </a:r>
          <a:r>
            <a:rPr lang="lv-LV" sz="1800" b="0" kern="1200" dirty="0"/>
            <a:t>mācību priekšmetu olimpiādes, konkursi,  sacensības, mācību priekšmetu tematiskās nedēļās, savstarpējā stundu vērošana, labo prakses piemēru un pieredzes popularizēšanas, profesionālās pilnveides pasākumi, aptaujas, talkas, izstādes u.c.</a:t>
          </a:r>
        </a:p>
      </dsp:txBody>
      <dsp:txXfrm>
        <a:off x="2196438" y="555523"/>
        <a:ext cx="2484198" cy="3333135"/>
      </dsp:txXfrm>
    </dsp:sp>
    <dsp:sp modelId="{CA69F39C-E111-49C3-88F9-CF73E9FE15B6}">
      <dsp:nvSpPr>
        <dsp:cNvPr id="0" name=""/>
        <dsp:cNvSpPr/>
      </dsp:nvSpPr>
      <dsp:spPr>
        <a:xfrm>
          <a:off x="1045" y="0"/>
          <a:ext cx="2195393" cy="444418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 dirty="0"/>
            <a:t>Mācību jomās radniecīgu mācību priekšmetu pedagogi, atbalsta personāla specialisti un izglītojamie iesaistīti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3200" b="1" kern="1200" dirty="0"/>
            <a:t>99 aktivitātēs</a:t>
          </a:r>
        </a:p>
      </dsp:txBody>
      <dsp:txXfrm>
        <a:off x="108215" y="107170"/>
        <a:ext cx="1981053" cy="42298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2B38B-0C47-4102-BFB2-D3E6D16E23FE}">
      <dsp:nvSpPr>
        <dsp:cNvPr id="0" name=""/>
        <dsp:cNvSpPr/>
      </dsp:nvSpPr>
      <dsp:spPr>
        <a:xfrm>
          <a:off x="3" y="1053233"/>
          <a:ext cx="10901508" cy="341436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624DF-FD91-4EB8-93B9-AD2B7E900D50}">
      <dsp:nvSpPr>
        <dsp:cNvPr id="0" name=""/>
        <dsp:cNvSpPr/>
      </dsp:nvSpPr>
      <dsp:spPr>
        <a:xfrm>
          <a:off x="154769" y="609452"/>
          <a:ext cx="4946460" cy="4219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kas izdevās vislabāk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800" kern="1200" dirty="0"/>
            <a:t>Alternatīvās olimpiādes, jo skolēniem tās patika;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800" kern="1200" dirty="0"/>
            <a:t>Digitālās mākslas izstādes, alternatīvā olimpiāde mākslā un sadejošanās koncerts ar kuplu skatītāju pulku;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800" kern="1200" dirty="0"/>
            <a:t>Novadīt skolotāju konferencē darbnīcu;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800" kern="1200" dirty="0"/>
            <a:t>Informēt par jomas aktualitātēm;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800" kern="1200" dirty="0"/>
            <a:t>Noorganizēt tālākizglītības kursus;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800" kern="1200" dirty="0"/>
            <a:t>Sadarboties ar citu jomu koordinatoriem;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800" kern="1200" dirty="0"/>
            <a:t>Radošā darbnīca pedagogiem; atrast piedāvājumu meistarklasei, ko plāno realizēt rudenī; veiksmīga skolēnu sagatavošana dalībai olimpiādē;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800" kern="1200" dirty="0"/>
            <a:t>Saruna par pārbaudes darbu veidošanu.</a:t>
          </a:r>
        </a:p>
      </dsp:txBody>
      <dsp:txXfrm>
        <a:off x="154769" y="609452"/>
        <a:ext cx="4946460" cy="4219633"/>
      </dsp:txXfrm>
    </dsp:sp>
    <dsp:sp modelId="{8C2E4F3A-2C5B-44C4-9900-FC3ED3A5EBAF}">
      <dsp:nvSpPr>
        <dsp:cNvPr id="0" name=""/>
        <dsp:cNvSpPr/>
      </dsp:nvSpPr>
      <dsp:spPr>
        <a:xfrm>
          <a:off x="5302635" y="633806"/>
          <a:ext cx="5598880" cy="3997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neizdevušās ieceres</a:t>
          </a:r>
          <a:endParaRPr lang="lv-LV" sz="2400" kern="1200" dirty="0">
            <a:solidFill>
              <a:schemeClr val="tx1">
                <a:lumMod val="65000"/>
                <a:lumOff val="3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800" kern="1200" dirty="0"/>
            <a:t>Lielākā daļa tikšanos netika apmeklētas vai ieradās viens cilvēks;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800" kern="1200" dirty="0"/>
            <a:t>Pieredzes apmaiņas brauciens, laika trūkums un nevarēšana vienoties par laikiem un dienu;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800" kern="1200" dirty="0"/>
            <a:t>Nav tādu;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800" kern="1200" dirty="0"/>
            <a:t>Pieredzes apmaiņas nodarbības, jo nav atsauksmes;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800" kern="1200" dirty="0"/>
            <a:t>Kopīgs konkurss neizdevās, jo skolotāji ļoti noslogoti;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800" kern="1200" dirty="0"/>
            <a:t>Novada skolu olimpiāde, skolēnu sacensības, jo pietrūka sagatavošanās laika, abpusēja interese;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800" kern="1200" dirty="0"/>
            <a:t>Novada olimpiāde dizainā pamatskolas posmā, jo neizdevās pārliecināt kolēģus par šādu ideju;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800" kern="1200" dirty="0"/>
            <a:t>Atrast spāņu valodas skolotāju sadarbības iespējas.</a:t>
          </a:r>
        </a:p>
      </dsp:txBody>
      <dsp:txXfrm>
        <a:off x="5302635" y="633806"/>
        <a:ext cx="5598880" cy="3997195"/>
      </dsp:txXfrm>
    </dsp:sp>
    <dsp:sp modelId="{4B5D10C4-3FAC-464A-ACD7-2153716C6E31}">
      <dsp:nvSpPr>
        <dsp:cNvPr id="0" name=""/>
        <dsp:cNvSpPr/>
      </dsp:nvSpPr>
      <dsp:spPr>
        <a:xfrm>
          <a:off x="263014" y="226135"/>
          <a:ext cx="763238" cy="669835"/>
        </a:xfrm>
        <a:prstGeom prst="plus">
          <a:avLst>
            <a:gd name="adj" fmla="val 328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0BA6DD-6EFC-420F-AE59-F2BD9B984891}">
      <dsp:nvSpPr>
        <dsp:cNvPr id="0" name=""/>
        <dsp:cNvSpPr/>
      </dsp:nvSpPr>
      <dsp:spPr>
        <a:xfrm>
          <a:off x="5559565" y="448706"/>
          <a:ext cx="947684" cy="36861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EE517-B15F-4356-AA18-2B56671E20C4}">
      <dsp:nvSpPr>
        <dsp:cNvPr id="0" name=""/>
        <dsp:cNvSpPr/>
      </dsp:nvSpPr>
      <dsp:spPr>
        <a:xfrm>
          <a:off x="5101394" y="1104155"/>
          <a:ext cx="959" cy="3524372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B40161-3A94-4A74-A57E-D956078C92C0}">
      <dsp:nvSpPr>
        <dsp:cNvPr id="0" name=""/>
        <dsp:cNvSpPr/>
      </dsp:nvSpPr>
      <dsp:spPr>
        <a:xfrm>
          <a:off x="4124" y="299246"/>
          <a:ext cx="2480111" cy="9920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4400" kern="1200" dirty="0"/>
        </a:p>
      </dsp:txBody>
      <dsp:txXfrm>
        <a:off x="4124" y="299246"/>
        <a:ext cx="2480111" cy="992044"/>
      </dsp:txXfrm>
    </dsp:sp>
    <dsp:sp modelId="{24A2A125-706C-4C08-86F1-0B4FDDE49FDF}">
      <dsp:nvSpPr>
        <dsp:cNvPr id="0" name=""/>
        <dsp:cNvSpPr/>
      </dsp:nvSpPr>
      <dsp:spPr>
        <a:xfrm>
          <a:off x="4124" y="1291290"/>
          <a:ext cx="2480111" cy="321164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sz="2000" kern="1200" dirty="0">
              <a:solidFill>
                <a:schemeClr val="tx1"/>
              </a:solidFill>
            </a:rPr>
            <a:t>	Informācijas, metodiskā atbalsta piedāvājuma </a:t>
          </a:r>
          <a:r>
            <a:rPr lang="lv-LV" sz="2000" b="1" kern="1200" dirty="0">
              <a:solidFill>
                <a:schemeClr val="tx1"/>
              </a:solidFill>
            </a:rPr>
            <a:t>trūkums no politikas veidotājiem </a:t>
          </a:r>
          <a:r>
            <a:rPr lang="lv-LV" sz="2000" kern="1200" dirty="0">
              <a:solidFill>
                <a:schemeClr val="tx1"/>
              </a:solidFill>
            </a:rPr>
            <a:t>(projekts Skola2030 noslēdzies)</a:t>
          </a:r>
        </a:p>
      </dsp:txBody>
      <dsp:txXfrm>
        <a:off x="4124" y="1291290"/>
        <a:ext cx="2480111" cy="3211649"/>
      </dsp:txXfrm>
    </dsp:sp>
    <dsp:sp modelId="{D42A43E2-C524-44FC-BCEB-A3576A4E82E5}">
      <dsp:nvSpPr>
        <dsp:cNvPr id="0" name=""/>
        <dsp:cNvSpPr/>
      </dsp:nvSpPr>
      <dsp:spPr>
        <a:xfrm>
          <a:off x="2831451" y="299246"/>
          <a:ext cx="2480111" cy="9920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4000" kern="1200" dirty="0"/>
        </a:p>
      </dsp:txBody>
      <dsp:txXfrm>
        <a:off x="2831451" y="299246"/>
        <a:ext cx="2480111" cy="992044"/>
      </dsp:txXfrm>
    </dsp:sp>
    <dsp:sp modelId="{75BA26D1-774F-4410-80C1-4E7DD450DF01}">
      <dsp:nvSpPr>
        <dsp:cNvPr id="0" name=""/>
        <dsp:cNvSpPr/>
      </dsp:nvSpPr>
      <dsp:spPr>
        <a:xfrm>
          <a:off x="2831451" y="1291290"/>
          <a:ext cx="2480111" cy="321164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sz="2300" kern="1200" dirty="0"/>
            <a:t>	</a:t>
          </a:r>
          <a:r>
            <a:rPr lang="lv-LV" sz="2000" kern="1200" dirty="0">
              <a:solidFill>
                <a:schemeClr val="tx1"/>
              </a:solidFill>
            </a:rPr>
            <a:t>Mainījies koordinatoru </a:t>
          </a:r>
          <a:r>
            <a:rPr lang="lv-LV" sz="2000" b="1" kern="1200" dirty="0">
              <a:solidFill>
                <a:schemeClr val="tx1"/>
              </a:solidFill>
            </a:rPr>
            <a:t>statuss pēc būtības </a:t>
          </a:r>
          <a:r>
            <a:rPr lang="lv-LV" sz="2000" kern="1200" dirty="0">
              <a:solidFill>
                <a:schemeClr val="tx1"/>
              </a:solidFill>
            </a:rPr>
            <a:t>(ir jāorganizē, pašiem, jāizrāda iniciatīva, daudz izaicinājumu, ne visiem tas ir pa spēkam)</a:t>
          </a:r>
          <a:endParaRPr lang="lv-LV" sz="2300" kern="1200" dirty="0">
            <a:solidFill>
              <a:schemeClr val="tx1"/>
            </a:solidFill>
          </a:endParaRPr>
        </a:p>
      </dsp:txBody>
      <dsp:txXfrm>
        <a:off x="2831451" y="1291290"/>
        <a:ext cx="2480111" cy="3211649"/>
      </dsp:txXfrm>
    </dsp:sp>
    <dsp:sp modelId="{93DAF092-29B4-451F-BADC-59DB39BA7BC9}">
      <dsp:nvSpPr>
        <dsp:cNvPr id="0" name=""/>
        <dsp:cNvSpPr/>
      </dsp:nvSpPr>
      <dsp:spPr>
        <a:xfrm>
          <a:off x="5658778" y="299246"/>
          <a:ext cx="2480111" cy="99204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4400" kern="1200" baseline="-25000" dirty="0"/>
        </a:p>
      </dsp:txBody>
      <dsp:txXfrm>
        <a:off x="5658778" y="299246"/>
        <a:ext cx="2480111" cy="992044"/>
      </dsp:txXfrm>
    </dsp:sp>
    <dsp:sp modelId="{690D7ED2-69D4-43BB-8FF4-FBD05310A5BD}">
      <dsp:nvSpPr>
        <dsp:cNvPr id="0" name=""/>
        <dsp:cNvSpPr/>
      </dsp:nvSpPr>
      <dsp:spPr>
        <a:xfrm>
          <a:off x="5658778" y="1291290"/>
          <a:ext cx="2480111" cy="321164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sz="2000" kern="1200" dirty="0">
              <a:solidFill>
                <a:schemeClr val="tx1"/>
              </a:solidFill>
            </a:rPr>
            <a:t>	Koordinatori </a:t>
          </a:r>
          <a:r>
            <a:rPr lang="lv-LV" sz="2000" b="1" kern="1200" dirty="0">
              <a:solidFill>
                <a:schemeClr val="tx1"/>
              </a:solidFill>
            </a:rPr>
            <a:t>ar ļoti dažādām </a:t>
          </a:r>
          <a:r>
            <a:rPr lang="lv-LV" sz="2000" kern="1200" dirty="0">
              <a:solidFill>
                <a:schemeClr val="tx1"/>
              </a:solidFill>
            </a:rPr>
            <a:t>spējām, motivāciju un atdevi pienākumu pildīšanā, taču atlīdzība visiem vienāda</a:t>
          </a:r>
          <a:endParaRPr lang="lv-LV" sz="4400" kern="1200" baseline="-25000" dirty="0"/>
        </a:p>
      </dsp:txBody>
      <dsp:txXfrm>
        <a:off x="5658778" y="1291290"/>
        <a:ext cx="2480111" cy="3211649"/>
      </dsp:txXfrm>
    </dsp:sp>
    <dsp:sp modelId="{AA96374D-950E-4D37-A5A1-3E16B7555684}">
      <dsp:nvSpPr>
        <dsp:cNvPr id="0" name=""/>
        <dsp:cNvSpPr/>
      </dsp:nvSpPr>
      <dsp:spPr>
        <a:xfrm>
          <a:off x="8486105" y="299246"/>
          <a:ext cx="2480111" cy="9920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6500" kern="1200" dirty="0"/>
        </a:p>
      </dsp:txBody>
      <dsp:txXfrm>
        <a:off x="8486105" y="299246"/>
        <a:ext cx="2480111" cy="992044"/>
      </dsp:txXfrm>
    </dsp:sp>
    <dsp:sp modelId="{56F12799-2F6B-4D6B-BA38-3AB131ED871B}">
      <dsp:nvSpPr>
        <dsp:cNvPr id="0" name=""/>
        <dsp:cNvSpPr/>
      </dsp:nvSpPr>
      <dsp:spPr>
        <a:xfrm>
          <a:off x="8486105" y="1291290"/>
          <a:ext cx="2480111" cy="321164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sz="2500" kern="1200" dirty="0"/>
            <a:t>	</a:t>
          </a:r>
          <a:r>
            <a:rPr lang="lv-LV" sz="2000" b="1" kern="1200" dirty="0">
              <a:solidFill>
                <a:schemeClr val="tx1"/>
              </a:solidFill>
            </a:rPr>
            <a:t>Neliels izglītības iestāžu </a:t>
          </a:r>
          <a:r>
            <a:rPr lang="lv-LV" sz="2000" b="0" kern="1200" dirty="0">
              <a:solidFill>
                <a:schemeClr val="tx1"/>
              </a:solidFill>
            </a:rPr>
            <a:t>skaits</a:t>
          </a:r>
          <a:r>
            <a:rPr lang="lv-LV" sz="2000" b="1" kern="1200" dirty="0">
              <a:solidFill>
                <a:schemeClr val="tx1"/>
              </a:solidFill>
            </a:rPr>
            <a:t> </a:t>
          </a:r>
          <a:r>
            <a:rPr lang="lv-LV" sz="2000" kern="1200" dirty="0">
              <a:solidFill>
                <a:schemeClr val="tx1"/>
              </a:solidFill>
            </a:rPr>
            <a:t>novadā, tādejādi atsevišķās jomās ir tikai līdz </a:t>
          </a:r>
          <a:r>
            <a:rPr lang="lv-LV" sz="2000" kern="1200">
              <a:solidFill>
                <a:schemeClr val="tx1"/>
              </a:solidFill>
            </a:rPr>
            <a:t>5 pedagogiem</a:t>
          </a:r>
          <a:endParaRPr lang="lv-LV" sz="2500" kern="1200" dirty="0">
            <a:solidFill>
              <a:schemeClr val="tx1"/>
            </a:solidFill>
          </a:endParaRPr>
        </a:p>
      </dsp:txBody>
      <dsp:txXfrm>
        <a:off x="8486105" y="1291290"/>
        <a:ext cx="2480111" cy="3211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BF5A0-91FB-4A47-A161-4C12ACE3708B}" type="datetimeFigureOut">
              <a:rPr lang="lv-LV" smtClean="0"/>
              <a:t>04.07.2024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F00EC-F2C0-4A93-B640-3D4F17C1201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15812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F00EC-F2C0-4A93-B640-3D4F17C1201D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88689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F00EC-F2C0-4A93-B640-3D4F17C1201D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85032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F00EC-F2C0-4A93-B640-3D4F17C1201D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74464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F00EC-F2C0-4A93-B640-3D4F17C1201D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26587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F00EC-F2C0-4A93-B640-3D4F17C1201D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11726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F00EC-F2C0-4A93-B640-3D4F17C1201D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2423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F00EC-F2C0-4A93-B640-3D4F17C1201D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06899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F00EC-F2C0-4A93-B640-3D4F17C1201D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18558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F00EC-F2C0-4A93-B640-3D4F17C1201D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78523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F00EC-F2C0-4A93-B640-3D4F17C1201D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0604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B5012-14B2-9C9A-CEE5-141A6F2CB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BA72A-86CE-2ABB-8EBF-CC3535D2F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DD445-C5F1-2F50-A4D7-0CA006013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20B5-9B41-4018-9619-B4A1E9F6636D}" type="datetimeFigureOut">
              <a:rPr lang="lv-LV" smtClean="0"/>
              <a:t>04.07.2024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5E59D-E89A-A601-630C-F7288695A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15979-7ACC-BBED-3DA5-8DC8C992A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99AC-E2C9-4730-B5FE-887D00486BD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58547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8A475-DD62-C9DE-AF13-1D60BBF80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65722-9EDB-A9D6-CCC3-C979CE719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2F7E8-19A4-E6C8-95FF-D7F31D58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20B5-9B41-4018-9619-B4A1E9F6636D}" type="datetimeFigureOut">
              <a:rPr lang="lv-LV" smtClean="0"/>
              <a:t>04.07.2024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DE5D7-CA9F-D488-038F-3C35F6E88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0B116-924C-CEA4-08EF-57904BE1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99AC-E2C9-4730-B5FE-887D00486BD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6780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816FC6-490C-4487-041A-74A8B4AB1D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ACDD9C-899A-CF85-AEE2-1A1D1B7421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F83DF-136D-C583-D9D0-5BB080F0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20B5-9B41-4018-9619-B4A1E9F6636D}" type="datetimeFigureOut">
              <a:rPr lang="lv-LV" smtClean="0"/>
              <a:t>04.07.2024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3C524-9CAC-F996-C4D0-AB4526428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C9B2E-9FA8-2C78-F0F6-0E6C8B04E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99AC-E2C9-4730-B5FE-887D00486BD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391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DF43B-1409-DD21-E8F1-46E797F9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44B36-5322-E031-24D9-5CE884962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2EDD5-5DC8-8B59-7B26-7157AF8D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20B5-9B41-4018-9619-B4A1E9F6636D}" type="datetimeFigureOut">
              <a:rPr lang="lv-LV" smtClean="0"/>
              <a:t>04.07.2024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56AF4-B343-385C-CB9C-0348395C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64AC6-2FE8-503B-3DB8-68FA4E2B9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99AC-E2C9-4730-B5FE-887D00486BD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1652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B81F-2E24-04B3-86EE-35431CA2A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895E5-4585-3725-C17B-3389F2189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3A652-AA1F-B553-3850-2AF173008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20B5-9B41-4018-9619-B4A1E9F6636D}" type="datetimeFigureOut">
              <a:rPr lang="lv-LV" smtClean="0"/>
              <a:t>04.07.2024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64EFC-085C-514B-5F6E-67495AE47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E75D2-DE1D-7D0B-E541-818C1A72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99AC-E2C9-4730-B5FE-887D00486BD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3609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FABA6-2E1E-39BB-8557-7FF16997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BD4F4-C5D1-77D8-884F-DC8870846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D0DE5-9ED4-E449-9AF1-AA3CBE45C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24C24-2C0C-7184-5940-624486C04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20B5-9B41-4018-9619-B4A1E9F6636D}" type="datetimeFigureOut">
              <a:rPr lang="lv-LV" smtClean="0"/>
              <a:t>04.07.2024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56504-A99F-0750-79CE-09A77011D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0CD0F-7AAC-1E81-51CA-17A8066C9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99AC-E2C9-4730-B5FE-887D00486BD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88576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0E627-7332-02BC-B90E-970B9A8C7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196A7-E543-A98F-A567-A057AF05C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38EAE-ED2F-CD81-474D-F895576F6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A0FD21-3CB3-8AEA-675B-CEDABA2C6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133CD-B5F5-8B26-C218-43718AC55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8CDAE7-909C-3DCB-884F-3DE5AFF8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20B5-9B41-4018-9619-B4A1E9F6636D}" type="datetimeFigureOut">
              <a:rPr lang="lv-LV" smtClean="0"/>
              <a:t>04.07.2024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35AF0C-0327-1BF3-7C94-9CC7DBF8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1E89A9-2EC7-6272-C0F2-2C4FCBA09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99AC-E2C9-4730-B5FE-887D00486BD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7150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64EC3-2980-4893-51E9-7A6BB2AD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25C11-FB36-15DA-3CB1-A8F2B56D5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20B5-9B41-4018-9619-B4A1E9F6636D}" type="datetimeFigureOut">
              <a:rPr lang="lv-LV" smtClean="0"/>
              <a:t>04.07.2024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B19608-89E1-8077-79EC-C29F322A3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C2C9F-D027-0F92-F128-688723E5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99AC-E2C9-4730-B5FE-887D00486BD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0515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FF1CEF-0BE9-E282-8926-1C36C48BD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20B5-9B41-4018-9619-B4A1E9F6636D}" type="datetimeFigureOut">
              <a:rPr lang="lv-LV" smtClean="0"/>
              <a:t>04.07.2024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42D9D-7459-34E1-B019-8ED02BFED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F7F55-E73B-B3A8-9C4E-6ACB6439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99AC-E2C9-4730-B5FE-887D00486BD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87178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EA6A9-006D-B28B-BB4F-C64CB8EAF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30C9C-6EC2-0DEB-10F3-144B51534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7905F7-8279-915A-1FAC-298B2E8BE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D310-2979-3149-CA40-FD88C839F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20B5-9B41-4018-9619-B4A1E9F6636D}" type="datetimeFigureOut">
              <a:rPr lang="lv-LV" smtClean="0"/>
              <a:t>04.07.2024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A2D2F-DCB7-F05D-F128-DF2A1162D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90F41-B001-2543-6B20-5DBBFD3FA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99AC-E2C9-4730-B5FE-887D00486BD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3296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77E05-E852-BEC7-BEF5-C95BBA440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D795F5-1728-CB3A-A05F-4888C6597C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B61F2-1498-274A-E799-74C0B2AA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FBB06-D8BC-558D-5B67-782A5EC0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20B5-9B41-4018-9619-B4A1E9F6636D}" type="datetimeFigureOut">
              <a:rPr lang="lv-LV" smtClean="0"/>
              <a:t>04.07.2024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E2AD7-F5FB-B96D-686D-7C524AE4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113E0-36F7-3C0D-38FC-8DA4F477F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99AC-E2C9-4730-B5FE-887D00486BD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15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D37D26-5268-5203-DBCD-BBEAFDED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37690-FC06-F073-BF77-CC8D7EB74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4F9D1-EF6F-7918-1256-F4FBEBBC7E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720B5-9B41-4018-9619-B4A1E9F6636D}" type="datetimeFigureOut">
              <a:rPr lang="lv-LV" smtClean="0"/>
              <a:t>04.07.2024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2E2FA-F59D-D3CA-8749-6175C0B1F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3DEF1-2A2B-CE32-19E1-E002DD175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99AC-E2C9-4730-B5FE-887D00486BD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6313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5.png"/><Relationship Id="rId5" Type="http://schemas.openxmlformats.org/officeDocument/2006/relationships/diagramData" Target="../diagrams/data6.xml"/><Relationship Id="rId10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58B3-E54B-2DBE-D06A-77C31D704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7724"/>
            <a:ext cx="9144000" cy="3213663"/>
          </a:xfrm>
        </p:spPr>
        <p:txBody>
          <a:bodyPr>
            <a:normAutofit/>
          </a:bodyPr>
          <a:lstStyle/>
          <a:p>
            <a:r>
              <a:rPr lang="lv-LV" b="1" dirty="0"/>
              <a:t>Ziņojums par mācību jomu koordinatoru darbu  </a:t>
            </a:r>
            <a:br>
              <a:rPr lang="lv-LV" dirty="0"/>
            </a:br>
            <a:r>
              <a:rPr lang="lv-LV" sz="4800" dirty="0"/>
              <a:t>Ādažu novadā 2023./2024.m.g. 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EE249-C4A5-9784-3B11-137AEEE76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32373"/>
            <a:ext cx="9144000" cy="1393117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lv-LV" sz="2000" dirty="0"/>
              <a:t>Ziņotājs:</a:t>
            </a:r>
          </a:p>
          <a:p>
            <a:pPr algn="r"/>
            <a:r>
              <a:rPr lang="lv-LV" sz="2000" dirty="0"/>
              <a:t>Izglītības satura un kvalitātes speciāliste Lāsma Dene</a:t>
            </a:r>
          </a:p>
          <a:p>
            <a:pPr algn="r"/>
            <a:endParaRPr lang="lv-LV" sz="2000" dirty="0"/>
          </a:p>
          <a:p>
            <a:pPr algn="r"/>
            <a:r>
              <a:rPr lang="lv-LV" sz="2000" dirty="0"/>
              <a:t>01.07.2024.</a:t>
            </a:r>
          </a:p>
          <a:p>
            <a:pPr algn="r"/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7AA9A-B9BC-4F41-F0A0-BF21C0C7F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377" y="260086"/>
            <a:ext cx="804742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44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33D0-462C-3606-7433-113392F7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b="1" dirty="0"/>
              <a:t>*Izaicinājumi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0BB5155-D048-D568-AB25-A2150780A5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0346817"/>
              </p:ext>
            </p:extLst>
          </p:nvPr>
        </p:nvGraphicFramePr>
        <p:xfrm>
          <a:off x="334297" y="1543666"/>
          <a:ext cx="11512822" cy="505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497B7E9-DD76-5765-EF5E-5824436E9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377" y="260086"/>
            <a:ext cx="804742" cy="987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FA28E5-DF91-42B6-B1DD-F28055D94E8A}"/>
              </a:ext>
            </a:extLst>
          </p:cNvPr>
          <p:cNvSpPr txBox="1"/>
          <p:nvPr/>
        </p:nvSpPr>
        <p:spPr>
          <a:xfrm>
            <a:off x="425998" y="6389050"/>
            <a:ext cx="4257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i="1" dirty="0"/>
              <a:t>* Pēc MJK gada noslēguma aptaujas 27.05.- 10.06.2024. datiem</a:t>
            </a:r>
          </a:p>
        </p:txBody>
      </p:sp>
    </p:spTree>
    <p:extLst>
      <p:ext uri="{BB962C8B-B14F-4D97-AF65-F5344CB8AC3E}">
        <p14:creationId xmlns:p14="http://schemas.microsoft.com/office/powerpoint/2010/main" val="215153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4C078-C6FA-74B3-128C-D28E6C72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b="1" dirty="0"/>
              <a:t>*Būt vai nebūt?</a:t>
            </a:r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136AC-BD69-38B0-1E35-448DC7C5E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42" y="1575541"/>
            <a:ext cx="6489290" cy="4891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000" b="1" dirty="0">
                <a:solidFill>
                  <a:schemeClr val="tx2">
                    <a:lumMod val="75000"/>
                  </a:schemeClr>
                </a:solidFill>
              </a:rPr>
              <a:t>JĀ </a:t>
            </a:r>
            <a:r>
              <a:rPr lang="lv-LV" sz="2000" b="1" dirty="0"/>
              <a:t>(4 atbildes, 40%)</a:t>
            </a:r>
          </a:p>
          <a:p>
            <a:pPr marL="0" indent="0">
              <a:buNone/>
            </a:pPr>
            <a:r>
              <a:rPr lang="lv-LV" sz="2000" b="1" dirty="0"/>
              <a:t>…</a:t>
            </a:r>
            <a:r>
              <a:rPr lang="lv-LV" sz="2000" dirty="0"/>
              <a:t>kaut arī pedagogi nevēlas aktīvi iesaistīties, viņi atzīst, ka saņemtā aktuālā informācija ir noderīga.</a:t>
            </a:r>
          </a:p>
          <a:p>
            <a:pPr marL="0" indent="0">
              <a:buNone/>
            </a:pPr>
            <a:r>
              <a:rPr lang="lv-LV" sz="2000" dirty="0"/>
              <a:t>Jā, ja finansētu darbu atbilstoši ieguldījumam, jo nākas domāt pašam un patērēt daudz vairāk laika un resursus.</a:t>
            </a:r>
          </a:p>
          <a:p>
            <a:pPr marL="0" indent="0">
              <a:buNone/>
            </a:pPr>
            <a:endParaRPr lang="lv-LV" sz="700" dirty="0"/>
          </a:p>
          <a:p>
            <a:pPr marL="0" indent="0">
              <a:buNone/>
            </a:pPr>
            <a:r>
              <a:rPr lang="lv-LV" sz="2000" b="1" dirty="0">
                <a:solidFill>
                  <a:srgbClr val="C00000"/>
                </a:solidFill>
              </a:rPr>
              <a:t>NĒ </a:t>
            </a:r>
            <a:r>
              <a:rPr lang="lv-LV" sz="2000" b="1" dirty="0"/>
              <a:t>(6 atbildes, 60%) , jo… </a:t>
            </a:r>
          </a:p>
          <a:p>
            <a:pPr>
              <a:buFontTx/>
              <a:buChar char="-"/>
            </a:pPr>
            <a:r>
              <a:rPr lang="lv-LV" sz="2000" dirty="0"/>
              <a:t>ļoti vāja atsaucība un nevēlēšanās sadarboties, dalīties un apmainīties ar idejām;</a:t>
            </a:r>
          </a:p>
          <a:p>
            <a:pPr>
              <a:buFontTx/>
              <a:buChar char="-"/>
            </a:pPr>
            <a:r>
              <a:rPr lang="lv-LV" sz="2000" dirty="0"/>
              <a:t>skolās ir jomu vadītāji un pārsvarā pienākumi pārklājās;</a:t>
            </a:r>
          </a:p>
          <a:p>
            <a:pPr>
              <a:buFontTx/>
              <a:buChar char="-"/>
            </a:pPr>
            <a:r>
              <a:rPr lang="lv-LV" sz="2000" dirty="0"/>
              <a:t>ja ir vēlēšanās sadarboties ar novada skolām, tad tas ir izdarāms arī bez jomu koordinatora nosaukuma. Bieži vien lielāks pienesums ir </a:t>
            </a:r>
            <a:r>
              <a:rPr lang="lv-LV" sz="2000" dirty="0" err="1"/>
              <a:t>starpjomu</a:t>
            </a:r>
            <a:r>
              <a:rPr lang="lv-LV" sz="2000" dirty="0"/>
              <a:t> sadarbībai, ko patreizējais sadalījums īsti neparedz (nepieprasa).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28991-1364-58C1-0A68-0811BF84E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2377" y="260086"/>
            <a:ext cx="804742" cy="987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CA28C2-A7EF-F02F-0D37-0D0B900B6AF7}"/>
              </a:ext>
            </a:extLst>
          </p:cNvPr>
          <p:cNvSpPr txBox="1"/>
          <p:nvPr/>
        </p:nvSpPr>
        <p:spPr>
          <a:xfrm>
            <a:off x="406333" y="6467109"/>
            <a:ext cx="4257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i="1" dirty="0"/>
              <a:t>* Pēc MJK gada noslēguma aptaujas 27.05.- 10.06.2024. datiem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6201FD8-F062-FD3E-8622-CECA0DBFEC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5786084"/>
              </p:ext>
            </p:extLst>
          </p:nvPr>
        </p:nvGraphicFramePr>
        <p:xfrm>
          <a:off x="7245622" y="1575541"/>
          <a:ext cx="4730067" cy="4917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05981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4BED5-5C1A-6693-A460-D9C3CCE62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b="1" dirty="0"/>
              <a:t>*Nākotnes plāni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0796D-0746-AE27-9ACE-DEC346127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2377" y="260086"/>
            <a:ext cx="804742" cy="987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3376C8-FE13-8AC9-335F-11692D35BB49}"/>
              </a:ext>
            </a:extLst>
          </p:cNvPr>
          <p:cNvSpPr txBox="1"/>
          <p:nvPr/>
        </p:nvSpPr>
        <p:spPr>
          <a:xfrm>
            <a:off x="406333" y="6467109"/>
            <a:ext cx="4257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i="1" dirty="0"/>
              <a:t>* Pēc MJK gada noslēguma aptaujas 27.05.- 10.06.2024. datiem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97F280B-3E8A-6C59-C5A3-B319F05130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2416660"/>
              </p:ext>
            </p:extLst>
          </p:nvPr>
        </p:nvGraphicFramePr>
        <p:xfrm>
          <a:off x="1204076" y="1690688"/>
          <a:ext cx="9783848" cy="4691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44304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9FE7-0E6D-D9F2-5A2B-FEEB40FDA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b="1" dirty="0"/>
              <a:t>Situācijas un apstākļu ietekme turpmākajai darba plānošanai (+/-)</a:t>
            </a:r>
            <a:endParaRPr lang="lv-LV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D1F96C9-12D5-00CB-647A-1677CCFBC4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6847394"/>
              </p:ext>
            </p:extLst>
          </p:nvPr>
        </p:nvGraphicFramePr>
        <p:xfrm>
          <a:off x="838200" y="1690688"/>
          <a:ext cx="10970342" cy="4802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97DAE22-3BCE-AE7B-A5AE-F1104EDCC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2377" y="260086"/>
            <a:ext cx="804742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32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27C9D-F811-E897-E881-F2A37814B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485"/>
            <a:ext cx="10515600" cy="1278192"/>
          </a:xfrm>
        </p:spPr>
        <p:txBody>
          <a:bodyPr/>
          <a:lstStyle/>
          <a:p>
            <a:pPr algn="ctr"/>
            <a:r>
              <a:rPr lang="lv-LV" b="1" dirty="0"/>
              <a:t>Mācību jomu koordinatori </a:t>
            </a:r>
            <a:endParaRPr lang="lv-LV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7D6BB86-4161-FAE2-A795-E4D0741834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160426"/>
              </p:ext>
            </p:extLst>
          </p:nvPr>
        </p:nvGraphicFramePr>
        <p:xfrm>
          <a:off x="710381" y="1425678"/>
          <a:ext cx="5257800" cy="4966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12">
            <a:extLst>
              <a:ext uri="{FF2B5EF4-FFF2-40B4-BE49-F238E27FC236}">
                <a16:creationId xmlns:a16="http://schemas.microsoft.com/office/drawing/2014/main" id="{47900F84-A8CB-63D2-4F9A-A5A225681A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9125993"/>
              </p:ext>
            </p:extLst>
          </p:nvPr>
        </p:nvGraphicFramePr>
        <p:xfrm>
          <a:off x="5968181" y="1425677"/>
          <a:ext cx="6000133" cy="4966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0E19F10-37FB-4ED9-0A7B-ADC19CBC15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42377" y="260086"/>
            <a:ext cx="804742" cy="987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706E38-CDEB-074C-1A48-B285DDDD5EC6}"/>
              </a:ext>
            </a:extLst>
          </p:cNvPr>
          <p:cNvSpPr txBox="1"/>
          <p:nvPr/>
        </p:nvSpPr>
        <p:spPr>
          <a:xfrm>
            <a:off x="562895" y="6449769"/>
            <a:ext cx="6000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i="1" dirty="0"/>
              <a:t>*ĀNP 05.10.2023. rīkojums Nr. ĀNP/1-6-1/23/70 un 28.12.2023. rīkojums Nr. ĀNP/1-6-1/23/89</a:t>
            </a:r>
          </a:p>
        </p:txBody>
      </p:sp>
    </p:spTree>
    <p:extLst>
      <p:ext uri="{BB962C8B-B14F-4D97-AF65-F5344CB8AC3E}">
        <p14:creationId xmlns:p14="http://schemas.microsoft.com/office/powerpoint/2010/main" val="2992338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4CCA6-7D3A-73F2-9BDA-17BBD44D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Veicamie uzdevumi*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068BD70-8423-2422-8CEB-547500C69E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7650350"/>
              </p:ext>
            </p:extLst>
          </p:nvPr>
        </p:nvGraphicFramePr>
        <p:xfrm>
          <a:off x="838200" y="1602658"/>
          <a:ext cx="10380406" cy="49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F08288E-DD02-D72C-5A85-BC98EBB41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2377" y="260086"/>
            <a:ext cx="804742" cy="987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C12232-5A40-251E-5C98-91F3C2A2516D}"/>
              </a:ext>
            </a:extLst>
          </p:cNvPr>
          <p:cNvSpPr txBox="1"/>
          <p:nvPr/>
        </p:nvSpPr>
        <p:spPr>
          <a:xfrm>
            <a:off x="838200" y="6511234"/>
            <a:ext cx="42966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i="1" dirty="0"/>
              <a:t>*ĀND 28.09.2023. lēmums  Nr. 380  </a:t>
            </a:r>
          </a:p>
        </p:txBody>
      </p:sp>
    </p:spTree>
    <p:extLst>
      <p:ext uri="{BB962C8B-B14F-4D97-AF65-F5344CB8AC3E}">
        <p14:creationId xmlns:p14="http://schemas.microsoft.com/office/powerpoint/2010/main" val="2386481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CB91-ACD8-B2A4-8A6D-8BB4A0076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500"/>
            <a:ext cx="10515600" cy="1276862"/>
          </a:xfrm>
        </p:spPr>
        <p:txBody>
          <a:bodyPr/>
          <a:lstStyle/>
          <a:p>
            <a:pPr algn="ctr"/>
            <a:r>
              <a:rPr lang="lv-LV" b="1" dirty="0"/>
              <a:t>Darba formas</a:t>
            </a:r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E8FFE-13FE-C262-4A6F-BA7900BB8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7188"/>
            <a:ext cx="10515600" cy="4351338"/>
          </a:xfrm>
        </p:spPr>
        <p:txBody>
          <a:bodyPr/>
          <a:lstStyle/>
          <a:p>
            <a:endParaRPr lang="lv-LV" dirty="0"/>
          </a:p>
          <a:p>
            <a:endParaRPr lang="lv-LV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526A154-62A9-180D-CBE9-E9A31F18BA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9999378"/>
              </p:ext>
            </p:extLst>
          </p:nvPr>
        </p:nvGraphicFramePr>
        <p:xfrm>
          <a:off x="304800" y="1199535"/>
          <a:ext cx="11405419" cy="5405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CEA5ECD-494C-778A-1374-780C7CD450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2377" y="260086"/>
            <a:ext cx="804742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2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33C35-8CDA-BE2F-629D-D1AC9157B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Sasniegtie rezultāti</a:t>
            </a:r>
            <a:endParaRPr lang="lv-LV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37F6204-B780-C273-DD9C-56ABB2ABAE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65500"/>
              </p:ext>
            </p:extLst>
          </p:nvPr>
        </p:nvGraphicFramePr>
        <p:xfrm>
          <a:off x="2592730" y="275303"/>
          <a:ext cx="9083076" cy="6345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4BDB1E2-AFD0-13F6-C1A3-AB63231A93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2377" y="260086"/>
            <a:ext cx="804742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1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1F5CF-B308-5D0E-990C-658C15EC7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9" y="365125"/>
            <a:ext cx="10793361" cy="1247365"/>
          </a:xfrm>
        </p:spPr>
        <p:txBody>
          <a:bodyPr>
            <a:normAutofit/>
          </a:bodyPr>
          <a:lstStyle/>
          <a:p>
            <a:r>
              <a:rPr lang="lv-LV" b="1" dirty="0"/>
              <a:t>Kvantitatīvie rādītāji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BC889D3-EB6E-F7CB-6781-F70AE96C2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/>
        </p:blipFill>
        <p:spPr>
          <a:xfrm>
            <a:off x="5201954" y="50687"/>
            <a:ext cx="2582445" cy="19099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7BB4E9-3E70-6252-E9CB-32FBD6AF9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54" y="4790399"/>
            <a:ext cx="2582444" cy="1936834"/>
          </a:xfrm>
          <a:prstGeom prst="rect">
            <a:avLst/>
          </a:prstGeom>
        </p:spPr>
      </p:pic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4778FACD-FC16-A0CE-F37C-33EEF286FB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6758278"/>
              </p:ext>
            </p:extLst>
          </p:nvPr>
        </p:nvGraphicFramePr>
        <p:xfrm>
          <a:off x="838198" y="1612490"/>
          <a:ext cx="6172201" cy="4444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55FF695-D8C4-0980-FD9C-6F5DA3305D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258" y="2412608"/>
            <a:ext cx="3923333" cy="23262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25FC32-4816-232F-64F7-0B090DC749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1258" y="4790399"/>
            <a:ext cx="3923333" cy="1977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8A478F-42B1-233A-73DA-23D96A6B12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1258" y="50687"/>
            <a:ext cx="3923333" cy="229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60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FBE0B-50D6-3F64-9CE5-24DE6FB5C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*Veiksmes un neveiksmes ()</a:t>
            </a:r>
            <a:endParaRPr lang="lv-LV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A9CED2A-9A86-8DDB-54BE-6842B109B2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586540"/>
              </p:ext>
            </p:extLst>
          </p:nvPr>
        </p:nvGraphicFramePr>
        <p:xfrm>
          <a:off x="838200" y="1347020"/>
          <a:ext cx="10901516" cy="5260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64085AF-501B-DA8D-F0B7-C85AB71D55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2377" y="260086"/>
            <a:ext cx="804742" cy="987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6BC4ED-D359-AC2B-47E2-C70EDD8D46B0}"/>
              </a:ext>
            </a:extLst>
          </p:cNvPr>
          <p:cNvSpPr txBox="1"/>
          <p:nvPr/>
        </p:nvSpPr>
        <p:spPr>
          <a:xfrm>
            <a:off x="1071716" y="6017342"/>
            <a:ext cx="4257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i="1" dirty="0"/>
              <a:t>* Pēc MJK gada noslēguma aptaujas 27.05.- 10.06.2024. datiem</a:t>
            </a:r>
          </a:p>
        </p:txBody>
      </p:sp>
    </p:spTree>
    <p:extLst>
      <p:ext uri="{BB962C8B-B14F-4D97-AF65-F5344CB8AC3E}">
        <p14:creationId xmlns:p14="http://schemas.microsoft.com/office/powerpoint/2010/main" val="4183713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FAEBC-5E76-88F5-3310-6FF8454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5540"/>
            <a:ext cx="10515600" cy="1070385"/>
          </a:xfrm>
        </p:spPr>
        <p:txBody>
          <a:bodyPr/>
          <a:lstStyle/>
          <a:p>
            <a:pPr algn="ctr"/>
            <a:r>
              <a:rPr lang="lv-LV" b="1" dirty="0"/>
              <a:t>*Darba pašnovērtējums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196BBA-51C9-B5CE-111C-564E94CA4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2377" y="260086"/>
            <a:ext cx="804742" cy="987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99795D-EBC4-DBD6-0959-9D61B0548FC7}"/>
              </a:ext>
            </a:extLst>
          </p:cNvPr>
          <p:cNvSpPr txBox="1"/>
          <p:nvPr/>
        </p:nvSpPr>
        <p:spPr>
          <a:xfrm>
            <a:off x="838199" y="6390850"/>
            <a:ext cx="4257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i="1" dirty="0"/>
              <a:t>* Pēc MJK gada noslēguma aptaujas 27.05.- 10.06.2024. datiem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FEEE6C9-0645-D1AA-43B7-7F9A465069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8953606"/>
              </p:ext>
            </p:extLst>
          </p:nvPr>
        </p:nvGraphicFramePr>
        <p:xfrm>
          <a:off x="1130709" y="1332126"/>
          <a:ext cx="993058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70835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91DA-4480-BFD4-E56C-A77510816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b="1" dirty="0"/>
              <a:t>*Gandarījums par paveikto</a:t>
            </a:r>
            <a:endParaRPr lang="lv-LV" dirty="0"/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2F36BB7C-2B28-DA79-8E61-4D1975965D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9895458"/>
              </p:ext>
            </p:extLst>
          </p:nvPr>
        </p:nvGraphicFramePr>
        <p:xfrm>
          <a:off x="204019" y="1690689"/>
          <a:ext cx="11581648" cy="4907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90C01F5-D2AE-1D63-72E4-EA98A4918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377" y="260086"/>
            <a:ext cx="804742" cy="987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B4182-070D-A111-6C25-30C05BFF0D0C}"/>
              </a:ext>
            </a:extLst>
          </p:cNvPr>
          <p:cNvSpPr txBox="1"/>
          <p:nvPr/>
        </p:nvSpPr>
        <p:spPr>
          <a:xfrm>
            <a:off x="406333" y="6336305"/>
            <a:ext cx="4257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i="1" dirty="0"/>
              <a:t>* Pēc MJK gada noslēguma aptaujas 27.05.- 10.06.2024. datiem</a:t>
            </a:r>
          </a:p>
        </p:txBody>
      </p:sp>
    </p:spTree>
    <p:extLst>
      <p:ext uri="{BB962C8B-B14F-4D97-AF65-F5344CB8AC3E}">
        <p14:creationId xmlns:p14="http://schemas.microsoft.com/office/powerpoint/2010/main" val="2929563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2263</TotalTime>
  <Words>976</Words>
  <Application>Microsoft Office PowerPoint</Application>
  <PresentationFormat>Widescreen</PresentationFormat>
  <Paragraphs>108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Ziņojums par mācību jomu koordinatoru darbu   Ādažu novadā 2023./2024.m.g. </vt:lpstr>
      <vt:lpstr>Mācību jomu koordinatori </vt:lpstr>
      <vt:lpstr>Veicamie uzdevumi*</vt:lpstr>
      <vt:lpstr>Darba formas</vt:lpstr>
      <vt:lpstr>Sasniegtie rezultāti</vt:lpstr>
      <vt:lpstr>Kvantitatīvie rādītāji</vt:lpstr>
      <vt:lpstr>*Veiksmes un neveiksmes ()</vt:lpstr>
      <vt:lpstr>*Darba pašnovērtējums</vt:lpstr>
      <vt:lpstr>*Gandarījums par paveikto</vt:lpstr>
      <vt:lpstr>*Izaicinājumi</vt:lpstr>
      <vt:lpstr>*Būt vai nebūt?</vt:lpstr>
      <vt:lpstr>*Nākotnes plāni</vt:lpstr>
      <vt:lpstr>Situācijas un apstākļu ietekme turpmākajai darba plānošanai (+/-)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Lasma Dene</dc:creator>
  <cp:lastModifiedBy>Sintija Tenisa</cp:lastModifiedBy>
  <cp:revision>30</cp:revision>
  <cp:lastPrinted>2024-06-19T08:18:49Z</cp:lastPrinted>
  <dcterms:created xsi:type="dcterms:W3CDTF">2024-06-17T14:48:00Z</dcterms:created>
  <dcterms:modified xsi:type="dcterms:W3CDTF">2024-07-04T08:45:15Z</dcterms:modified>
</cp:coreProperties>
</file>