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455" r:id="rId6"/>
    <p:sldId id="457" r:id="rId7"/>
    <p:sldId id="462" r:id="rId8"/>
    <p:sldId id="441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595959"/>
    <a:srgbClr val="77A4BE"/>
    <a:srgbClr val="993300"/>
    <a:srgbClr val="AA4839"/>
    <a:srgbClr val="CDC847"/>
    <a:srgbClr val="F3DEA0"/>
    <a:srgbClr val="66FF33"/>
    <a:srgbClr val="99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5/21/2024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5/21/2024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5/21/2024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60960" y="2817278"/>
            <a:ext cx="12195180" cy="2001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Ādažu centra poldera aizsargdambja (D-1) </a:t>
            </a:r>
            <a:r>
              <a:rPr lang="lv-LV" sz="4400" b="1" cap="all" dirty="0" err="1">
                <a:solidFill>
                  <a:srgbClr val="FFFFFF"/>
                </a:solidFill>
                <a:latin typeface="Montserrat" panose="00000500000000000000" pitchFamily="2" charset="-70"/>
              </a:rPr>
              <a:t>pik</a:t>
            </a: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. 37/00 lokāla noslīdējuma novēršana</a:t>
            </a:r>
            <a:endParaRPr lang="en-US" sz="4400" b="1" cap="all" dirty="0">
              <a:solidFill>
                <a:srgbClr val="FFFFFF"/>
              </a:solidFill>
              <a:latin typeface="Montserrat" panose="00000500000000000000" pitchFamily="2" charset="-7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   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20.05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20.05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84" y="15447"/>
            <a:ext cx="8901911" cy="8977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Aizsargdambis (D-1) </a:t>
            </a:r>
            <a:r>
              <a:rPr lang="lv-LV" sz="2800" b="1" cap="all" dirty="0" err="1">
                <a:solidFill>
                  <a:srgbClr val="595959"/>
                </a:solidFill>
                <a:latin typeface="Montserrat" panose="00000500000000000000" pitchFamily="2" charset="-70"/>
              </a:rPr>
              <a:t>pik</a:t>
            </a:r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. 37/00 Ādažu pagasts, Ādažu novads. </a:t>
            </a: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6901" y="755780"/>
            <a:ext cx="8788894" cy="5371062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000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200" dirty="0">
              <a:latin typeface="Montserrat" panose="00000500000000000000" pitchFamily="2" charset="-7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C64A74-F4AE-119D-D127-359CA836D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902" y="1369324"/>
            <a:ext cx="5966909" cy="44751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3CE7F2-C5FE-48B1-F5C1-1F52ACDFBA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03"/>
          <a:stretch/>
        </p:blipFill>
        <p:spPr>
          <a:xfrm>
            <a:off x="544955" y="913234"/>
            <a:ext cx="4691280" cy="404617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B1F0EA-BFD4-08F2-7098-A2DBD08CFFAA}"/>
              </a:ext>
            </a:extLst>
          </p:cNvPr>
          <p:cNvCxnSpPr>
            <a:cxnSpLocks/>
          </p:cNvCxnSpPr>
          <p:nvPr/>
        </p:nvCxnSpPr>
        <p:spPr>
          <a:xfrm>
            <a:off x="2674189" y="1293962"/>
            <a:ext cx="3144697" cy="10869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43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20.05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562" y="87824"/>
            <a:ext cx="8788894" cy="7549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Lokālā noslīdējuma novēršanas tehniskais risinājums</a:t>
            </a: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60D97AF-E341-83A2-4308-5A4733137C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55675" y="1211323"/>
            <a:ext cx="7824159" cy="4440274"/>
          </a:xfrm>
          <a:noFill/>
        </p:spPr>
      </p:pic>
    </p:spTree>
    <p:extLst>
      <p:ext uri="{BB962C8B-B14F-4D97-AF65-F5344CB8AC3E}">
        <p14:creationId xmlns:p14="http://schemas.microsoft.com/office/powerpoint/2010/main" val="322455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30.10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.2023.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562" y="87824"/>
            <a:ext cx="8788894" cy="7549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Izsūtītie piedāvājumi</a:t>
            </a: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D5267A5-A84B-0CBF-9CB0-B2E4B0748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18"/>
          <a:stretch/>
        </p:blipFill>
        <p:spPr>
          <a:xfrm>
            <a:off x="2846562" y="1003887"/>
            <a:ext cx="4907177" cy="1722577"/>
          </a:xfr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D3BDC49-7653-EB88-8769-32AAC41E5EA3}"/>
              </a:ext>
            </a:extLst>
          </p:cNvPr>
          <p:cNvCxnSpPr>
            <a:cxnSpLocks/>
          </p:cNvCxnSpPr>
          <p:nvPr/>
        </p:nvCxnSpPr>
        <p:spPr>
          <a:xfrm>
            <a:off x="5454281" y="2726464"/>
            <a:ext cx="0" cy="52974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C892A743-FFB9-718A-60FA-D17F061C24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93" r="9285"/>
          <a:stretch/>
        </p:blipFill>
        <p:spPr>
          <a:xfrm>
            <a:off x="2846562" y="3307006"/>
            <a:ext cx="5084458" cy="2648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05D5AC1-4AFA-325D-F304-11A1FEFEDF5E}"/>
              </a:ext>
            </a:extLst>
          </p:cNvPr>
          <p:cNvSpPr txBox="1"/>
          <p:nvPr/>
        </p:nvSpPr>
        <p:spPr>
          <a:xfrm>
            <a:off x="7931020" y="2013386"/>
            <a:ext cx="40880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Montserrat" panose="00000500000000000000" pitchFamily="50" charset="-70"/>
              </a:rPr>
              <a:t>Vides pārvaldības nodaļas budžeta tāmē ir iekļauta pozīcija EKK 2244 Polderu aizsargdambja bojājumu novēršana - 4000 </a:t>
            </a:r>
            <a:r>
              <a:rPr lang="lv-LV" sz="1600" dirty="0" err="1">
                <a:latin typeface="Montserrat" panose="00000500000000000000" pitchFamily="50" charset="-70"/>
              </a:rPr>
              <a:t>eur</a:t>
            </a:r>
            <a:r>
              <a:rPr lang="lv-LV" sz="1600" dirty="0">
                <a:latin typeface="Montserrat" panose="00000500000000000000" pitchFamily="50" charset="-70"/>
              </a:rPr>
              <a:t> ar PVN. Līdz ar to būtu nepieciešams papildus finanses </a:t>
            </a:r>
            <a:r>
              <a:rPr lang="lv-LV" sz="1600" b="1" dirty="0">
                <a:solidFill>
                  <a:srgbClr val="FF0000"/>
                </a:solidFill>
                <a:latin typeface="Montserrat" panose="00000500000000000000" pitchFamily="50" charset="-70"/>
              </a:rPr>
              <a:t>6043 </a:t>
            </a:r>
            <a:r>
              <a:rPr lang="lv-LV" sz="1600" b="1" dirty="0" err="1">
                <a:solidFill>
                  <a:srgbClr val="FF0000"/>
                </a:solidFill>
                <a:latin typeface="Montserrat" panose="00000500000000000000" pitchFamily="50" charset="-70"/>
              </a:rPr>
              <a:t>eur</a:t>
            </a:r>
            <a:r>
              <a:rPr lang="lv-LV" sz="1600" b="1" dirty="0">
                <a:solidFill>
                  <a:srgbClr val="FF0000"/>
                </a:solidFill>
                <a:latin typeface="Montserrat" panose="00000500000000000000" pitchFamily="50" charset="-70"/>
              </a:rPr>
              <a:t> ar PVN.</a:t>
            </a:r>
          </a:p>
        </p:txBody>
      </p:sp>
    </p:spTree>
    <p:extLst>
      <p:ext uri="{BB962C8B-B14F-4D97-AF65-F5344CB8AC3E}">
        <p14:creationId xmlns:p14="http://schemas.microsoft.com/office/powerpoint/2010/main" val="2934537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36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3334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13957</TotalTime>
  <Words>98</Words>
  <Application>Microsoft Office PowerPoint</Application>
  <PresentationFormat>Platekrāna</PresentationFormat>
  <Paragraphs>15</Paragraphs>
  <Slides>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Montserrat Medium</vt:lpstr>
      <vt:lpstr>Office Theme</vt:lpstr>
      <vt:lpstr>PowerPoint prezentācija</vt:lpstr>
      <vt:lpstr>Aizsargdambis (D-1) pik. 37/00 Ādažu pagasts, Ādažu novads. </vt:lpstr>
      <vt:lpstr>Lokālā noslīdējuma novēršanas tehniskais risinājums</vt:lpstr>
      <vt:lpstr>Izsūtītie piedāvājumi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Daina Tīruma</cp:lastModifiedBy>
  <cp:revision>245</cp:revision>
  <cp:lastPrinted>2023-05-10T06:23:10Z</cp:lastPrinted>
  <dcterms:created xsi:type="dcterms:W3CDTF">2016-05-19T10:18:40Z</dcterms:created>
  <dcterms:modified xsi:type="dcterms:W3CDTF">2024-05-21T11:53:36Z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