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319" r:id="rId3"/>
    <p:sldId id="318" r:id="rId4"/>
    <p:sldId id="266" r:id="rId5"/>
  </p:sldIdLst>
  <p:sldSz cx="12192000" cy="6858000"/>
  <p:notesSz cx="9926638" cy="6797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3489" autoAdjust="0"/>
  </p:normalViewPr>
  <p:slideViewPr>
    <p:cSldViewPr snapToGrid="0" snapToObjects="1">
      <p:cViewPr varScale="1">
        <p:scale>
          <a:sx n="46" d="100"/>
          <a:sy n="46" d="100"/>
        </p:scale>
        <p:origin x="53" y="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26843"/>
            <a:ext cx="1137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lnSpc>
                <a:spcPct val="100000"/>
              </a:lnSpc>
              <a:buFontTx/>
              <a:buNone/>
              <a:defRPr sz="2800" b="1">
                <a:solidFill>
                  <a:schemeClr val="bg1"/>
                </a:solidFill>
                <a:latin typeface="Montserrat" panose="00000500000000000000" pitchFamily="50" charset="-7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</a:lvl9pPr>
          </a:lstStyle>
          <a:p>
            <a:r>
              <a:rPr lang="lv-LV" sz="2400" dirty="0"/>
              <a:t>Ādažu novada Mākslu skolas Carnikavas mācību punkta publiskās</a:t>
            </a:r>
          </a:p>
          <a:p>
            <a:r>
              <a:rPr lang="lv-LV" sz="2400" dirty="0" err="1"/>
              <a:t>ārtelpas</a:t>
            </a:r>
            <a:r>
              <a:rPr lang="lv-LV" sz="2400" dirty="0"/>
              <a:t> labiekārtošana, palielinot </a:t>
            </a:r>
            <a:r>
              <a:rPr lang="lv-LV" sz="2400" dirty="0" err="1"/>
              <a:t>ārtelpas</a:t>
            </a:r>
            <a:r>
              <a:rPr lang="lv-LV" sz="2400" dirty="0"/>
              <a:t> pievilcību</a:t>
            </a:r>
            <a:endParaRPr lang="en-US" altLang="lv-LV" sz="2400" b="0" dirty="0"/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22.05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24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2C1C2B-949A-03D7-B389-75671A1E1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5"/>
            <a:ext cx="10515600" cy="1325563"/>
          </a:xfrm>
        </p:spPr>
        <p:txBody>
          <a:bodyPr/>
          <a:lstStyle/>
          <a:p>
            <a:r>
              <a:rPr lang="lv-LV" dirty="0"/>
              <a:t>Projekta izmaksu plāns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AC777F-470E-A556-DE1C-C002592AB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767" y="1305232"/>
            <a:ext cx="10515600" cy="4351338"/>
          </a:xfrm>
        </p:spPr>
        <p:txBody>
          <a:bodyPr/>
          <a:lstStyle/>
          <a:p>
            <a:r>
              <a:rPr lang="lv-LV" dirty="0"/>
              <a:t>Sākotnēji plānotās izmaksas: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Faktiskā iepirkuma summa:</a:t>
            </a:r>
          </a:p>
          <a:p>
            <a:endParaRPr lang="lv-LV" dirty="0"/>
          </a:p>
          <a:p>
            <a:pPr>
              <a:lnSpc>
                <a:spcPct val="110000"/>
              </a:lnSpc>
            </a:pPr>
            <a:endParaRPr lang="lv-LV" b="1" dirty="0"/>
          </a:p>
          <a:p>
            <a:pPr>
              <a:lnSpc>
                <a:spcPct val="110000"/>
              </a:lnSpc>
            </a:pPr>
            <a:r>
              <a:rPr lang="lv-LV" dirty="0"/>
              <a:t>Budžets – Faktiskās izmaksas = - 5 800,78 </a:t>
            </a:r>
            <a:r>
              <a:rPr lang="lv-LV" i="1" dirty="0" err="1"/>
              <a:t>euro</a:t>
            </a:r>
            <a:endParaRPr lang="lv-LV" i="1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ACA1C47-6885-AC04-E49C-0818C0C3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86AA0C40-738E-4A09-A55C-337CAE4D7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06801"/>
              </p:ext>
            </p:extLst>
          </p:nvPr>
        </p:nvGraphicFramePr>
        <p:xfrm>
          <a:off x="1034168" y="3743315"/>
          <a:ext cx="734783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592">
                  <a:extLst>
                    <a:ext uri="{9D8B030D-6E8A-4147-A177-3AD203B41FA5}">
                      <a16:colId xmlns:a16="http://schemas.microsoft.com/office/drawing/2014/main" val="389315216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76841028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608372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Summa bez PVN,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Summa ar PVN,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6594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Pretendents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16 419,51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19 867,60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4131703"/>
                  </a:ext>
                </a:extLst>
              </a:tr>
            </a:tbl>
          </a:graphicData>
        </a:graphic>
      </p:graphicFrame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9A0BB39C-48DC-9505-0F88-35088D8A1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530590"/>
              </p:ext>
            </p:extLst>
          </p:nvPr>
        </p:nvGraphicFramePr>
        <p:xfrm>
          <a:off x="1034168" y="1690688"/>
          <a:ext cx="478721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272">
                  <a:extLst>
                    <a:ext uri="{9D8B030D-6E8A-4147-A177-3AD203B41FA5}">
                      <a16:colId xmlns:a16="http://schemas.microsoft.com/office/drawing/2014/main" val="2396225664"/>
                    </a:ext>
                  </a:extLst>
                </a:gridCol>
                <a:gridCol w="2190939">
                  <a:extLst>
                    <a:ext uri="{9D8B030D-6E8A-4147-A177-3AD203B41FA5}">
                      <a16:colId xmlns:a16="http://schemas.microsoft.com/office/drawing/2014/main" val="1870864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Summa,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536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LAD finansējums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12 660,14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793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Pašvaldības finansējums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1 406,68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227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Finansējums 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14 066,82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9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60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9928788-7BFC-1FFB-92C4-5743FF494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Lūdzu apstiprināt papildus finansējumu 5 800,78 </a:t>
            </a:r>
            <a:r>
              <a:rPr lang="lv-LV" i="1" dirty="0" err="1"/>
              <a:t>euro</a:t>
            </a:r>
            <a:r>
              <a:rPr lang="lv-LV" dirty="0"/>
              <a:t> apmērā projekta «Ādažu novada Mākslu skolas Carnikavas mācību punkta publiskās </a:t>
            </a:r>
            <a:r>
              <a:rPr lang="lv-LV" dirty="0" err="1"/>
              <a:t>ārtelpas</a:t>
            </a:r>
            <a:r>
              <a:rPr lang="lv-LV" dirty="0"/>
              <a:t> labiekārtošana, palielinot </a:t>
            </a:r>
            <a:r>
              <a:rPr lang="lv-LV" dirty="0" err="1"/>
              <a:t>ārtelpas</a:t>
            </a:r>
            <a:r>
              <a:rPr lang="lv-LV" dirty="0"/>
              <a:t> pievilcību» realizācijai, veicot finanšu pārdali: nepieciešamo finansējumu pārdalot no Attīstības un projektu nodaļas algu fonda ietaupījuma.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2546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AB282F-C84C-CB3E-77F6-2AAD7CB886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 par uzmanību!</a:t>
            </a:r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C02BB7F-6314-68D2-B5DF-AFD49E39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89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3084</TotalTime>
  <Words>122</Words>
  <Application>Microsoft Office PowerPoint</Application>
  <PresentationFormat>Platekrāna</PresentationFormat>
  <Paragraphs>27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Office Theme</vt:lpstr>
      <vt:lpstr>PowerPoint prezentācija</vt:lpstr>
      <vt:lpstr>Projekta izmaksu plāns</vt:lpstr>
      <vt:lpstr>PowerPoint prezentācija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Inga Pērkone</cp:lastModifiedBy>
  <cp:revision>83</cp:revision>
  <cp:lastPrinted>2023-09-18T16:19:57Z</cp:lastPrinted>
  <dcterms:created xsi:type="dcterms:W3CDTF">2019-01-14T18:08:04Z</dcterms:created>
  <dcterms:modified xsi:type="dcterms:W3CDTF">2024-05-20T15:46:14Z</dcterms:modified>
</cp:coreProperties>
</file>