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319" r:id="rId3"/>
    <p:sldId id="318" r:id="rId4"/>
    <p:sldId id="266" r:id="rId5"/>
  </p:sldIdLst>
  <p:sldSz cx="12192000" cy="6858000"/>
  <p:notesSz cx="9926638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8E9F"/>
    <a:srgbClr val="C9B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Vidējs stils 3 - izcēlum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Vidējs stils 1 - izcēlum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Vidējs stils 2 - izcēlum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Vidējs stils 2 - izcēlum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3" autoAdjust="0"/>
    <p:restoredTop sz="93489" autoAdjust="0"/>
  </p:normalViewPr>
  <p:slideViewPr>
    <p:cSldViewPr snapToGrid="0" snapToObjects="1">
      <p:cViewPr varScale="1">
        <p:scale>
          <a:sx n="46" d="100"/>
          <a:sy n="46" d="100"/>
        </p:scale>
        <p:origin x="53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25B2CF-31F3-4A3A-AE50-B70CAD98A4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7AD9B0-810D-43D0-A495-ADD166AC75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975B08-CC19-44CA-85EB-1585BA64692E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1D974CE-A9F8-4699-9557-9735D6A45D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FA1BA77-E4FD-4DF5-BBF6-05D3A2ECE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5EFE9-9539-4F64-990A-05F7AB0F58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666E0-8A13-44B8-83C9-D8EDBC7F92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AF71F6-6AD3-4F31-97A9-3A34FDDDDAF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E2A55-88F9-45D4-AF24-8A2F9FE6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AD4A7-050A-4D03-A38C-0FD17437B608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3FA10-F72E-4701-AEC9-9873B5B0D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A230C-8371-4E2E-835D-4DFEF32A2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0E5D4-6E23-4F9D-A249-483F508FD01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6589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78791-6627-4D6F-80D0-541D0112E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D809-7D02-4DE1-A864-7AB5B8C7E2C7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D45B4-8451-4408-9A54-5403DA72E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D74E2-32E0-4515-8608-E7114D31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AFC63-18A4-42B0-9DA3-215127049C5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03141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FFCF2-D335-4469-8B5C-82C5AB457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B1EBC-0AAF-4F50-9FEE-C0A6E6D6B65E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04EEA-0A8A-42A0-B694-8EC5CC4E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3B797-8E3F-4017-8E2B-5B94AE6BB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0EA2C-414C-4312-862D-7269EA8B9E9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4371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F1222-6ED3-411A-90F0-35026099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66D6C-3049-4A58-961F-96CF383AE3EC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F2D21-B3C7-43CB-9D02-CE45C148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26173-C021-4D88-AEA3-0EC27E40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10E14-9AC4-4544-A10C-62F0471382F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2049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7269C-F929-40ED-B5DC-5095661E7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D45F5-7739-49BB-8BCF-57473146DED4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C7198-522C-4C59-A367-E0CC0E4FD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39C62-9C19-47C9-95EC-F573AADF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19F69-A8D1-47A3-9BC8-FFBA0735F7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10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8828A8-CF53-4177-91D4-5F0802BB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D44F7-CADB-4C9C-8BF7-85B0CEA9BB84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536824-C496-4EA0-9D34-9F08C7529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B2C35B-1BFF-45A4-8660-878D3F7CB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630E-E933-4B46-902F-0D5F93AA49A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4973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BABBA2D-3902-453F-8408-8C259850B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E992E-F9D8-4B3D-AE93-9EEADE225829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ACC5699-4F17-476E-B261-CD8837926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A51D61-FAA7-4BB7-B6A0-7BE428973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9C9D1-400D-4B49-A84F-51ABF26B825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0341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4152F31-A63A-408F-A9ED-FC2D11BE7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6862A-1682-40C0-BD69-7C88AA2AFE18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FB08992-3A90-4710-A941-BAB7D094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789618-C9E0-449D-84FC-A9AC0E448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EAFD5-7F90-45B9-90EE-A4B891C1734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9508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24399F7-5BE2-4FAA-BCBD-837BB609A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0D6AE-8498-4A49-AE93-BA35DACAAECC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6EB718-7E50-4713-AD68-7CC169773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FAA3913-A1D1-4980-AC7E-17D5AE9BF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757B6-E6A4-464A-A5E2-E5A9D944D0B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14223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E7E6063-ECA6-45D5-96C4-8CB3341D0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BF287-C716-4132-803E-6CE790D0924D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FFBA22-C9C5-47C8-9001-E8C71BAA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2E2F79-C271-460D-A30A-8C66D513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40D5-174E-4597-855A-9963680D2D7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7695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6C7292-DCA1-4470-957C-EFDEB9F7C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A5002-A296-47F0-9965-E161EBFD415A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7330CC-93AA-4F5F-9DD5-F9B94221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2C1864-A91F-4806-9097-68E486B42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88DF7-F671-426B-A6ED-4D450FE3EC5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9276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014EBE2-1F84-498F-BED0-A549EEF7C7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606653F-58E1-456F-A100-343354ADD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A67E1-A1F5-4101-AD94-DEC201E18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807728-2C76-4882-8161-8FDB35A9AF9C}" type="datetime1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D642F-EBA2-499B-AEF9-A8A4B9C48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CB7B8-4BEB-4791-B5E8-4634C2AFB9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E66DEE-17D2-4437-A5E0-06C302F6196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A4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72CD792-B61E-4A7D-B4B7-A1F35F5F149B}"/>
              </a:ext>
            </a:extLst>
          </p:cNvPr>
          <p:cNvCxnSpPr/>
          <p:nvPr/>
        </p:nvCxnSpPr>
        <p:spPr>
          <a:xfrm>
            <a:off x="0" y="635635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TextBox 10">
            <a:extLst>
              <a:ext uri="{FF2B5EF4-FFF2-40B4-BE49-F238E27FC236}">
                <a16:creationId xmlns:a16="http://schemas.microsoft.com/office/drawing/2014/main" id="{23A450F0-8DF8-419D-87C1-6253F6B00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13" y="3426843"/>
            <a:ext cx="11379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eaLnBrk="1" hangingPunct="1">
              <a:lnSpc>
                <a:spcPct val="100000"/>
              </a:lnSpc>
              <a:buFontTx/>
              <a:buNone/>
              <a:defRPr sz="2800" b="1">
                <a:solidFill>
                  <a:schemeClr val="bg1"/>
                </a:solidFill>
                <a:latin typeface="Montserrat" panose="00000500000000000000" pitchFamily="50" charset="-7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</a:lvl9pPr>
          </a:lstStyle>
          <a:p>
            <a:r>
              <a:rPr lang="lv-LV" sz="2400" dirty="0"/>
              <a:t>Ādažu novada Mākslu skolas Carnikavas mācību punkta publiskās</a:t>
            </a:r>
          </a:p>
          <a:p>
            <a:r>
              <a:rPr lang="lv-LV" sz="2400" dirty="0" err="1"/>
              <a:t>ārtelpas</a:t>
            </a:r>
            <a:r>
              <a:rPr lang="lv-LV" sz="2400" dirty="0"/>
              <a:t> labiekārtošana, palielinot </a:t>
            </a:r>
            <a:r>
              <a:rPr lang="lv-LV" sz="2400" dirty="0" err="1"/>
              <a:t>ārtelpas</a:t>
            </a:r>
            <a:r>
              <a:rPr lang="lv-LV" sz="2400" dirty="0"/>
              <a:t> pievilcību</a:t>
            </a:r>
            <a:endParaRPr lang="en-US" altLang="lv-LV" sz="2400" b="0" dirty="0"/>
          </a:p>
        </p:txBody>
      </p:sp>
      <p:pic>
        <p:nvPicPr>
          <p:cNvPr id="4101" name="Graphic 2">
            <a:extLst>
              <a:ext uri="{FF2B5EF4-FFF2-40B4-BE49-F238E27FC236}">
                <a16:creationId xmlns:a16="http://schemas.microsoft.com/office/drawing/2014/main" id="{91C31C86-7DE1-4512-B30C-73F2CA7EE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532" y="1147762"/>
            <a:ext cx="1147762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Box 10">
            <a:extLst>
              <a:ext uri="{FF2B5EF4-FFF2-40B4-BE49-F238E27FC236}">
                <a16:creationId xmlns:a16="http://schemas.microsoft.com/office/drawing/2014/main" id="{85723DF0-8B5F-4EDD-BDF9-28A1C722E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4432" y="2831410"/>
            <a:ext cx="22399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lv-LV" altLang="lv-LV" sz="1600" b="1" dirty="0">
                <a:solidFill>
                  <a:schemeClr val="bg1"/>
                </a:solidFill>
                <a:latin typeface="Montserrat" panose="00000500000000000000" pitchFamily="50" charset="-70"/>
              </a:rPr>
              <a:t>ĀDAŽU NOVADS</a:t>
            </a:r>
            <a:endParaRPr lang="en-US" altLang="lv-LV" sz="1600" b="1" dirty="0">
              <a:solidFill>
                <a:schemeClr val="bg1"/>
              </a:solidFill>
              <a:latin typeface="Montserrat" panose="00000500000000000000" pitchFamily="50" charset="-70"/>
            </a:endParaRP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596B6307-F20B-3727-D601-CC4A85A96121}"/>
              </a:ext>
            </a:extLst>
          </p:cNvPr>
          <p:cNvSpPr txBox="1">
            <a:spLocks/>
          </p:cNvSpPr>
          <p:nvPr/>
        </p:nvSpPr>
        <p:spPr>
          <a:xfrm>
            <a:off x="0" y="6356350"/>
            <a:ext cx="1219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v-LV" b="1" dirty="0">
                <a:solidFill>
                  <a:schemeClr val="bg1"/>
                </a:solidFill>
                <a:latin typeface="Montserrat" pitchFamily="2" charset="77"/>
              </a:rPr>
              <a:t>Attīstības un projektu nodaļa    </a:t>
            </a:r>
            <a:r>
              <a:rPr lang="en-US" b="1" dirty="0">
                <a:solidFill>
                  <a:schemeClr val="bg1"/>
                </a:solidFill>
                <a:latin typeface="Montserrat" pitchFamily="2" charset="77"/>
              </a:rPr>
              <a:t>|   </a:t>
            </a:r>
            <a:r>
              <a:rPr lang="lv-LV" b="1" dirty="0">
                <a:solidFill>
                  <a:schemeClr val="bg1"/>
                </a:solidFill>
                <a:latin typeface="Montserrat" pitchFamily="2" charset="77"/>
              </a:rPr>
              <a:t>22.05</a:t>
            </a:r>
            <a:r>
              <a:rPr lang="en-US" b="1" dirty="0">
                <a:solidFill>
                  <a:schemeClr val="bg1"/>
                </a:solidFill>
                <a:latin typeface="Montserrat" pitchFamily="2" charset="77"/>
              </a:rPr>
              <a:t>.20</a:t>
            </a:r>
            <a:r>
              <a:rPr lang="lv-LV" b="1" dirty="0">
                <a:solidFill>
                  <a:schemeClr val="bg1"/>
                </a:solidFill>
                <a:latin typeface="Montserrat" pitchFamily="2" charset="77"/>
              </a:rPr>
              <a:t>24</a:t>
            </a:r>
            <a:r>
              <a:rPr lang="en-US" b="1" dirty="0">
                <a:solidFill>
                  <a:schemeClr val="bg1"/>
                </a:solidFill>
                <a:latin typeface="Montserrat" pitchFamily="2" charset="77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C2C1C2B-949A-03D7-B389-75671A1E1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725"/>
            <a:ext cx="10515600" cy="1325563"/>
          </a:xfrm>
        </p:spPr>
        <p:txBody>
          <a:bodyPr/>
          <a:lstStyle/>
          <a:p>
            <a:r>
              <a:rPr lang="lv-LV" dirty="0"/>
              <a:t>Projekta izmaksu plāns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7AC777F-470E-A556-DE1C-C002592AB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767" y="1305232"/>
            <a:ext cx="10515600" cy="4351338"/>
          </a:xfrm>
        </p:spPr>
        <p:txBody>
          <a:bodyPr/>
          <a:lstStyle/>
          <a:p>
            <a:r>
              <a:rPr lang="lv-LV" dirty="0"/>
              <a:t>Sākotnēji plānotās izmaksas: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r>
              <a:rPr lang="lv-LV" dirty="0"/>
              <a:t>Faktiskā iepirkuma summa:</a:t>
            </a:r>
          </a:p>
          <a:p>
            <a:endParaRPr lang="lv-LV" dirty="0"/>
          </a:p>
          <a:p>
            <a:pPr>
              <a:lnSpc>
                <a:spcPct val="110000"/>
              </a:lnSpc>
            </a:pPr>
            <a:endParaRPr lang="lv-LV" b="1" dirty="0"/>
          </a:p>
          <a:p>
            <a:pPr>
              <a:lnSpc>
                <a:spcPct val="110000"/>
              </a:lnSpc>
            </a:pPr>
            <a:r>
              <a:rPr lang="lv-LV" dirty="0"/>
              <a:t>Budžets – Faktiskās izmaksas = - 5 800,78 </a:t>
            </a:r>
            <a:r>
              <a:rPr lang="lv-LV" i="1" dirty="0" err="1"/>
              <a:t>euro</a:t>
            </a:r>
            <a:endParaRPr lang="lv-LV" i="1" dirty="0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DACA1C47-6885-AC04-E49C-0818C0C3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6" name="Tabula 5">
            <a:extLst>
              <a:ext uri="{FF2B5EF4-FFF2-40B4-BE49-F238E27FC236}">
                <a16:creationId xmlns:a16="http://schemas.microsoft.com/office/drawing/2014/main" id="{86AA0C40-738E-4A09-A55C-337CAE4D7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06801"/>
              </p:ext>
            </p:extLst>
          </p:nvPr>
        </p:nvGraphicFramePr>
        <p:xfrm>
          <a:off x="1034168" y="3743315"/>
          <a:ext cx="734783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592">
                  <a:extLst>
                    <a:ext uri="{9D8B030D-6E8A-4147-A177-3AD203B41FA5}">
                      <a16:colId xmlns:a16="http://schemas.microsoft.com/office/drawing/2014/main" val="3893152169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476841028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6083720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Summa bez PVN,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Summa ar PVN,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594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Pretendents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16 419,51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19 867,60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4131703"/>
                  </a:ext>
                </a:extLst>
              </a:tr>
            </a:tbl>
          </a:graphicData>
        </a:graphic>
      </p:graphicFrame>
      <p:graphicFrame>
        <p:nvGraphicFramePr>
          <p:cNvPr id="7" name="Tabula 6">
            <a:extLst>
              <a:ext uri="{FF2B5EF4-FFF2-40B4-BE49-F238E27FC236}">
                <a16:creationId xmlns:a16="http://schemas.microsoft.com/office/drawing/2014/main" id="{9A0BB39C-48DC-9505-0F88-35088D8A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530590"/>
              </p:ext>
            </p:extLst>
          </p:nvPr>
        </p:nvGraphicFramePr>
        <p:xfrm>
          <a:off x="1034168" y="1690688"/>
          <a:ext cx="478721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272">
                  <a:extLst>
                    <a:ext uri="{9D8B030D-6E8A-4147-A177-3AD203B41FA5}">
                      <a16:colId xmlns:a16="http://schemas.microsoft.com/office/drawing/2014/main" val="2396225664"/>
                    </a:ext>
                  </a:extLst>
                </a:gridCol>
                <a:gridCol w="2190939">
                  <a:extLst>
                    <a:ext uri="{9D8B030D-6E8A-4147-A177-3AD203B41FA5}">
                      <a16:colId xmlns:a16="http://schemas.microsoft.com/office/drawing/2014/main" val="1870864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Summa,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536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LAD finansējums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12 660,14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793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Pašvaldības finansējums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1 406,68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27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lv-LV" dirty="0"/>
                        <a:t>Finansējums 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14 066,82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694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604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9928788-7BFC-1FFB-92C4-5743FF494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Lūdzu apstiprināt papildus finansējumu 5 800,78 </a:t>
            </a:r>
            <a:r>
              <a:rPr lang="lv-LV" i="1" dirty="0" err="1"/>
              <a:t>euro</a:t>
            </a:r>
            <a:r>
              <a:rPr lang="lv-LV" dirty="0"/>
              <a:t> apmērā projekta «Ādažu novada Mākslu skolas Carnikavas mācību punkta publiskās </a:t>
            </a:r>
            <a:r>
              <a:rPr lang="lv-LV" dirty="0" err="1"/>
              <a:t>ārtelpas</a:t>
            </a:r>
            <a:r>
              <a:rPr lang="lv-LV" dirty="0"/>
              <a:t> labiekārtošana, palielinot </a:t>
            </a:r>
            <a:r>
              <a:rPr lang="lv-LV" dirty="0" err="1"/>
              <a:t>ārtelpas</a:t>
            </a:r>
            <a:r>
              <a:rPr lang="lv-LV" dirty="0"/>
              <a:t> pievilcību» realizācijai, veicot finanšu pārdali: nepieciešamo finansējumu pārdalot no Attīstības un projektu nodaļas algu fonda ietaupījuma.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25465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2AB282F-C84C-CB3E-77F6-2AAD7CB886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Paldies par uzmanību!</a:t>
            </a:r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8C02BB7F-6314-68D2-B5DF-AFD49E394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89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3084</TotalTime>
  <Words>122</Words>
  <Application>Microsoft Office PowerPoint</Application>
  <PresentationFormat>Platekrāna</PresentationFormat>
  <Paragraphs>27</Paragraphs>
  <Slides>4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Montserrat</vt:lpstr>
      <vt:lpstr>Office Theme</vt:lpstr>
      <vt:lpstr>PowerPoint prezentācija</vt:lpstr>
      <vt:lpstr>Projekta izmaksu plāns</vt:lpstr>
      <vt:lpstr>PowerPoint prezentācija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Ginta Pavasara</dc:creator>
  <cp:lastModifiedBy>Inga Pērkone</cp:lastModifiedBy>
  <cp:revision>83</cp:revision>
  <cp:lastPrinted>2023-09-18T16:19:57Z</cp:lastPrinted>
  <dcterms:created xsi:type="dcterms:W3CDTF">2019-01-14T18:08:04Z</dcterms:created>
  <dcterms:modified xsi:type="dcterms:W3CDTF">2024-05-20T15:46:14Z</dcterms:modified>
</cp:coreProperties>
</file>