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328" r:id="rId3"/>
    <p:sldId id="343" r:id="rId4"/>
    <p:sldId id="344" r:id="rId5"/>
    <p:sldId id="335" r:id="rId6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B63D"/>
    <a:srgbClr val="6F8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5" autoAdjust="0"/>
    <p:restoredTop sz="94565" autoAdjust="0"/>
  </p:normalViewPr>
  <p:slideViewPr>
    <p:cSldViewPr snapToGrid="0" snapToObjects="1">
      <p:cViewPr varScale="1">
        <p:scale>
          <a:sx n="78" d="100"/>
          <a:sy n="78" d="100"/>
        </p:scale>
        <p:origin x="10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pamatskola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05.06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24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10205C15-237B-9B1D-1642-D6E62FDCD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622" y="0"/>
            <a:ext cx="6237365" cy="62373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136525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PIENĀKUMI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14" name="Satura vietturis 7">
            <a:extLst>
              <a:ext uri="{FF2B5EF4-FFF2-40B4-BE49-F238E27FC236}">
                <a16:creationId xmlns:a16="http://schemas.microsoft.com/office/drawing/2014/main" id="{1475A746-A6D4-C5EB-7EDF-48AA511371D3}"/>
              </a:ext>
            </a:extLst>
          </p:cNvPr>
          <p:cNvSpPr txBox="1">
            <a:spLocks/>
          </p:cNvSpPr>
          <p:nvPr/>
        </p:nvSpPr>
        <p:spPr bwMode="auto">
          <a:xfrm>
            <a:off x="355600" y="548948"/>
            <a:ext cx="11480800" cy="361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Piedalīties izglītības procesa organizēšanā un nodrošināt izglītības procesa metodisko vadību </a:t>
            </a:r>
            <a:endParaRPr lang="en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 Valsts izglītības standarta, izglītības programmu un mācību priekšmetu programmu īstenošanas metodisko vadību </a:t>
            </a:r>
            <a:endParaRPr lang="en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Piedalīties izglītības iestādes attīstības plāna un izglītības programmu izstrādē</a:t>
            </a:r>
            <a:endParaRPr lang="en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Analizēt un vērtēt izglītības procesu un tā rezultātus, informēt par to pedagogus, izglītojamos un viņu vecākus </a:t>
            </a:r>
            <a:endParaRPr lang="en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Sniegt priekšlikumus izglītības iestādes vadītājam par pedagogu darba vērtējumu</a:t>
            </a:r>
          </a:p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Vadīt pedagogu metodiskās padomes darbu, izstrādāt priekšlikumus izglītības procesa pilnveidei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4132A66F-53EE-6D53-BC17-E5C6533EF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Carnikavas pamatskola    </a:t>
            </a:r>
            <a:r>
              <a:rPr lang="en-US" dirty="0"/>
              <a:t>|   </a:t>
            </a:r>
            <a:r>
              <a:rPr lang="lv-LV" dirty="0"/>
              <a:t>05.06</a:t>
            </a:r>
            <a:r>
              <a:rPr lang="en-US" dirty="0"/>
              <a:t>.20</a:t>
            </a:r>
            <a:r>
              <a:rPr lang="lv-LV" dirty="0"/>
              <a:t>24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372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7">
            <a:extLst>
              <a:ext uri="{FF2B5EF4-FFF2-40B4-BE49-F238E27FC236}">
                <a16:creationId xmlns:a16="http://schemas.microsoft.com/office/drawing/2014/main" id="{1475A746-A6D4-C5EB-7EDF-48AA511371D3}"/>
              </a:ext>
            </a:extLst>
          </p:cNvPr>
          <p:cNvSpPr txBox="1">
            <a:spLocks/>
          </p:cNvSpPr>
          <p:nvPr/>
        </p:nvSpPr>
        <p:spPr bwMode="auto">
          <a:xfrm>
            <a:off x="418592" y="661313"/>
            <a:ext cx="11480800" cy="361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Konsultēt pedagogus, nodrošināt viņiem metodisko palīdzību, veicināt pieredzes apmaiņu </a:t>
            </a:r>
            <a:endParaRPr lang="en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Informēt pedagogus par tālākizglītības iespējām un organizēt pedagogu profesionālās pilnveides pasākumus </a:t>
            </a:r>
            <a:endParaRPr lang="en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Popularizēt pedagogu darba pieredzi un motivēt pedagogus radošai un pētnieciskai darbībai </a:t>
            </a:r>
            <a:endParaRPr lang="en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Izstrādāt un apkopot metodiskos materiālus izglītības procesa nodrošināšanai </a:t>
            </a:r>
            <a:endParaRPr lang="en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28800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Sekmēt jaunākās metodiskās literatūras pieejamību izglītības iestādē</a:t>
            </a:r>
            <a:endParaRPr lang="en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4132A66F-53EE-6D53-BC17-E5C6533EF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Carnikavas pamatskola    </a:t>
            </a:r>
            <a:r>
              <a:rPr lang="en-US" dirty="0"/>
              <a:t>|   </a:t>
            </a:r>
            <a:r>
              <a:rPr lang="lv-LV" dirty="0"/>
              <a:t>05.06</a:t>
            </a:r>
            <a:r>
              <a:rPr lang="en-US" dirty="0"/>
              <a:t>.20</a:t>
            </a:r>
            <a:r>
              <a:rPr lang="lv-LV" dirty="0"/>
              <a:t>24</a:t>
            </a:r>
            <a:r>
              <a:rPr lang="en-US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C5DDA5-8C2C-7ECD-6A99-2BC73DF3D811}"/>
              </a:ext>
            </a:extLst>
          </p:cNvPr>
          <p:cNvSpPr txBox="1"/>
          <p:nvPr/>
        </p:nvSpPr>
        <p:spPr>
          <a:xfrm>
            <a:off x="406400" y="136525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PIENĀKUMI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0751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4132A66F-53EE-6D53-BC17-E5C6533EF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Carnikavas pamatskola    </a:t>
            </a:r>
            <a:r>
              <a:rPr lang="en-US" dirty="0"/>
              <a:t>|   </a:t>
            </a:r>
            <a:r>
              <a:rPr lang="lv-LV" dirty="0"/>
              <a:t>05.06</a:t>
            </a:r>
            <a:r>
              <a:rPr lang="en-US" dirty="0"/>
              <a:t>.20</a:t>
            </a:r>
            <a:r>
              <a:rPr lang="lv-LV" dirty="0"/>
              <a:t>24</a:t>
            </a:r>
            <a:r>
              <a:rPr lang="en-US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C5DDA5-8C2C-7ECD-6A99-2BC73DF3D811}"/>
              </a:ext>
            </a:extLst>
          </p:cNvPr>
          <p:cNvSpPr txBox="1"/>
          <p:nvPr/>
        </p:nvSpPr>
        <p:spPr>
          <a:xfrm>
            <a:off x="406400" y="136525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PIENĀKUMI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Satura vietturis 7">
            <a:extLst>
              <a:ext uri="{FF2B5EF4-FFF2-40B4-BE49-F238E27FC236}">
                <a16:creationId xmlns:a16="http://schemas.microsoft.com/office/drawing/2014/main" id="{603BD564-D2AF-217F-4D44-B9813B0AEB51}"/>
              </a:ext>
            </a:extLst>
          </p:cNvPr>
          <p:cNvSpPr txBox="1">
            <a:spLocks/>
          </p:cNvSpPr>
          <p:nvPr/>
        </p:nvSpPr>
        <p:spPr bwMode="auto">
          <a:xfrm>
            <a:off x="418592" y="2426207"/>
            <a:ext cx="11480800" cy="100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metodiķis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(profesijas kods 2351 01) </a:t>
            </a:r>
          </a:p>
        </p:txBody>
      </p:sp>
    </p:spTree>
    <p:extLst>
      <p:ext uri="{BB962C8B-B14F-4D97-AF65-F5344CB8AC3E}">
        <p14:creationId xmlns:p14="http://schemas.microsoft.com/office/powerpoint/2010/main" val="309174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50732E-1945-3C47-25A2-115C6141C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598" y="136525"/>
            <a:ext cx="6272804" cy="6272804"/>
          </a:xfrm>
          <a:prstGeom prst="rect">
            <a:avLst/>
          </a:prstGeom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3F1ACBE2-3FFA-F0A8-5576-B11CF6A06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Carnikavas pamatskola    </a:t>
            </a:r>
            <a:r>
              <a:rPr lang="en-US" dirty="0"/>
              <a:t>|   </a:t>
            </a:r>
            <a:r>
              <a:rPr lang="lv-LV" dirty="0"/>
              <a:t>05.06</a:t>
            </a:r>
            <a:r>
              <a:rPr lang="en-US" dirty="0"/>
              <a:t>.20</a:t>
            </a:r>
            <a:r>
              <a:rPr lang="lv-LV" dirty="0"/>
              <a:t>24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4268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165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Sintija Tenisa</cp:lastModifiedBy>
  <cp:revision>80</cp:revision>
  <cp:lastPrinted>2022-12-06T11:26:56Z</cp:lastPrinted>
  <dcterms:created xsi:type="dcterms:W3CDTF">2019-01-14T18:08:04Z</dcterms:created>
  <dcterms:modified xsi:type="dcterms:W3CDTF">2024-06-12T10:42:31Z</dcterms:modified>
</cp:coreProperties>
</file>