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328" r:id="rId3"/>
    <p:sldId id="343" r:id="rId4"/>
    <p:sldId id="344" r:id="rId5"/>
    <p:sldId id="335" r:id="rId6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B63D"/>
    <a:srgbClr val="6F8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Vidējs stils 3 - izcēlum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5" autoAdjust="0"/>
    <p:restoredTop sz="94565" autoAdjust="0"/>
  </p:normalViewPr>
  <p:slideViewPr>
    <p:cSldViewPr snapToGrid="0" snapToObjects="1">
      <p:cViewPr varScale="1">
        <p:scale>
          <a:sx n="78" d="100"/>
          <a:sy n="78" d="100"/>
        </p:scale>
        <p:origin x="100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325B2CF-31F3-4A3A-AE50-B70CAD98A4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7AD9B0-810D-43D0-A495-ADD166AC75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4975B08-CC19-44CA-85EB-1585BA64692E}" type="datetimeFigureOut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1D974CE-A9F8-4699-9557-9735D6A45D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FA1BA77-E4FD-4DF5-BBF6-05D3A2ECE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5EFE9-9539-4F64-990A-05F7AB0F58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666E0-8A13-44B8-83C9-D8EDBC7F92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CAF71F6-6AD3-4F31-97A9-3A34FDDDDAF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E2A55-88F9-45D4-AF24-8A2F9FE66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AD4A7-050A-4D03-A38C-0FD17437B608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3FA10-F72E-4701-AEC9-9873B5B0D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A230C-8371-4E2E-835D-4DFEF32A2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0E5D4-6E23-4F9D-A249-483F508FD01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6589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78791-6627-4D6F-80D0-541D0112E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D809-7D02-4DE1-A864-7AB5B8C7E2C7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D45B4-8451-4408-9A54-5403DA72E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D74E2-32E0-4515-8608-E7114D31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AFC63-18A4-42B0-9DA3-215127049C5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031415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FFCF2-D335-4469-8B5C-82C5AB457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B1EBC-0AAF-4F50-9FEE-C0A6E6D6B65E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04EEA-0A8A-42A0-B694-8EC5CC4E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3B797-8E3F-4017-8E2B-5B94AE6BB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0EA2C-414C-4312-862D-7269EA8B9E9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4371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F1222-6ED3-411A-90F0-35026099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66D6C-3049-4A58-961F-96CF383AE3EC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F2D21-B3C7-43CB-9D02-CE45C1485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26173-C021-4D88-AEA3-0EC27E40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10E14-9AC4-4544-A10C-62F0471382F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2049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7269C-F929-40ED-B5DC-5095661E7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D45F5-7739-49BB-8BCF-57473146DED4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C7198-522C-4C59-A367-E0CC0E4FD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39C62-9C19-47C9-95EC-F573AADF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19F69-A8D1-47A3-9BC8-FFBA0735F7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10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8828A8-CF53-4177-91D4-5F0802BB9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D44F7-CADB-4C9C-8BF7-85B0CEA9BB84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536824-C496-4EA0-9D34-9F08C7529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B2C35B-1BFF-45A4-8660-878D3F7CB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630E-E933-4B46-902F-0D5F93AA49A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4973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BABBA2D-3902-453F-8408-8C259850B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E992E-F9D8-4B3D-AE93-9EEADE225829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ACC5699-4F17-476E-B261-CD8837926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A51D61-FAA7-4BB7-B6A0-7BE428973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9C9D1-400D-4B49-A84F-51ABF26B825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0341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4152F31-A63A-408F-A9ED-FC2D11BE7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6862A-1682-40C0-BD69-7C88AA2AFE18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FB08992-3A90-4710-A941-BAB7D0943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2789618-C9E0-449D-84FC-A9AC0E448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EAFD5-7F90-45B9-90EE-A4B891C1734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9508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24399F7-5BE2-4FAA-BCBD-837BB609A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0D6AE-8498-4A49-AE93-BA35DACAAECC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6EB718-7E50-4713-AD68-7CC169773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FAA3913-A1D1-4980-AC7E-17D5AE9BF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757B6-E6A4-464A-A5E2-E5A9D944D0B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14223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E7E6063-ECA6-45D5-96C4-8CB3341D0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BF287-C716-4132-803E-6CE790D0924D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FFBA22-C9C5-47C8-9001-E8C71BAAD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2E2F79-C271-460D-A30A-8C66D513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40D5-174E-4597-855A-9963680D2D7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7695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6C7292-DCA1-4470-957C-EFDEB9F7C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A5002-A296-47F0-9965-E161EBFD415A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7330CC-93AA-4F5F-9DD5-F9B94221F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2C1864-A91F-4806-9097-68E486B42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88DF7-F671-426B-A6ED-4D450FE3EC5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9276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014EBE2-1F84-498F-BED0-A549EEF7C7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606653F-58E1-456F-A100-343354ADDA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A67E1-A1F5-4101-AD94-DEC201E18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807728-2C76-4882-8161-8FDB35A9AF9C}" type="datetime1">
              <a:rPr lang="en-US"/>
              <a:pPr>
                <a:defRPr/>
              </a:pPr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D642F-EBA2-499B-AEF9-A8A4B9C48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CB7B8-4BEB-4791-B5E8-4634C2AFB9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E66DEE-17D2-4437-A5E0-06C302F6196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A4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72CD792-B61E-4A7D-B4B7-A1F35F5F149B}"/>
              </a:ext>
            </a:extLst>
          </p:cNvPr>
          <p:cNvCxnSpPr/>
          <p:nvPr/>
        </p:nvCxnSpPr>
        <p:spPr>
          <a:xfrm>
            <a:off x="0" y="635635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596B6307-F20B-3727-D601-CC4A85A96121}"/>
              </a:ext>
            </a:extLst>
          </p:cNvPr>
          <p:cNvSpPr txBox="1">
            <a:spLocks/>
          </p:cNvSpPr>
          <p:nvPr/>
        </p:nvSpPr>
        <p:spPr>
          <a:xfrm>
            <a:off x="0" y="6356350"/>
            <a:ext cx="1219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v-LV" b="1" dirty="0">
                <a:solidFill>
                  <a:schemeClr val="bg1"/>
                </a:solidFill>
                <a:latin typeface="Montserrat" pitchFamily="2" charset="77"/>
              </a:rPr>
              <a:t>Carnikavas pamatskola    </a:t>
            </a:r>
            <a:r>
              <a:rPr lang="en-US" b="1" dirty="0">
                <a:solidFill>
                  <a:schemeClr val="bg1"/>
                </a:solidFill>
                <a:latin typeface="Montserrat" pitchFamily="2" charset="77"/>
              </a:rPr>
              <a:t>|   </a:t>
            </a:r>
            <a:r>
              <a:rPr lang="lv-LV" b="1" dirty="0">
                <a:solidFill>
                  <a:schemeClr val="bg1"/>
                </a:solidFill>
                <a:latin typeface="Montserrat" pitchFamily="2" charset="77"/>
              </a:rPr>
              <a:t>05.06</a:t>
            </a:r>
            <a:r>
              <a:rPr lang="en-US" b="1" dirty="0">
                <a:solidFill>
                  <a:schemeClr val="bg1"/>
                </a:solidFill>
                <a:latin typeface="Montserrat" pitchFamily="2" charset="77"/>
              </a:rPr>
              <a:t>.20</a:t>
            </a:r>
            <a:r>
              <a:rPr lang="lv-LV" b="1" dirty="0">
                <a:solidFill>
                  <a:schemeClr val="bg1"/>
                </a:solidFill>
                <a:latin typeface="Montserrat" pitchFamily="2" charset="77"/>
              </a:rPr>
              <a:t>24</a:t>
            </a:r>
            <a:r>
              <a:rPr lang="en-US" b="1" dirty="0">
                <a:solidFill>
                  <a:schemeClr val="bg1"/>
                </a:solidFill>
                <a:latin typeface="Montserrat" pitchFamily="2" charset="77"/>
              </a:rPr>
              <a:t>.</a:t>
            </a: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10205C15-237B-9B1D-1642-D6E62FDCDE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2622" y="0"/>
            <a:ext cx="6237365" cy="62373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E89B6-F6F2-4F9C-BB25-D186FD52ED37}"/>
              </a:ext>
            </a:extLst>
          </p:cNvPr>
          <p:cNvCxnSpPr/>
          <p:nvPr/>
        </p:nvCxnSpPr>
        <p:spPr>
          <a:xfrm>
            <a:off x="0" y="6356350"/>
            <a:ext cx="12192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EE9CFC6-8F41-BE9A-1EE3-4B8486CB53EF}"/>
              </a:ext>
            </a:extLst>
          </p:cNvPr>
          <p:cNvSpPr txBox="1"/>
          <p:nvPr/>
        </p:nvSpPr>
        <p:spPr>
          <a:xfrm>
            <a:off x="406400" y="136525"/>
            <a:ext cx="113792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PIENĀKUMI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Montserrat" pitchFamily="2" charset="77"/>
            </a:endParaRPr>
          </a:p>
        </p:txBody>
      </p:sp>
      <p:sp>
        <p:nvSpPr>
          <p:cNvPr id="14" name="Satura vietturis 7">
            <a:extLst>
              <a:ext uri="{FF2B5EF4-FFF2-40B4-BE49-F238E27FC236}">
                <a16:creationId xmlns:a16="http://schemas.microsoft.com/office/drawing/2014/main" id="{1475A746-A6D4-C5EB-7EDF-48AA511371D3}"/>
              </a:ext>
            </a:extLst>
          </p:cNvPr>
          <p:cNvSpPr txBox="1">
            <a:spLocks/>
          </p:cNvSpPr>
          <p:nvPr/>
        </p:nvSpPr>
        <p:spPr bwMode="auto">
          <a:xfrm>
            <a:off x="355600" y="548948"/>
            <a:ext cx="11480800" cy="3612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-2880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Piedalīties izglītības procesa organizēšanā un nodrošināt izglītības procesa metodisko vadību </a:t>
            </a:r>
            <a:endParaRPr lang="en-LV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2880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Nodrošināt Valsts izglītības standarta, izglītības programmu un mācību priekšmetu programmu īstenošanas metodisko vadību </a:t>
            </a:r>
            <a:endParaRPr lang="en-LV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2880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Piedalīties izglītības iestādes attīstības plāna un izglītības programmu izstrādē</a:t>
            </a:r>
            <a:endParaRPr lang="en-LV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2880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Analizēt un vērtēt izglītības procesu un tā rezultātus, informēt par to pedagogus, izglītojamos un viņu vecākus </a:t>
            </a:r>
            <a:endParaRPr lang="en-LV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2880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Sniegt priekšlikumus izglītības iestādes vadītājam par pedagogu darba vērtējumu</a:t>
            </a:r>
          </a:p>
          <a:p>
            <a:pPr marL="0" indent="-2880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Vadīt pedagogu metodiskās padomes darbu, izstrādāt priekšlikumus izglītības procesa pilnveidei</a:t>
            </a:r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4132A66F-53EE-6D53-BC17-E5C6533EF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lv-LV" dirty="0"/>
              <a:t>Carnikavas pamatskola    </a:t>
            </a:r>
            <a:r>
              <a:rPr lang="en-US" dirty="0"/>
              <a:t>|   </a:t>
            </a:r>
            <a:r>
              <a:rPr lang="lv-LV" dirty="0"/>
              <a:t>05.06</a:t>
            </a:r>
            <a:r>
              <a:rPr lang="en-US" dirty="0"/>
              <a:t>.20</a:t>
            </a:r>
            <a:r>
              <a:rPr lang="lv-LV" dirty="0"/>
              <a:t>24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372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E89B6-F6F2-4F9C-BB25-D186FD52ED37}"/>
              </a:ext>
            </a:extLst>
          </p:cNvPr>
          <p:cNvCxnSpPr/>
          <p:nvPr/>
        </p:nvCxnSpPr>
        <p:spPr>
          <a:xfrm>
            <a:off x="0" y="6356350"/>
            <a:ext cx="12192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atura vietturis 7">
            <a:extLst>
              <a:ext uri="{FF2B5EF4-FFF2-40B4-BE49-F238E27FC236}">
                <a16:creationId xmlns:a16="http://schemas.microsoft.com/office/drawing/2014/main" id="{1475A746-A6D4-C5EB-7EDF-48AA511371D3}"/>
              </a:ext>
            </a:extLst>
          </p:cNvPr>
          <p:cNvSpPr txBox="1">
            <a:spLocks/>
          </p:cNvSpPr>
          <p:nvPr/>
        </p:nvSpPr>
        <p:spPr bwMode="auto">
          <a:xfrm>
            <a:off x="418592" y="661313"/>
            <a:ext cx="11480800" cy="3612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-2880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Konsultēt pedagogus, nodrošināt viņiem metodisko palīdzību, veicināt pieredzes apmaiņu </a:t>
            </a:r>
            <a:endParaRPr lang="en-LV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2880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Informēt pedagogus par tālākizglītības iespējām un organizēt pedagogu profesionālās pilnveides pasākumus </a:t>
            </a:r>
            <a:endParaRPr lang="en-LV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2880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Popularizēt pedagogu darba pieredzi un motivēt pedagogus radošai un pētnieciskai darbībai </a:t>
            </a:r>
            <a:endParaRPr lang="en-LV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2880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Izstrādāt un apkopot metodiskos materiālus izglītības procesa nodrošināšanai </a:t>
            </a:r>
            <a:endParaRPr lang="en-LV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2880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Sekmēt jaunākās metodiskās literatūras pieejamību izglītības iestādē</a:t>
            </a:r>
            <a:endParaRPr lang="en-LV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4132A66F-53EE-6D53-BC17-E5C6533EF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lv-LV" dirty="0"/>
              <a:t>Carnikavas pamatskola    </a:t>
            </a:r>
            <a:r>
              <a:rPr lang="en-US" dirty="0"/>
              <a:t>|   </a:t>
            </a:r>
            <a:r>
              <a:rPr lang="lv-LV" dirty="0"/>
              <a:t>05.06</a:t>
            </a:r>
            <a:r>
              <a:rPr lang="en-US" dirty="0"/>
              <a:t>.20</a:t>
            </a:r>
            <a:r>
              <a:rPr lang="lv-LV" dirty="0"/>
              <a:t>24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C5DDA5-8C2C-7ECD-6A99-2BC73DF3D811}"/>
              </a:ext>
            </a:extLst>
          </p:cNvPr>
          <p:cNvSpPr txBox="1"/>
          <p:nvPr/>
        </p:nvSpPr>
        <p:spPr>
          <a:xfrm>
            <a:off x="406400" y="136525"/>
            <a:ext cx="113792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PIENĀKUMI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0751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E89B6-F6F2-4F9C-BB25-D186FD52ED37}"/>
              </a:ext>
            </a:extLst>
          </p:cNvPr>
          <p:cNvCxnSpPr/>
          <p:nvPr/>
        </p:nvCxnSpPr>
        <p:spPr>
          <a:xfrm>
            <a:off x="0" y="6356350"/>
            <a:ext cx="12192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4132A66F-53EE-6D53-BC17-E5C6533EF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lv-LV" dirty="0"/>
              <a:t>Carnikavas pamatskola    </a:t>
            </a:r>
            <a:r>
              <a:rPr lang="en-US" dirty="0"/>
              <a:t>|   </a:t>
            </a:r>
            <a:r>
              <a:rPr lang="lv-LV" dirty="0"/>
              <a:t>05.06</a:t>
            </a:r>
            <a:r>
              <a:rPr lang="en-US" dirty="0"/>
              <a:t>.20</a:t>
            </a:r>
            <a:r>
              <a:rPr lang="lv-LV" dirty="0"/>
              <a:t>24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C5DDA5-8C2C-7ECD-6A99-2BC73DF3D811}"/>
              </a:ext>
            </a:extLst>
          </p:cNvPr>
          <p:cNvSpPr txBox="1"/>
          <p:nvPr/>
        </p:nvSpPr>
        <p:spPr>
          <a:xfrm>
            <a:off x="406400" y="136525"/>
            <a:ext cx="113792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PIENĀKUMI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Montserrat" pitchFamily="2" charset="77"/>
            </a:endParaRPr>
          </a:p>
        </p:txBody>
      </p:sp>
      <p:sp>
        <p:nvSpPr>
          <p:cNvPr id="5" name="Satura vietturis 7">
            <a:extLst>
              <a:ext uri="{FF2B5EF4-FFF2-40B4-BE49-F238E27FC236}">
                <a16:creationId xmlns:a16="http://schemas.microsoft.com/office/drawing/2014/main" id="{603BD564-D2AF-217F-4D44-B9813B0AEB51}"/>
              </a:ext>
            </a:extLst>
          </p:cNvPr>
          <p:cNvSpPr txBox="1">
            <a:spLocks/>
          </p:cNvSpPr>
          <p:nvPr/>
        </p:nvSpPr>
        <p:spPr bwMode="auto">
          <a:xfrm>
            <a:off x="418592" y="2426207"/>
            <a:ext cx="11480800" cy="1002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lv-LV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Izglītības metodiķis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lv-LV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(profesijas kods 2351 01) </a:t>
            </a:r>
          </a:p>
        </p:txBody>
      </p:sp>
    </p:spTree>
    <p:extLst>
      <p:ext uri="{BB962C8B-B14F-4D97-AF65-F5344CB8AC3E}">
        <p14:creationId xmlns:p14="http://schemas.microsoft.com/office/powerpoint/2010/main" val="309174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E89B6-F6F2-4F9C-BB25-D186FD52ED37}"/>
              </a:ext>
            </a:extLst>
          </p:cNvPr>
          <p:cNvCxnSpPr/>
          <p:nvPr/>
        </p:nvCxnSpPr>
        <p:spPr>
          <a:xfrm>
            <a:off x="0" y="6356350"/>
            <a:ext cx="12192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9450732E-1945-3C47-25A2-115C6141C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9598" y="136525"/>
            <a:ext cx="6272804" cy="6272804"/>
          </a:xfrm>
          <a:prstGeom prst="rect">
            <a:avLst/>
          </a:prstGeom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3F1ACBE2-3FFA-F0A8-5576-B11CF6A06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lv-LV" dirty="0"/>
              <a:t>Carnikavas pamatskola    </a:t>
            </a:r>
            <a:r>
              <a:rPr lang="en-US" dirty="0"/>
              <a:t>|   </a:t>
            </a:r>
            <a:r>
              <a:rPr lang="lv-LV" dirty="0"/>
              <a:t>05.06</a:t>
            </a:r>
            <a:r>
              <a:rPr lang="en-US" dirty="0"/>
              <a:t>.20</a:t>
            </a:r>
            <a:r>
              <a:rPr lang="lv-LV" dirty="0"/>
              <a:t>24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4268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165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Ginta Pavasara</dc:creator>
  <cp:lastModifiedBy>Sintija Tenisa</cp:lastModifiedBy>
  <cp:revision>80</cp:revision>
  <cp:lastPrinted>2022-12-06T11:26:56Z</cp:lastPrinted>
  <dcterms:created xsi:type="dcterms:W3CDTF">2019-01-14T18:08:04Z</dcterms:created>
  <dcterms:modified xsi:type="dcterms:W3CDTF">2024-06-12T10:42:31Z</dcterms:modified>
</cp:coreProperties>
</file>