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79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26DAF0-2143-D3D1-5CAB-85835F1AE252}" name="Inga Reke" initials="IR" userId="S::inga.reke@Adazi.lv::167744bb-0684-4468-985a-ae74807f07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730CF-C58A-4E8C-B0CB-32F6C0CF13F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00D236B-0BFB-4247-86D8-7F6A810DF5DA}">
      <dgm:prSet phldrT="[Text]" custT="1"/>
      <dgm:spPr/>
      <dgm:t>
        <a:bodyPr/>
        <a:lstStyle/>
        <a:p>
          <a:r>
            <a:rPr lang="lv-LV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2023./2024. mācību gads</a:t>
          </a:r>
        </a:p>
      </dgm:t>
    </dgm:pt>
    <dgm:pt modelId="{637E913C-FCB3-40B8-8763-76CA68DC28BB}" type="parTrans" cxnId="{6B381417-3E44-4374-99AE-FA4920EBC308}">
      <dgm:prSet/>
      <dgm:spPr/>
      <dgm:t>
        <a:bodyPr/>
        <a:lstStyle/>
        <a:p>
          <a:endParaRPr lang="lv-LV"/>
        </a:p>
      </dgm:t>
    </dgm:pt>
    <dgm:pt modelId="{245D3314-B400-411F-AEB1-7C5EBE17DD1B}" type="sibTrans" cxnId="{6B381417-3E44-4374-99AE-FA4920EBC308}">
      <dgm:prSet/>
      <dgm:spPr/>
      <dgm:t>
        <a:bodyPr/>
        <a:lstStyle/>
        <a:p>
          <a:endParaRPr lang="lv-LV"/>
        </a:p>
      </dgm:t>
    </dgm:pt>
    <dgm:pt modelId="{016D6613-9EA4-4A85-A3D4-B6622028E2C0}">
      <dgm:prSet phldrT="[Text]" custT="1"/>
      <dgm:spPr/>
      <dgm:t>
        <a:bodyPr/>
        <a:lstStyle/>
        <a:p>
          <a:r>
            <a:rPr lang="lv-LV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2024./2025. mācību gads</a:t>
          </a:r>
        </a:p>
      </dgm:t>
    </dgm:pt>
    <dgm:pt modelId="{A266070E-703B-44A2-9BE7-2792588D0278}" type="parTrans" cxnId="{EBA4093A-5B46-4EB1-8176-7D2B430E0746}">
      <dgm:prSet/>
      <dgm:spPr/>
      <dgm:t>
        <a:bodyPr/>
        <a:lstStyle/>
        <a:p>
          <a:endParaRPr lang="lv-LV"/>
        </a:p>
      </dgm:t>
    </dgm:pt>
    <dgm:pt modelId="{68636E33-A08A-4225-AEC7-044CC6F59C18}" type="sibTrans" cxnId="{EBA4093A-5B46-4EB1-8176-7D2B430E0746}">
      <dgm:prSet/>
      <dgm:spPr/>
      <dgm:t>
        <a:bodyPr/>
        <a:lstStyle/>
        <a:p>
          <a:endParaRPr lang="lv-LV"/>
        </a:p>
      </dgm:t>
    </dgm:pt>
    <dgm:pt modelId="{6A87689C-6B18-46DB-83B4-27EF088C8C4C}" type="pres">
      <dgm:prSet presAssocID="{243730CF-C58A-4E8C-B0CB-32F6C0CF13F8}" presName="Name0" presStyleCnt="0">
        <dgm:presLayoutVars>
          <dgm:dir/>
          <dgm:resizeHandles val="exact"/>
        </dgm:presLayoutVars>
      </dgm:prSet>
      <dgm:spPr/>
    </dgm:pt>
    <dgm:pt modelId="{28B40D20-6A8F-417E-8814-A5D3D2BAC13D}" type="pres">
      <dgm:prSet presAssocID="{243730CF-C58A-4E8C-B0CB-32F6C0CF13F8}" presName="arrow" presStyleLbl="bgShp" presStyleIdx="0" presStyleCnt="1"/>
      <dgm:spPr/>
    </dgm:pt>
    <dgm:pt modelId="{C7A54127-6CF1-42C3-9963-4779B1350C80}" type="pres">
      <dgm:prSet presAssocID="{243730CF-C58A-4E8C-B0CB-32F6C0CF13F8}" presName="points" presStyleCnt="0"/>
      <dgm:spPr/>
    </dgm:pt>
    <dgm:pt modelId="{73746EFE-CCD3-4A8A-90A2-C3A344471A13}" type="pres">
      <dgm:prSet presAssocID="{300D236B-0BFB-4247-86D8-7F6A810DF5DA}" presName="compositeA" presStyleCnt="0"/>
      <dgm:spPr/>
    </dgm:pt>
    <dgm:pt modelId="{759BE258-8CD8-413C-9E43-FF185ABB7362}" type="pres">
      <dgm:prSet presAssocID="{300D236B-0BFB-4247-86D8-7F6A810DF5DA}" presName="textA" presStyleLbl="revTx" presStyleIdx="0" presStyleCnt="2">
        <dgm:presLayoutVars>
          <dgm:bulletEnabled val="1"/>
        </dgm:presLayoutVars>
      </dgm:prSet>
      <dgm:spPr/>
    </dgm:pt>
    <dgm:pt modelId="{98364D43-540A-433C-B36F-02FEC955A06A}" type="pres">
      <dgm:prSet presAssocID="{300D236B-0BFB-4247-86D8-7F6A810DF5DA}" presName="circleA" presStyleLbl="node1" presStyleIdx="0" presStyleCnt="2"/>
      <dgm:spPr/>
    </dgm:pt>
    <dgm:pt modelId="{7143B4D3-A55F-47C1-8BE9-8AB2AE5C2165}" type="pres">
      <dgm:prSet presAssocID="{300D236B-0BFB-4247-86D8-7F6A810DF5DA}" presName="spaceA" presStyleCnt="0"/>
      <dgm:spPr/>
    </dgm:pt>
    <dgm:pt modelId="{88D0BDAF-08AA-4536-A043-47D49D4731B4}" type="pres">
      <dgm:prSet presAssocID="{245D3314-B400-411F-AEB1-7C5EBE17DD1B}" presName="space" presStyleCnt="0"/>
      <dgm:spPr/>
    </dgm:pt>
    <dgm:pt modelId="{B94BD096-5E42-4928-A90A-5D55844987D0}" type="pres">
      <dgm:prSet presAssocID="{016D6613-9EA4-4A85-A3D4-B6622028E2C0}" presName="compositeB" presStyleCnt="0"/>
      <dgm:spPr/>
    </dgm:pt>
    <dgm:pt modelId="{9200E957-E953-4A39-B978-805A5B1FAAC7}" type="pres">
      <dgm:prSet presAssocID="{016D6613-9EA4-4A85-A3D4-B6622028E2C0}" presName="textB" presStyleLbl="revTx" presStyleIdx="1" presStyleCnt="2">
        <dgm:presLayoutVars>
          <dgm:bulletEnabled val="1"/>
        </dgm:presLayoutVars>
      </dgm:prSet>
      <dgm:spPr/>
    </dgm:pt>
    <dgm:pt modelId="{BB6DAAC4-CECF-45A7-AA59-BAD9042F4F93}" type="pres">
      <dgm:prSet presAssocID="{016D6613-9EA4-4A85-A3D4-B6622028E2C0}" presName="circleB" presStyleLbl="node1" presStyleIdx="1" presStyleCnt="2"/>
      <dgm:spPr/>
    </dgm:pt>
    <dgm:pt modelId="{919C2778-B651-4149-9FA6-75424D19BEBC}" type="pres">
      <dgm:prSet presAssocID="{016D6613-9EA4-4A85-A3D4-B6622028E2C0}" presName="spaceB" presStyleCnt="0"/>
      <dgm:spPr/>
    </dgm:pt>
  </dgm:ptLst>
  <dgm:cxnLst>
    <dgm:cxn modelId="{6B381417-3E44-4374-99AE-FA4920EBC308}" srcId="{243730CF-C58A-4E8C-B0CB-32F6C0CF13F8}" destId="{300D236B-0BFB-4247-86D8-7F6A810DF5DA}" srcOrd="0" destOrd="0" parTransId="{637E913C-FCB3-40B8-8763-76CA68DC28BB}" sibTransId="{245D3314-B400-411F-AEB1-7C5EBE17DD1B}"/>
    <dgm:cxn modelId="{EBA4093A-5B46-4EB1-8176-7D2B430E0746}" srcId="{243730CF-C58A-4E8C-B0CB-32F6C0CF13F8}" destId="{016D6613-9EA4-4A85-A3D4-B6622028E2C0}" srcOrd="1" destOrd="0" parTransId="{A266070E-703B-44A2-9BE7-2792588D0278}" sibTransId="{68636E33-A08A-4225-AEC7-044CC6F59C18}"/>
    <dgm:cxn modelId="{D721193B-7479-4218-89F9-CF618BC56CF3}" type="presOf" srcId="{243730CF-C58A-4E8C-B0CB-32F6C0CF13F8}" destId="{6A87689C-6B18-46DB-83B4-27EF088C8C4C}" srcOrd="0" destOrd="0" presId="urn:microsoft.com/office/officeart/2005/8/layout/hProcess11"/>
    <dgm:cxn modelId="{4281B892-604A-49C5-8AB5-CAADA63AFCA4}" type="presOf" srcId="{016D6613-9EA4-4A85-A3D4-B6622028E2C0}" destId="{9200E957-E953-4A39-B978-805A5B1FAAC7}" srcOrd="0" destOrd="0" presId="urn:microsoft.com/office/officeart/2005/8/layout/hProcess11"/>
    <dgm:cxn modelId="{FD0F0B9D-6937-494F-BDA2-F35635C7DBDA}" type="presOf" srcId="{300D236B-0BFB-4247-86D8-7F6A810DF5DA}" destId="{759BE258-8CD8-413C-9E43-FF185ABB7362}" srcOrd="0" destOrd="0" presId="urn:microsoft.com/office/officeart/2005/8/layout/hProcess11"/>
    <dgm:cxn modelId="{B05727E1-9F42-4D39-A28A-3A96E313E24C}" type="presParOf" srcId="{6A87689C-6B18-46DB-83B4-27EF088C8C4C}" destId="{28B40D20-6A8F-417E-8814-A5D3D2BAC13D}" srcOrd="0" destOrd="0" presId="urn:microsoft.com/office/officeart/2005/8/layout/hProcess11"/>
    <dgm:cxn modelId="{091F5A10-A56F-4DA0-870F-AFE4371A348A}" type="presParOf" srcId="{6A87689C-6B18-46DB-83B4-27EF088C8C4C}" destId="{C7A54127-6CF1-42C3-9963-4779B1350C80}" srcOrd="1" destOrd="0" presId="urn:microsoft.com/office/officeart/2005/8/layout/hProcess11"/>
    <dgm:cxn modelId="{F43AA252-F00B-4975-ABD4-8816D8A76B08}" type="presParOf" srcId="{C7A54127-6CF1-42C3-9963-4779B1350C80}" destId="{73746EFE-CCD3-4A8A-90A2-C3A344471A13}" srcOrd="0" destOrd="0" presId="urn:microsoft.com/office/officeart/2005/8/layout/hProcess11"/>
    <dgm:cxn modelId="{F3C49CB8-9FCF-4258-BEF6-D4CD728A4B6D}" type="presParOf" srcId="{73746EFE-CCD3-4A8A-90A2-C3A344471A13}" destId="{759BE258-8CD8-413C-9E43-FF185ABB7362}" srcOrd="0" destOrd="0" presId="urn:microsoft.com/office/officeart/2005/8/layout/hProcess11"/>
    <dgm:cxn modelId="{F446B793-2A0E-430A-B6FC-009A9A1CEA80}" type="presParOf" srcId="{73746EFE-CCD3-4A8A-90A2-C3A344471A13}" destId="{98364D43-540A-433C-B36F-02FEC955A06A}" srcOrd="1" destOrd="0" presId="urn:microsoft.com/office/officeart/2005/8/layout/hProcess11"/>
    <dgm:cxn modelId="{5E0D219B-933B-41D7-8019-B50D727DC4C1}" type="presParOf" srcId="{73746EFE-CCD3-4A8A-90A2-C3A344471A13}" destId="{7143B4D3-A55F-47C1-8BE9-8AB2AE5C2165}" srcOrd="2" destOrd="0" presId="urn:microsoft.com/office/officeart/2005/8/layout/hProcess11"/>
    <dgm:cxn modelId="{1E447F66-FE6E-4B48-8935-F94E6B30109B}" type="presParOf" srcId="{C7A54127-6CF1-42C3-9963-4779B1350C80}" destId="{88D0BDAF-08AA-4536-A043-47D49D4731B4}" srcOrd="1" destOrd="0" presId="urn:microsoft.com/office/officeart/2005/8/layout/hProcess11"/>
    <dgm:cxn modelId="{4542337C-8C53-4710-9DFC-38F48C0E7D5D}" type="presParOf" srcId="{C7A54127-6CF1-42C3-9963-4779B1350C80}" destId="{B94BD096-5E42-4928-A90A-5D55844987D0}" srcOrd="2" destOrd="0" presId="urn:microsoft.com/office/officeart/2005/8/layout/hProcess11"/>
    <dgm:cxn modelId="{B16DF1DB-1D2A-4F5C-9926-B8BF8C5D7AF2}" type="presParOf" srcId="{B94BD096-5E42-4928-A90A-5D55844987D0}" destId="{9200E957-E953-4A39-B978-805A5B1FAAC7}" srcOrd="0" destOrd="0" presId="urn:microsoft.com/office/officeart/2005/8/layout/hProcess11"/>
    <dgm:cxn modelId="{89A6BEAF-AB04-4B17-8C42-DFD281D60061}" type="presParOf" srcId="{B94BD096-5E42-4928-A90A-5D55844987D0}" destId="{BB6DAAC4-CECF-45A7-AA59-BAD9042F4F93}" srcOrd="1" destOrd="0" presId="urn:microsoft.com/office/officeart/2005/8/layout/hProcess11"/>
    <dgm:cxn modelId="{63D8A5D7-9C5C-465D-8007-9F537A32976B}" type="presParOf" srcId="{B94BD096-5E42-4928-A90A-5D55844987D0}" destId="{919C2778-B651-4149-9FA6-75424D19BEB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EB4F3-DEEE-4C78-8F13-8763B5484A8D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F23218F-FC35-4A10-981F-85105711537A}">
      <dgm:prSet phldrT="[Text]"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 gadam</a:t>
          </a:r>
        </a:p>
      </dgm:t>
    </dgm:pt>
    <dgm:pt modelId="{139F95FA-88D4-4B90-B471-6834247F9647}" type="parTrans" cxnId="{9E9D6B78-6458-463A-8937-73343EB72A27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3D5B2-9A0F-49C6-A7B7-72A5E6814898}" type="sibTrans" cxnId="{9E9D6B78-6458-463A-8937-73343EB72A27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DF705-CB5D-44B8-8934-B783200EF9D2}">
      <dgm:prSet phldrT="[Text]"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396 096 </a:t>
          </a:r>
          <a:r>
            <a:rPr lang="lv-LV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euro</a:t>
          </a:r>
          <a:endParaRPr lang="lv-LV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628A8-ABFF-4C96-A510-87F458CCE3AD}" type="parTrans" cxnId="{2829ED3B-865E-44B7-B3E5-F81ACB6E3981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F9FCB-65D2-43B6-BE72-A28734BDEFAA}" type="sibTrans" cxnId="{2829ED3B-865E-44B7-B3E5-F81ACB6E3981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7832F-CCEF-414D-96C7-CAEDDE948A9E}">
      <dgm:prSet phldrT="[Text]"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 gadiem</a:t>
          </a:r>
        </a:p>
      </dgm:t>
    </dgm:pt>
    <dgm:pt modelId="{EF273F13-0726-48B1-8E5B-9F68A129DDA2}" type="parTrans" cxnId="{9E83357F-9DB5-48A7-9D22-DC209FE0FB06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82E2C-528D-4646-B018-4E48B275E466}" type="sibTrans" cxnId="{9E83357F-9DB5-48A7-9D22-DC209FE0FB06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51CAB-55ED-480F-8843-62092524EF91}">
      <dgm:prSet phldrT="[Text]"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1 188 288 </a:t>
          </a:r>
          <a:r>
            <a:rPr lang="lv-LV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euro</a:t>
          </a:r>
          <a:endParaRPr lang="lv-LV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68734-F91A-4B4A-8C1A-810FEEABB425}" type="parTrans" cxnId="{71BF3A8D-D467-483A-802C-9EB08EC54051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B0437-8D8E-4F7F-9A40-1C2660769025}" type="sibTrans" cxnId="{71BF3A8D-D467-483A-802C-9EB08EC54051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E80E4-D9AE-4B0D-9EED-F55FD495F999}">
      <dgm:prSet phldrT="[Text]"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5 gadiem</a:t>
          </a:r>
        </a:p>
      </dgm:t>
    </dgm:pt>
    <dgm:pt modelId="{AD0E22EA-5173-481E-9A90-C05FC7AE68A8}" type="parTrans" cxnId="{96B5B176-158F-4155-9EA5-FE6EA09505B0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46000-ED9C-4641-A97B-00FD3855651A}" type="sibTrans" cxnId="{96B5B176-158F-4155-9EA5-FE6EA09505B0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0D542-ABEF-41C1-AAA8-E8B45FD4EED7}">
      <dgm:prSet phldrT="[Text]"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1 980 480 </a:t>
          </a:r>
          <a:r>
            <a:rPr lang="lv-LV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euro</a:t>
          </a:r>
          <a:endParaRPr lang="lv-LV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FB69A-5755-487F-BBF5-EA2B5F96646A}" type="parTrans" cxnId="{823C6BB1-992F-4184-B3B8-FBA1235D3FE6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E57DB-E057-4D4B-B613-BA449C84EC30}" type="sibTrans" cxnId="{823C6BB1-992F-4184-B3B8-FBA1235D3FE6}">
      <dgm:prSet/>
      <dgm:spPr/>
      <dgm:t>
        <a:bodyPr/>
        <a:lstStyle/>
        <a:p>
          <a:endParaRPr lang="lv-LV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0596A-DCA6-459B-94A9-27756A9CFB65}" type="pres">
      <dgm:prSet presAssocID="{FE4EB4F3-DEEE-4C78-8F13-8763B5484A8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62DC439-6085-4FB1-BE7F-6C641DD0C070}" type="pres">
      <dgm:prSet presAssocID="{9F23218F-FC35-4A10-981F-85105711537A}" presName="ParentComposite" presStyleCnt="0"/>
      <dgm:spPr/>
    </dgm:pt>
    <dgm:pt modelId="{B2804894-4280-40AA-A193-8A35D2497079}" type="pres">
      <dgm:prSet presAssocID="{9F23218F-FC35-4A10-981F-85105711537A}" presName="Chord" presStyleLbl="bgShp" presStyleIdx="0" presStyleCnt="3"/>
      <dgm:spPr/>
    </dgm:pt>
    <dgm:pt modelId="{431D11C0-88F7-4FAA-BFCD-F23D8968721C}" type="pres">
      <dgm:prSet presAssocID="{9F23218F-FC35-4A10-981F-85105711537A}" presName="Pie" presStyleLbl="alignNode1" presStyleIdx="0" presStyleCnt="3"/>
      <dgm:spPr>
        <a:solidFill>
          <a:srgbClr val="FF0000"/>
        </a:solidFill>
      </dgm:spPr>
    </dgm:pt>
    <dgm:pt modelId="{D723D01D-084E-42CA-9394-CCA3DBE22942}" type="pres">
      <dgm:prSet presAssocID="{9F23218F-FC35-4A10-981F-85105711537A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87CB7D57-11E7-4CAD-A178-3CDD109BD3C1}" type="pres">
      <dgm:prSet presAssocID="{413F9FCB-65D2-43B6-BE72-A28734BDEFAA}" presName="negSibTrans" presStyleCnt="0"/>
      <dgm:spPr/>
    </dgm:pt>
    <dgm:pt modelId="{5445ABA1-DC82-4102-83FE-04324E4001EC}" type="pres">
      <dgm:prSet presAssocID="{9F23218F-FC35-4A10-981F-85105711537A}" presName="composite" presStyleCnt="0"/>
      <dgm:spPr/>
    </dgm:pt>
    <dgm:pt modelId="{1B50AC1E-728F-4E87-8BAF-986F7C6E1350}" type="pres">
      <dgm:prSet presAssocID="{9F23218F-FC35-4A10-981F-85105711537A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DB31F31-E738-438C-BD1A-89ED24BA1A28}" type="pres">
      <dgm:prSet presAssocID="{E493D5B2-9A0F-49C6-A7B7-72A5E6814898}" presName="sibTrans" presStyleCnt="0"/>
      <dgm:spPr/>
    </dgm:pt>
    <dgm:pt modelId="{43B2A1B9-8A9A-45A4-BA16-F8B10E8E17EA}" type="pres">
      <dgm:prSet presAssocID="{0277832F-CCEF-414D-96C7-CAEDDE948A9E}" presName="ParentComposite" presStyleCnt="0"/>
      <dgm:spPr/>
    </dgm:pt>
    <dgm:pt modelId="{3A4EBE31-AE9D-43DA-8F5B-B79310FBB3B4}" type="pres">
      <dgm:prSet presAssocID="{0277832F-CCEF-414D-96C7-CAEDDE948A9E}" presName="Chord" presStyleLbl="bgShp" presStyleIdx="1" presStyleCnt="3"/>
      <dgm:spPr/>
    </dgm:pt>
    <dgm:pt modelId="{CA8E4FE9-A796-49A7-A92A-4AE75DFD150E}" type="pres">
      <dgm:prSet presAssocID="{0277832F-CCEF-414D-96C7-CAEDDE948A9E}" presName="Pie" presStyleLbl="alignNode1" presStyleIdx="1" presStyleCnt="3"/>
      <dgm:spPr>
        <a:solidFill>
          <a:srgbClr val="FF0000"/>
        </a:solidFill>
      </dgm:spPr>
    </dgm:pt>
    <dgm:pt modelId="{0F9042DA-F21D-4268-AC85-C15593C8B670}" type="pres">
      <dgm:prSet presAssocID="{0277832F-CCEF-414D-96C7-CAEDDE948A9E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3A93BCC2-94CA-4070-A41A-ED00BCF78A56}" type="pres">
      <dgm:prSet presAssocID="{F81B0437-8D8E-4F7F-9A40-1C2660769025}" presName="negSibTrans" presStyleCnt="0"/>
      <dgm:spPr/>
    </dgm:pt>
    <dgm:pt modelId="{597F6AE1-6B75-43BC-A483-F54FF13FFF5C}" type="pres">
      <dgm:prSet presAssocID="{0277832F-CCEF-414D-96C7-CAEDDE948A9E}" presName="composite" presStyleCnt="0"/>
      <dgm:spPr/>
    </dgm:pt>
    <dgm:pt modelId="{958E6B7B-F075-40F0-8C0D-5B4714A56E51}" type="pres">
      <dgm:prSet presAssocID="{0277832F-CCEF-414D-96C7-CAEDDE948A9E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F6284C6-9AA2-4D43-845B-AB755F4A029A}" type="pres">
      <dgm:prSet presAssocID="{EE482E2C-528D-4646-B018-4E48B275E466}" presName="sibTrans" presStyleCnt="0"/>
      <dgm:spPr/>
    </dgm:pt>
    <dgm:pt modelId="{52B321D2-3BCC-40E3-A142-43050B99DE8C}" type="pres">
      <dgm:prSet presAssocID="{B3DE80E4-D9AE-4B0D-9EED-F55FD495F999}" presName="ParentComposite" presStyleCnt="0"/>
      <dgm:spPr/>
    </dgm:pt>
    <dgm:pt modelId="{3547944A-090D-4058-BD0E-43707C97183E}" type="pres">
      <dgm:prSet presAssocID="{B3DE80E4-D9AE-4B0D-9EED-F55FD495F999}" presName="Chord" presStyleLbl="bgShp" presStyleIdx="2" presStyleCnt="3"/>
      <dgm:spPr/>
    </dgm:pt>
    <dgm:pt modelId="{952B8A89-C8CA-4D44-961E-7DA010DBE8D9}" type="pres">
      <dgm:prSet presAssocID="{B3DE80E4-D9AE-4B0D-9EED-F55FD495F999}" presName="Pie" presStyleLbl="alignNode1" presStyleIdx="2" presStyleCnt="3"/>
      <dgm:spPr>
        <a:solidFill>
          <a:srgbClr val="FF0000"/>
        </a:solidFill>
      </dgm:spPr>
    </dgm:pt>
    <dgm:pt modelId="{3962CA7C-A271-4E15-9393-F556074D22DF}" type="pres">
      <dgm:prSet presAssocID="{B3DE80E4-D9AE-4B0D-9EED-F55FD495F999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0DD3A19A-3E2B-46CB-B9D3-49CFB45C4B0F}" type="pres">
      <dgm:prSet presAssocID="{234E57DB-E057-4D4B-B613-BA449C84EC30}" presName="negSibTrans" presStyleCnt="0"/>
      <dgm:spPr/>
    </dgm:pt>
    <dgm:pt modelId="{5F6484A3-D257-488D-AE6F-62510B7532CD}" type="pres">
      <dgm:prSet presAssocID="{B3DE80E4-D9AE-4B0D-9EED-F55FD495F999}" presName="composite" presStyleCnt="0"/>
      <dgm:spPr/>
    </dgm:pt>
    <dgm:pt modelId="{670560DD-6784-411D-8E88-1D09FDBBBE2C}" type="pres">
      <dgm:prSet presAssocID="{B3DE80E4-D9AE-4B0D-9EED-F55FD495F999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4E1C918-712F-4302-A54A-ADB67A6BB5CA}" type="presOf" srcId="{9F23218F-FC35-4A10-981F-85105711537A}" destId="{D723D01D-084E-42CA-9394-CCA3DBE22942}" srcOrd="0" destOrd="0" presId="urn:microsoft.com/office/officeart/2009/3/layout/PieProcess"/>
    <dgm:cxn modelId="{58FD3835-DB2E-48EA-B500-DB175801C5A7}" type="presOf" srcId="{FE4EB4F3-DEEE-4C78-8F13-8763B5484A8D}" destId="{2B90596A-DCA6-459B-94A9-27756A9CFB65}" srcOrd="0" destOrd="0" presId="urn:microsoft.com/office/officeart/2009/3/layout/PieProcess"/>
    <dgm:cxn modelId="{2829ED3B-865E-44B7-B3E5-F81ACB6E3981}" srcId="{9F23218F-FC35-4A10-981F-85105711537A}" destId="{E58DF705-CB5D-44B8-8934-B783200EF9D2}" srcOrd="0" destOrd="0" parTransId="{3BD628A8-ABFF-4C96-A510-87F458CCE3AD}" sibTransId="{413F9FCB-65D2-43B6-BE72-A28734BDEFAA}"/>
    <dgm:cxn modelId="{77C0885D-C1EE-442D-AC76-595334B37074}" type="presOf" srcId="{0B351CAB-55ED-480F-8843-62092524EF91}" destId="{958E6B7B-F075-40F0-8C0D-5B4714A56E51}" srcOrd="0" destOrd="0" presId="urn:microsoft.com/office/officeart/2009/3/layout/PieProcess"/>
    <dgm:cxn modelId="{9963B449-38BB-40AF-A175-EE16D2656302}" type="presOf" srcId="{0277832F-CCEF-414D-96C7-CAEDDE948A9E}" destId="{0F9042DA-F21D-4268-AC85-C15593C8B670}" srcOrd="0" destOrd="0" presId="urn:microsoft.com/office/officeart/2009/3/layout/PieProcess"/>
    <dgm:cxn modelId="{96B5B176-158F-4155-9EA5-FE6EA09505B0}" srcId="{FE4EB4F3-DEEE-4C78-8F13-8763B5484A8D}" destId="{B3DE80E4-D9AE-4B0D-9EED-F55FD495F999}" srcOrd="2" destOrd="0" parTransId="{AD0E22EA-5173-481E-9A90-C05FC7AE68A8}" sibTransId="{A0146000-ED9C-4641-A97B-00FD3855651A}"/>
    <dgm:cxn modelId="{9E9D6B78-6458-463A-8937-73343EB72A27}" srcId="{FE4EB4F3-DEEE-4C78-8F13-8763B5484A8D}" destId="{9F23218F-FC35-4A10-981F-85105711537A}" srcOrd="0" destOrd="0" parTransId="{139F95FA-88D4-4B90-B471-6834247F9647}" sibTransId="{E493D5B2-9A0F-49C6-A7B7-72A5E6814898}"/>
    <dgm:cxn modelId="{9E83357F-9DB5-48A7-9D22-DC209FE0FB06}" srcId="{FE4EB4F3-DEEE-4C78-8F13-8763B5484A8D}" destId="{0277832F-CCEF-414D-96C7-CAEDDE948A9E}" srcOrd="1" destOrd="0" parTransId="{EF273F13-0726-48B1-8E5B-9F68A129DDA2}" sibTransId="{EE482E2C-528D-4646-B018-4E48B275E466}"/>
    <dgm:cxn modelId="{71BF3A8D-D467-483A-802C-9EB08EC54051}" srcId="{0277832F-CCEF-414D-96C7-CAEDDE948A9E}" destId="{0B351CAB-55ED-480F-8843-62092524EF91}" srcOrd="0" destOrd="0" parTransId="{A0F68734-F91A-4B4A-8C1A-810FEEABB425}" sibTransId="{F81B0437-8D8E-4F7F-9A40-1C2660769025}"/>
    <dgm:cxn modelId="{7005B593-C363-4577-95FC-AE17573257C2}" type="presOf" srcId="{E58DF705-CB5D-44B8-8934-B783200EF9D2}" destId="{1B50AC1E-728F-4E87-8BAF-986F7C6E1350}" srcOrd="0" destOrd="0" presId="urn:microsoft.com/office/officeart/2009/3/layout/PieProcess"/>
    <dgm:cxn modelId="{823C6BB1-992F-4184-B3B8-FBA1235D3FE6}" srcId="{B3DE80E4-D9AE-4B0D-9EED-F55FD495F999}" destId="{68C0D542-ABEF-41C1-AAA8-E8B45FD4EED7}" srcOrd="0" destOrd="0" parTransId="{872FB69A-5755-487F-BBF5-EA2B5F96646A}" sibTransId="{234E57DB-E057-4D4B-B613-BA449C84EC30}"/>
    <dgm:cxn modelId="{E8B78CBE-6294-4453-8146-80E09DC19A49}" type="presOf" srcId="{68C0D542-ABEF-41C1-AAA8-E8B45FD4EED7}" destId="{670560DD-6784-411D-8E88-1D09FDBBBE2C}" srcOrd="0" destOrd="0" presId="urn:microsoft.com/office/officeart/2009/3/layout/PieProcess"/>
    <dgm:cxn modelId="{33A861DC-FA2C-4F5E-801F-96DD089E8E42}" type="presOf" srcId="{B3DE80E4-D9AE-4B0D-9EED-F55FD495F999}" destId="{3962CA7C-A271-4E15-9393-F556074D22DF}" srcOrd="0" destOrd="0" presId="urn:microsoft.com/office/officeart/2009/3/layout/PieProcess"/>
    <dgm:cxn modelId="{CFC07B14-34CA-40EB-86B2-EE4B867BCFCD}" type="presParOf" srcId="{2B90596A-DCA6-459B-94A9-27756A9CFB65}" destId="{F62DC439-6085-4FB1-BE7F-6C641DD0C070}" srcOrd="0" destOrd="0" presId="urn:microsoft.com/office/officeart/2009/3/layout/PieProcess"/>
    <dgm:cxn modelId="{184F50C7-EE96-4254-89F3-43446E447B8A}" type="presParOf" srcId="{F62DC439-6085-4FB1-BE7F-6C641DD0C070}" destId="{B2804894-4280-40AA-A193-8A35D2497079}" srcOrd="0" destOrd="0" presId="urn:microsoft.com/office/officeart/2009/3/layout/PieProcess"/>
    <dgm:cxn modelId="{1B9B006F-B143-42A3-A395-AAE21C9BF6E6}" type="presParOf" srcId="{F62DC439-6085-4FB1-BE7F-6C641DD0C070}" destId="{431D11C0-88F7-4FAA-BFCD-F23D8968721C}" srcOrd="1" destOrd="0" presId="urn:microsoft.com/office/officeart/2009/3/layout/PieProcess"/>
    <dgm:cxn modelId="{7BAA64BE-959A-439F-8447-56BCE8F2C394}" type="presParOf" srcId="{F62DC439-6085-4FB1-BE7F-6C641DD0C070}" destId="{D723D01D-084E-42CA-9394-CCA3DBE22942}" srcOrd="2" destOrd="0" presId="urn:microsoft.com/office/officeart/2009/3/layout/PieProcess"/>
    <dgm:cxn modelId="{DB703D20-6ECD-4A5A-AE93-B70D6E07B26A}" type="presParOf" srcId="{2B90596A-DCA6-459B-94A9-27756A9CFB65}" destId="{87CB7D57-11E7-4CAD-A178-3CDD109BD3C1}" srcOrd="1" destOrd="0" presId="urn:microsoft.com/office/officeart/2009/3/layout/PieProcess"/>
    <dgm:cxn modelId="{AF1BA1D5-9027-408A-B0C2-92DABF433320}" type="presParOf" srcId="{2B90596A-DCA6-459B-94A9-27756A9CFB65}" destId="{5445ABA1-DC82-4102-83FE-04324E4001EC}" srcOrd="2" destOrd="0" presId="urn:microsoft.com/office/officeart/2009/3/layout/PieProcess"/>
    <dgm:cxn modelId="{E38D068F-6EB0-4A6D-94E7-438DA1277645}" type="presParOf" srcId="{5445ABA1-DC82-4102-83FE-04324E4001EC}" destId="{1B50AC1E-728F-4E87-8BAF-986F7C6E1350}" srcOrd="0" destOrd="0" presId="urn:microsoft.com/office/officeart/2009/3/layout/PieProcess"/>
    <dgm:cxn modelId="{3F77D85B-316D-4A54-9B02-9C70ED1D1DBB}" type="presParOf" srcId="{2B90596A-DCA6-459B-94A9-27756A9CFB65}" destId="{8DB31F31-E738-438C-BD1A-89ED24BA1A28}" srcOrd="3" destOrd="0" presId="urn:microsoft.com/office/officeart/2009/3/layout/PieProcess"/>
    <dgm:cxn modelId="{F72645B9-B10C-4110-AD6D-76789BAF5870}" type="presParOf" srcId="{2B90596A-DCA6-459B-94A9-27756A9CFB65}" destId="{43B2A1B9-8A9A-45A4-BA16-F8B10E8E17EA}" srcOrd="4" destOrd="0" presId="urn:microsoft.com/office/officeart/2009/3/layout/PieProcess"/>
    <dgm:cxn modelId="{C48ED560-1FB0-4C97-8270-86BC946D1A03}" type="presParOf" srcId="{43B2A1B9-8A9A-45A4-BA16-F8B10E8E17EA}" destId="{3A4EBE31-AE9D-43DA-8F5B-B79310FBB3B4}" srcOrd="0" destOrd="0" presId="urn:microsoft.com/office/officeart/2009/3/layout/PieProcess"/>
    <dgm:cxn modelId="{4EFA452C-80B1-47E6-9B4D-E8F4C18953AE}" type="presParOf" srcId="{43B2A1B9-8A9A-45A4-BA16-F8B10E8E17EA}" destId="{CA8E4FE9-A796-49A7-A92A-4AE75DFD150E}" srcOrd="1" destOrd="0" presId="urn:microsoft.com/office/officeart/2009/3/layout/PieProcess"/>
    <dgm:cxn modelId="{83612AA1-7D1E-45EA-8A49-1279BBF1CD7B}" type="presParOf" srcId="{43B2A1B9-8A9A-45A4-BA16-F8B10E8E17EA}" destId="{0F9042DA-F21D-4268-AC85-C15593C8B670}" srcOrd="2" destOrd="0" presId="urn:microsoft.com/office/officeart/2009/3/layout/PieProcess"/>
    <dgm:cxn modelId="{EFF48080-9F15-4173-B923-5FF636A28A98}" type="presParOf" srcId="{2B90596A-DCA6-459B-94A9-27756A9CFB65}" destId="{3A93BCC2-94CA-4070-A41A-ED00BCF78A56}" srcOrd="5" destOrd="0" presId="urn:microsoft.com/office/officeart/2009/3/layout/PieProcess"/>
    <dgm:cxn modelId="{E7DB5AB3-4E31-4890-B4D2-6F769DE12CB1}" type="presParOf" srcId="{2B90596A-DCA6-459B-94A9-27756A9CFB65}" destId="{597F6AE1-6B75-43BC-A483-F54FF13FFF5C}" srcOrd="6" destOrd="0" presId="urn:microsoft.com/office/officeart/2009/3/layout/PieProcess"/>
    <dgm:cxn modelId="{60FEF7EE-09E6-495C-8FC2-BF6EA45C7F1D}" type="presParOf" srcId="{597F6AE1-6B75-43BC-A483-F54FF13FFF5C}" destId="{958E6B7B-F075-40F0-8C0D-5B4714A56E51}" srcOrd="0" destOrd="0" presId="urn:microsoft.com/office/officeart/2009/3/layout/PieProcess"/>
    <dgm:cxn modelId="{AB3D46C3-C193-40A8-ADB7-5047C1E5F24B}" type="presParOf" srcId="{2B90596A-DCA6-459B-94A9-27756A9CFB65}" destId="{9F6284C6-9AA2-4D43-845B-AB755F4A029A}" srcOrd="7" destOrd="0" presId="urn:microsoft.com/office/officeart/2009/3/layout/PieProcess"/>
    <dgm:cxn modelId="{BC89B710-28DD-4AB5-8B76-31893D3BC0D9}" type="presParOf" srcId="{2B90596A-DCA6-459B-94A9-27756A9CFB65}" destId="{52B321D2-3BCC-40E3-A142-43050B99DE8C}" srcOrd="8" destOrd="0" presId="urn:microsoft.com/office/officeart/2009/3/layout/PieProcess"/>
    <dgm:cxn modelId="{F2520955-B5CE-4B6F-AB34-330A3ACF75B4}" type="presParOf" srcId="{52B321D2-3BCC-40E3-A142-43050B99DE8C}" destId="{3547944A-090D-4058-BD0E-43707C97183E}" srcOrd="0" destOrd="0" presId="urn:microsoft.com/office/officeart/2009/3/layout/PieProcess"/>
    <dgm:cxn modelId="{37619958-0EC2-4266-B212-D04811AECB1A}" type="presParOf" srcId="{52B321D2-3BCC-40E3-A142-43050B99DE8C}" destId="{952B8A89-C8CA-4D44-961E-7DA010DBE8D9}" srcOrd="1" destOrd="0" presId="urn:microsoft.com/office/officeart/2009/3/layout/PieProcess"/>
    <dgm:cxn modelId="{978CF613-5FCE-4370-8B59-B046EABEB868}" type="presParOf" srcId="{52B321D2-3BCC-40E3-A142-43050B99DE8C}" destId="{3962CA7C-A271-4E15-9393-F556074D22DF}" srcOrd="2" destOrd="0" presId="urn:microsoft.com/office/officeart/2009/3/layout/PieProcess"/>
    <dgm:cxn modelId="{99D5C1F2-9FD5-46E0-9BD8-8ED1FB2E84D9}" type="presParOf" srcId="{2B90596A-DCA6-459B-94A9-27756A9CFB65}" destId="{0DD3A19A-3E2B-46CB-B9D3-49CFB45C4B0F}" srcOrd="9" destOrd="0" presId="urn:microsoft.com/office/officeart/2009/3/layout/PieProcess"/>
    <dgm:cxn modelId="{86511FB0-19D9-46E4-99BD-9EFDFBDE5C63}" type="presParOf" srcId="{2B90596A-DCA6-459B-94A9-27756A9CFB65}" destId="{5F6484A3-D257-488D-AE6F-62510B7532CD}" srcOrd="10" destOrd="0" presId="urn:microsoft.com/office/officeart/2009/3/layout/PieProcess"/>
    <dgm:cxn modelId="{98C74F35-75E0-4F37-A9B2-3C5074F0184C}" type="presParOf" srcId="{5F6484A3-D257-488D-AE6F-62510B7532CD}" destId="{670560DD-6784-411D-8E88-1D09FDBBBE2C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40D20-6A8F-417E-8814-A5D3D2BAC13D}">
      <dsp:nvSpPr>
        <dsp:cNvPr id="0" name=""/>
        <dsp:cNvSpPr/>
      </dsp:nvSpPr>
      <dsp:spPr>
        <a:xfrm>
          <a:off x="0" y="943490"/>
          <a:ext cx="6918384" cy="12579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BE258-8CD8-413C-9E43-FF185ABB7362}">
      <dsp:nvSpPr>
        <dsp:cNvPr id="0" name=""/>
        <dsp:cNvSpPr/>
      </dsp:nvSpPr>
      <dsp:spPr>
        <a:xfrm>
          <a:off x="76" y="0"/>
          <a:ext cx="3037265" cy="125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2023./2024. mācību gads</a:t>
          </a:r>
        </a:p>
      </dsp:txBody>
      <dsp:txXfrm>
        <a:off x="76" y="0"/>
        <a:ext cx="3037265" cy="1257986"/>
      </dsp:txXfrm>
    </dsp:sp>
    <dsp:sp modelId="{98364D43-540A-433C-B36F-02FEC955A06A}">
      <dsp:nvSpPr>
        <dsp:cNvPr id="0" name=""/>
        <dsp:cNvSpPr/>
      </dsp:nvSpPr>
      <dsp:spPr>
        <a:xfrm>
          <a:off x="1361460" y="1415235"/>
          <a:ext cx="314496" cy="314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0E957-E953-4A39-B978-805A5B1FAAC7}">
      <dsp:nvSpPr>
        <dsp:cNvPr id="0" name=""/>
        <dsp:cNvSpPr/>
      </dsp:nvSpPr>
      <dsp:spPr>
        <a:xfrm>
          <a:off x="3189204" y="1886980"/>
          <a:ext cx="3037265" cy="125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2024./2025. mācību gads</a:t>
          </a:r>
        </a:p>
      </dsp:txBody>
      <dsp:txXfrm>
        <a:off x="3189204" y="1886980"/>
        <a:ext cx="3037265" cy="1257986"/>
      </dsp:txXfrm>
    </dsp:sp>
    <dsp:sp modelId="{BB6DAAC4-CECF-45A7-AA59-BAD9042F4F93}">
      <dsp:nvSpPr>
        <dsp:cNvPr id="0" name=""/>
        <dsp:cNvSpPr/>
      </dsp:nvSpPr>
      <dsp:spPr>
        <a:xfrm>
          <a:off x="4550588" y="1415235"/>
          <a:ext cx="314496" cy="314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4894-4280-40AA-A193-8A35D2497079}">
      <dsp:nvSpPr>
        <dsp:cNvPr id="0" name=""/>
        <dsp:cNvSpPr/>
      </dsp:nvSpPr>
      <dsp:spPr>
        <a:xfrm>
          <a:off x="1441" y="441854"/>
          <a:ext cx="1133739" cy="113373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D11C0-88F7-4FAA-BFCD-F23D8968721C}">
      <dsp:nvSpPr>
        <dsp:cNvPr id="0" name=""/>
        <dsp:cNvSpPr/>
      </dsp:nvSpPr>
      <dsp:spPr>
        <a:xfrm>
          <a:off x="114815" y="555228"/>
          <a:ext cx="906991" cy="906991"/>
        </a:xfrm>
        <a:prstGeom prst="pie">
          <a:avLst>
            <a:gd name="adj1" fmla="val 126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3D01D-084E-42CA-9394-CCA3DBE22942}">
      <dsp:nvSpPr>
        <dsp:cNvPr id="0" name=""/>
        <dsp:cNvSpPr/>
      </dsp:nvSpPr>
      <dsp:spPr>
        <a:xfrm rot="16200000">
          <a:off x="-1302358" y="2992768"/>
          <a:ext cx="3287844" cy="68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gadam</a:t>
          </a:r>
        </a:p>
      </dsp:txBody>
      <dsp:txXfrm>
        <a:off x="-1302358" y="2992768"/>
        <a:ext cx="3287844" cy="680243"/>
      </dsp:txXfrm>
    </dsp:sp>
    <dsp:sp modelId="{1B50AC1E-728F-4E87-8BAF-986F7C6E1350}">
      <dsp:nvSpPr>
        <dsp:cNvPr id="0" name=""/>
        <dsp:cNvSpPr/>
      </dsp:nvSpPr>
      <dsp:spPr>
        <a:xfrm>
          <a:off x="795059" y="441854"/>
          <a:ext cx="2267479" cy="453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396 096 </a:t>
          </a:r>
          <a:r>
            <a:rPr lang="lv-LV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euro</a:t>
          </a:r>
          <a:endParaRPr lang="lv-LV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059" y="441854"/>
        <a:ext cx="2267479" cy="4534958"/>
      </dsp:txXfrm>
    </dsp:sp>
    <dsp:sp modelId="{3A4EBE31-AE9D-43DA-8F5B-B79310FBB3B4}">
      <dsp:nvSpPr>
        <dsp:cNvPr id="0" name=""/>
        <dsp:cNvSpPr/>
      </dsp:nvSpPr>
      <dsp:spPr>
        <a:xfrm>
          <a:off x="3414304" y="441854"/>
          <a:ext cx="1133739" cy="113373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E4FE9-A796-49A7-A92A-4AE75DFD150E}">
      <dsp:nvSpPr>
        <dsp:cNvPr id="0" name=""/>
        <dsp:cNvSpPr/>
      </dsp:nvSpPr>
      <dsp:spPr>
        <a:xfrm>
          <a:off x="3527678" y="555228"/>
          <a:ext cx="906991" cy="906991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042DA-F21D-4268-AC85-C15593C8B670}">
      <dsp:nvSpPr>
        <dsp:cNvPr id="0" name=""/>
        <dsp:cNvSpPr/>
      </dsp:nvSpPr>
      <dsp:spPr>
        <a:xfrm rot="16200000">
          <a:off x="2110503" y="2992768"/>
          <a:ext cx="3287844" cy="68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gadiem</a:t>
          </a:r>
        </a:p>
      </dsp:txBody>
      <dsp:txXfrm>
        <a:off x="2110503" y="2992768"/>
        <a:ext cx="3287844" cy="680243"/>
      </dsp:txXfrm>
    </dsp:sp>
    <dsp:sp modelId="{958E6B7B-F075-40F0-8C0D-5B4714A56E51}">
      <dsp:nvSpPr>
        <dsp:cNvPr id="0" name=""/>
        <dsp:cNvSpPr/>
      </dsp:nvSpPr>
      <dsp:spPr>
        <a:xfrm>
          <a:off x="4207922" y="441854"/>
          <a:ext cx="2267479" cy="453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1 188 288 </a:t>
          </a:r>
          <a:r>
            <a:rPr lang="lv-LV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euro</a:t>
          </a:r>
          <a:endParaRPr lang="lv-LV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7922" y="441854"/>
        <a:ext cx="2267479" cy="4534958"/>
      </dsp:txXfrm>
    </dsp:sp>
    <dsp:sp modelId="{3547944A-090D-4058-BD0E-43707C97183E}">
      <dsp:nvSpPr>
        <dsp:cNvPr id="0" name=""/>
        <dsp:cNvSpPr/>
      </dsp:nvSpPr>
      <dsp:spPr>
        <a:xfrm>
          <a:off x="6827166" y="441854"/>
          <a:ext cx="1133739" cy="113373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B8A89-C8CA-4D44-961E-7DA010DBE8D9}">
      <dsp:nvSpPr>
        <dsp:cNvPr id="0" name=""/>
        <dsp:cNvSpPr/>
      </dsp:nvSpPr>
      <dsp:spPr>
        <a:xfrm>
          <a:off x="6940540" y="555228"/>
          <a:ext cx="906991" cy="906991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2CA7C-A271-4E15-9393-F556074D22DF}">
      <dsp:nvSpPr>
        <dsp:cNvPr id="0" name=""/>
        <dsp:cNvSpPr/>
      </dsp:nvSpPr>
      <dsp:spPr>
        <a:xfrm rot="16200000">
          <a:off x="5523366" y="2992768"/>
          <a:ext cx="3287844" cy="68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 gadiem</a:t>
          </a:r>
        </a:p>
      </dsp:txBody>
      <dsp:txXfrm>
        <a:off x="5523366" y="2992768"/>
        <a:ext cx="3287844" cy="680243"/>
      </dsp:txXfrm>
    </dsp:sp>
    <dsp:sp modelId="{670560DD-6784-411D-8E88-1D09FDBBBE2C}">
      <dsp:nvSpPr>
        <dsp:cNvPr id="0" name=""/>
        <dsp:cNvSpPr/>
      </dsp:nvSpPr>
      <dsp:spPr>
        <a:xfrm>
          <a:off x="7620784" y="441854"/>
          <a:ext cx="2267479" cy="453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1 980 480 </a:t>
          </a:r>
          <a:r>
            <a:rPr lang="lv-LV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euro</a:t>
          </a:r>
          <a:endParaRPr lang="lv-LV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0784" y="441854"/>
        <a:ext cx="2267479" cy="453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4172-92B2-9870-D849-7E143A94C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4C279-C1F2-DECB-DCD2-8CAF5A918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9289-E383-4824-5B86-CEFFD7E0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4966A-C7CB-412C-8EFE-046A747E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8D70-0053-A0AD-9883-A15CCBBE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801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91D3-20FB-1746-6A36-8C6EB74D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C5CED-6EC7-8868-2B31-A5CA8C44A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7515-397F-263D-22C8-FBF37A08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E6DFE-F42F-1F1B-86F3-3F3F7366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98BB-08B8-B7C3-0E76-324F7067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966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A5E79-AAA9-FD64-A378-71ADF94BF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7783B-E7B6-8D45-0778-ADAA62FF2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BFA36-6D8F-947E-ADE0-64CA0AB1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E45A-811C-7479-3C3D-FFCC1CC2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C752-DFE9-4232-A578-825C398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124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24EA-10F1-68EC-349B-4633D7EB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24B6-FEB0-625A-2D17-A8B2A57BF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A33AC-A856-ED0A-0769-C96531AE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3EE50-0909-41BA-9AD8-0A16A283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64D34-1724-07BA-241B-1B1BF469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44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29BE-8BDA-47A5-7686-CEAFD601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6F162-C2CD-0B04-4542-B3BCC2CD4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E723C-C0D5-302E-30AA-D7DE01B4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A2AD-AEB5-330F-3A97-9D38A12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6D7C5-0DCD-7D62-8EA2-51271134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599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A8E7-A517-4A32-B3BD-8440CFD0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7C3E-32BF-BFED-D00F-D0391F30B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8450-CD5C-321E-76DC-975B3CF67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009B-8E28-0FEA-F857-DF28A666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25A72-3312-2FD7-BB7F-F4F2AA60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F0D4A-3158-BCA7-CC29-02529B0F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70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9C62-B8EB-243D-8C3A-C862B037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D9A24-4E9D-BB5C-5883-166D4647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8D1E1-B01F-0C58-14D1-2F228C2C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ECC58-528F-0B81-0141-F3388CDFC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6406F-8A6B-FC1F-FAC5-6DD9BBE1D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9159A-81CA-AB2C-06F7-8065460E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1007F-3D6F-2FEE-33AE-34239430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BF6D1-0BB9-C691-67B4-19902CCD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785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BFD5-F7CE-55F2-0EBD-6068783B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0206F-AE22-494A-DCF8-EC914C9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BE4CE-83EA-92DA-59F0-CF7CDC14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BCFB0-EF62-DE14-4E2B-33308064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40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BFDEF-517F-E053-66A9-BA93AD4A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C2B0A-E860-0BA9-3BD2-085B51EC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32742-1D46-055F-5B92-5AA2063C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933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4DD0-D6FE-CAD9-43F7-947EA442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1498-F36A-3D88-7CFD-9762C7F1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AF0B1-99C9-475A-AACE-570FF138D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F6668-793E-434B-EAAF-612F30FA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AFEFA-40D7-A92C-761F-F4026E93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F9BA8-A24F-E120-2600-D3F12FDC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262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C989-C551-C3E8-159E-0481F4BB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E949-3335-7D51-29D7-157EAFF69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A9DCB-CEF9-70DC-FE00-67979DD25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248D1-E62E-6BC2-9F3A-3D108351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8A68E-55F4-9638-9977-7A35F166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866C5-8355-A976-9E61-46AAABFE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21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4BFDD-CFA2-B3A8-77EB-BC116B77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947AD-A2DD-3E89-6022-D2FF14133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996A6-FECC-949A-F603-6FCD6B1FD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9E9C-C83B-44B9-AF58-DAD08056C1EE}" type="datetimeFigureOut">
              <a:rPr lang="lv-LV" smtClean="0"/>
              <a:t>23.05.2024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98C86-A2AA-A1D1-D687-FCF659B67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1C320-C64C-8594-4416-EBBCD7BC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34EA-8183-4C6A-B809-62DC9D2615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BF23-B54D-B323-44AF-0724D5042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3486" y="1691707"/>
            <a:ext cx="6259902" cy="2387600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Ziņojums par jaunu vietu pieejamību pašvaldības PII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3B676-07D9-47F2-DFE7-8FA442B38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232571" cy="2798762"/>
          </a:xfrm>
        </p:spPr>
        <p:txBody>
          <a:bodyPr>
            <a:normAutofit fontScale="92500" lnSpcReduction="10000"/>
          </a:bodyPr>
          <a:lstStyle/>
          <a:p>
            <a:pPr algn="r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Ziņotājs: Ligita Anspoka</a:t>
            </a:r>
          </a:p>
          <a:p>
            <a:pPr algn="r"/>
            <a:endParaRPr lang="lv-LV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08.05.2024.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FE560-4CE5-297A-F8CC-866528236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59" y="120768"/>
            <a:ext cx="4652963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4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791E-7F7B-5EAA-9940-3073E5E4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Lēmums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0C3C-8965-F848-34DF-C6032AE0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Pašvaldība 2023. gada 28. decembra lēmumā 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Nr. 498 “Par bērnu skaitu izmaiņām Ādažu vidusskolas pirmsskolas grupās” nolēma Ādažu vidusskolā (turpmāk – ĀVS) samazināt bērnu skaitu pirmsskolas izglītības posmā un no 2024. gada 1. septembra nodrošināt pašreiz pirmsskolas lietošanā esošu </a:t>
            </a:r>
            <a:r>
              <a:rPr lang="lv-LV" sz="24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telpu pielāgošanu 5. - 12. klašu mācību procesa nodrošināšanai. </a:t>
            </a:r>
          </a:p>
          <a:p>
            <a:pPr marL="0" indent="0" algn="just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EB951B-2E8F-8BC5-CF01-A229A7869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572230"/>
              </p:ext>
            </p:extLst>
          </p:nvPr>
        </p:nvGraphicFramePr>
        <p:xfrm>
          <a:off x="2636808" y="3243531"/>
          <a:ext cx="6918384" cy="314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EFE287-9FD3-7372-F001-3E175EDA9007}"/>
              </a:ext>
            </a:extLst>
          </p:cNvPr>
          <p:cNvSpPr txBox="1"/>
          <p:nvPr/>
        </p:nvSpPr>
        <p:spPr>
          <a:xfrm>
            <a:off x="3390181" y="536563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1141 bērns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733A8-FE65-B8B3-A280-5EED87B5F631}"/>
              </a:ext>
            </a:extLst>
          </p:cNvPr>
          <p:cNvSpPr txBox="1"/>
          <p:nvPr/>
        </p:nvSpPr>
        <p:spPr>
          <a:xfrm>
            <a:off x="6734355" y="4001294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1113 bērns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BF64C-CD38-7BA4-7767-6C085C3642BB}"/>
              </a:ext>
            </a:extLst>
          </p:cNvPr>
          <p:cNvSpPr txBox="1"/>
          <p:nvPr/>
        </p:nvSpPr>
        <p:spPr>
          <a:xfrm>
            <a:off x="3182429" y="6080286"/>
            <a:ext cx="604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Kopējais bērnu skaits Ādažu novada pašvaldības PII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E239B-F896-F043-24B4-DE963ADF1F3C}"/>
              </a:ext>
            </a:extLst>
          </p:cNvPr>
          <p:cNvSpPr txBox="1"/>
          <p:nvPr/>
        </p:nvSpPr>
        <p:spPr>
          <a:xfrm>
            <a:off x="5262113" y="4640557"/>
            <a:ext cx="216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- 28 bērni</a:t>
            </a:r>
          </a:p>
        </p:txBody>
      </p:sp>
    </p:spTree>
    <p:extLst>
      <p:ext uri="{BB962C8B-B14F-4D97-AF65-F5344CB8AC3E}">
        <p14:creationId xmlns:p14="http://schemas.microsoft.com/office/powerpoint/2010/main" val="101993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B8D5-BAC9-4BFF-1F18-A792C853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Problēma Nr.1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A9F9-D9F2-06E3-8BC8-CD97E56E6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Samazinās pirmsskolas vecuma bērnu skaits par 28 bērniem un nepieciešams papildus līdzfinansējums 137 760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(ņemot vērā ka 28 bērni un 410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 bērnu mēnesī). </a:t>
            </a:r>
          </a:p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Izdevumu samazinājums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ĀVS – </a:t>
            </a:r>
            <a:r>
              <a:rPr lang="lv-LV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118 112,49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pedagogu algas (1526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skolotāju palīgu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algas (930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bez piemaksām, atvaļinājuma pabalstiem, u.c. labumiem).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D27C2-4929-88A8-302F-CBF08EBE1F7D}"/>
              </a:ext>
            </a:extLst>
          </p:cNvPr>
          <p:cNvSpPr txBox="1"/>
          <p:nvPr/>
        </p:nvSpPr>
        <p:spPr>
          <a:xfrm>
            <a:off x="838200" y="4676993"/>
            <a:ext cx="10724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Bāzes izdevumu palielināšanās 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137 760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v-LV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118 112,49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19 647,51 </a:t>
            </a:r>
            <a:r>
              <a:rPr lang="lv-LV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(vienam gadam)</a:t>
            </a: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gados izdevumi par līdzfinansējumu 5 x 137 760 </a:t>
            </a:r>
            <a:r>
              <a:rPr lang="lv-LV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688 800 </a:t>
            </a:r>
            <a:r>
              <a:rPr lang="lv-LV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C490-423B-D0EA-C5BE-23A8DF9F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2528"/>
            <a:ext cx="10439400" cy="1077335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Problēma Nr.2 Ādažu vidusskolas telpu kapacitāte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8431A9-0ADE-1311-8AB3-FC02F1772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826493"/>
              </p:ext>
            </p:extLst>
          </p:nvPr>
        </p:nvGraphicFramePr>
        <p:xfrm>
          <a:off x="267419" y="4350793"/>
          <a:ext cx="9715499" cy="2136775"/>
        </p:xfrm>
        <a:graphic>
          <a:graphicData uri="http://schemas.openxmlformats.org/drawingml/2006/table">
            <a:tbl>
              <a:tblPr/>
              <a:tblGrid>
                <a:gridCol w="1205712">
                  <a:extLst>
                    <a:ext uri="{9D8B030D-6E8A-4147-A177-3AD203B41FA5}">
                      <a16:colId xmlns:a16="http://schemas.microsoft.com/office/drawing/2014/main" val="301857378"/>
                    </a:ext>
                  </a:extLst>
                </a:gridCol>
                <a:gridCol w="951878">
                  <a:extLst>
                    <a:ext uri="{9D8B030D-6E8A-4147-A177-3AD203B41FA5}">
                      <a16:colId xmlns:a16="http://schemas.microsoft.com/office/drawing/2014/main" val="1381731198"/>
                    </a:ext>
                  </a:extLst>
                </a:gridCol>
                <a:gridCol w="1056584">
                  <a:extLst>
                    <a:ext uri="{9D8B030D-6E8A-4147-A177-3AD203B41FA5}">
                      <a16:colId xmlns:a16="http://schemas.microsoft.com/office/drawing/2014/main" val="1134023869"/>
                    </a:ext>
                  </a:extLst>
                </a:gridCol>
                <a:gridCol w="1053411">
                  <a:extLst>
                    <a:ext uri="{9D8B030D-6E8A-4147-A177-3AD203B41FA5}">
                      <a16:colId xmlns:a16="http://schemas.microsoft.com/office/drawing/2014/main" val="3146503156"/>
                    </a:ext>
                  </a:extLst>
                </a:gridCol>
                <a:gridCol w="888419">
                  <a:extLst>
                    <a:ext uri="{9D8B030D-6E8A-4147-A177-3AD203B41FA5}">
                      <a16:colId xmlns:a16="http://schemas.microsoft.com/office/drawing/2014/main" val="3993527138"/>
                    </a:ext>
                  </a:extLst>
                </a:gridCol>
                <a:gridCol w="1015336">
                  <a:extLst>
                    <a:ext uri="{9D8B030D-6E8A-4147-A177-3AD203B41FA5}">
                      <a16:colId xmlns:a16="http://schemas.microsoft.com/office/drawing/2014/main" val="1801970450"/>
                    </a:ext>
                  </a:extLst>
                </a:gridCol>
                <a:gridCol w="1040720">
                  <a:extLst>
                    <a:ext uri="{9D8B030D-6E8A-4147-A177-3AD203B41FA5}">
                      <a16:colId xmlns:a16="http://schemas.microsoft.com/office/drawing/2014/main" val="1023703785"/>
                    </a:ext>
                  </a:extLst>
                </a:gridCol>
                <a:gridCol w="609202">
                  <a:extLst>
                    <a:ext uri="{9D8B030D-6E8A-4147-A177-3AD203B41FA5}">
                      <a16:colId xmlns:a16="http://schemas.microsoft.com/office/drawing/2014/main" val="82996789"/>
                    </a:ext>
                  </a:extLst>
                </a:gridCol>
                <a:gridCol w="828134">
                  <a:extLst>
                    <a:ext uri="{9D8B030D-6E8A-4147-A177-3AD203B41FA5}">
                      <a16:colId xmlns:a16="http://schemas.microsoft.com/office/drawing/2014/main" val="656160558"/>
                    </a:ext>
                  </a:extLst>
                </a:gridCol>
                <a:gridCol w="1066103">
                  <a:extLst>
                    <a:ext uri="{9D8B030D-6E8A-4147-A177-3AD203B41FA5}">
                      <a16:colId xmlns:a16="http://schemas.microsoft.com/office/drawing/2014/main" val="489481455"/>
                    </a:ext>
                  </a:extLst>
                </a:gridCol>
              </a:tblGrid>
              <a:tr h="40513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Ādaži, Attekas iela 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Ādaži, Gaujas iela 30 </a:t>
                      </a:r>
                      <a:b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</a:b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(ja samazina PII izglītības iestādē)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Ādaži, Gaujas iela 30 </a:t>
                      </a:r>
                      <a:b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</a:br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(ja nesamazina PII izglītības iestādē)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51221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Gads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Mācību telpu platība, 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Izglītojamo skaita prognoze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Platība uz vienu izglītojamo, 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Mācību telpu platība, 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Izglītojamo skaita prognoze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Platība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uz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vienu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izglītojamo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, 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Mācību telpu platība, 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Izglītojamo skaita prognoze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Platība uz vienu izglītojamo, 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9099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2023./2024.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915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34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2024./2025.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3062**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075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2025./2026.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969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3351**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331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2026./2027.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3351**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186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2027./2028.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Times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3351**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1317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Times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429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910668-293B-41CD-5A9E-E76D605AD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74257"/>
              </p:ext>
            </p:extLst>
          </p:nvPr>
        </p:nvGraphicFramePr>
        <p:xfrm>
          <a:off x="629728" y="1132016"/>
          <a:ext cx="10515602" cy="2773680"/>
        </p:xfrm>
        <a:graphic>
          <a:graphicData uri="http://schemas.openxmlformats.org/drawingml/2006/table">
            <a:tbl>
              <a:tblPr/>
              <a:tblGrid>
                <a:gridCol w="993518">
                  <a:extLst>
                    <a:ext uri="{9D8B030D-6E8A-4147-A177-3AD203B41FA5}">
                      <a16:colId xmlns:a16="http://schemas.microsoft.com/office/drawing/2014/main" val="2413404056"/>
                    </a:ext>
                  </a:extLst>
                </a:gridCol>
                <a:gridCol w="784356">
                  <a:extLst>
                    <a:ext uri="{9D8B030D-6E8A-4147-A177-3AD203B41FA5}">
                      <a16:colId xmlns:a16="http://schemas.microsoft.com/office/drawing/2014/main" val="2630400740"/>
                    </a:ext>
                  </a:extLst>
                </a:gridCol>
                <a:gridCol w="870635">
                  <a:extLst>
                    <a:ext uri="{9D8B030D-6E8A-4147-A177-3AD203B41FA5}">
                      <a16:colId xmlns:a16="http://schemas.microsoft.com/office/drawing/2014/main" val="3317601960"/>
                    </a:ext>
                  </a:extLst>
                </a:gridCol>
                <a:gridCol w="868021">
                  <a:extLst>
                    <a:ext uri="{9D8B030D-6E8A-4147-A177-3AD203B41FA5}">
                      <a16:colId xmlns:a16="http://schemas.microsoft.com/office/drawing/2014/main" val="3189416717"/>
                    </a:ext>
                  </a:extLst>
                </a:gridCol>
                <a:gridCol w="732066">
                  <a:extLst>
                    <a:ext uri="{9D8B030D-6E8A-4147-A177-3AD203B41FA5}">
                      <a16:colId xmlns:a16="http://schemas.microsoft.com/office/drawing/2014/main" val="1131968187"/>
                    </a:ext>
                  </a:extLst>
                </a:gridCol>
                <a:gridCol w="836647">
                  <a:extLst>
                    <a:ext uri="{9D8B030D-6E8A-4147-A177-3AD203B41FA5}">
                      <a16:colId xmlns:a16="http://schemas.microsoft.com/office/drawing/2014/main" val="1849278647"/>
                    </a:ext>
                  </a:extLst>
                </a:gridCol>
                <a:gridCol w="857562">
                  <a:extLst>
                    <a:ext uri="{9D8B030D-6E8A-4147-A177-3AD203B41FA5}">
                      <a16:colId xmlns:a16="http://schemas.microsoft.com/office/drawing/2014/main" val="223347690"/>
                    </a:ext>
                  </a:extLst>
                </a:gridCol>
                <a:gridCol w="501988">
                  <a:extLst>
                    <a:ext uri="{9D8B030D-6E8A-4147-A177-3AD203B41FA5}">
                      <a16:colId xmlns:a16="http://schemas.microsoft.com/office/drawing/2014/main" val="2086338363"/>
                    </a:ext>
                  </a:extLst>
                </a:gridCol>
                <a:gridCol w="682390">
                  <a:extLst>
                    <a:ext uri="{9D8B030D-6E8A-4147-A177-3AD203B41FA5}">
                      <a16:colId xmlns:a16="http://schemas.microsoft.com/office/drawing/2014/main" val="1056181013"/>
                    </a:ext>
                  </a:extLst>
                </a:gridCol>
                <a:gridCol w="878479">
                  <a:extLst>
                    <a:ext uri="{9D8B030D-6E8A-4147-A177-3AD203B41FA5}">
                      <a16:colId xmlns:a16="http://schemas.microsoft.com/office/drawing/2014/main" val="3178591888"/>
                    </a:ext>
                  </a:extLst>
                </a:gridCol>
                <a:gridCol w="501988">
                  <a:extLst>
                    <a:ext uri="{9D8B030D-6E8A-4147-A177-3AD203B41FA5}">
                      <a16:colId xmlns:a16="http://schemas.microsoft.com/office/drawing/2014/main" val="4118345462"/>
                    </a:ext>
                  </a:extLst>
                </a:gridCol>
                <a:gridCol w="501988">
                  <a:extLst>
                    <a:ext uri="{9D8B030D-6E8A-4147-A177-3AD203B41FA5}">
                      <a16:colId xmlns:a16="http://schemas.microsoft.com/office/drawing/2014/main" val="2728137070"/>
                    </a:ext>
                  </a:extLst>
                </a:gridCol>
                <a:gridCol w="501988">
                  <a:extLst>
                    <a:ext uri="{9D8B030D-6E8A-4147-A177-3AD203B41FA5}">
                      <a16:colId xmlns:a16="http://schemas.microsoft.com/office/drawing/2014/main" val="926176063"/>
                    </a:ext>
                  </a:extLst>
                </a:gridCol>
                <a:gridCol w="501988">
                  <a:extLst>
                    <a:ext uri="{9D8B030D-6E8A-4147-A177-3AD203B41FA5}">
                      <a16:colId xmlns:a16="http://schemas.microsoft.com/office/drawing/2014/main" val="194750305"/>
                    </a:ext>
                  </a:extLst>
                </a:gridCol>
                <a:gridCol w="501988">
                  <a:extLst>
                    <a:ext uri="{9D8B030D-6E8A-4147-A177-3AD203B41FA5}">
                      <a16:colId xmlns:a16="http://schemas.microsoft.com/office/drawing/2014/main" val="718386955"/>
                    </a:ext>
                  </a:extLst>
                </a:gridCol>
              </a:tblGrid>
              <a:tr h="16898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</a:rPr>
                        <a:t>Īstenošanas vieta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</a:rPr>
                        <a:t>Ādaži, Attekas iela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Times New Roman" panose="02020603050405020304" pitchFamily="18" charset="0"/>
                        </a:rPr>
                        <a:t>Ādaži, Gaujas iela 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656352"/>
                  </a:ext>
                </a:extLst>
              </a:tr>
              <a:tr h="15067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31653"/>
                  </a:ext>
                </a:extLst>
              </a:tr>
              <a:tr h="16479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2023./2024.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1089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10029"/>
                  </a:ext>
                </a:extLst>
              </a:tr>
              <a:tr h="16479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2024./2025.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1133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76878"/>
                  </a:ext>
                </a:extLst>
              </a:tr>
              <a:tr h="16479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2025./2026.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1195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43080"/>
                  </a:ext>
                </a:extLst>
              </a:tr>
              <a:tr h="16479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2026./2027.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982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24181"/>
                  </a:ext>
                </a:extLst>
              </a:tr>
              <a:tr h="16479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2027./2028. m.g.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Times New Roman" panose="02020603050405020304" pitchFamily="18" charset="0"/>
                        </a:rPr>
                        <a:t>1317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774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2F7E36-02CC-1D2C-B592-801DE6F29285}"/>
              </a:ext>
            </a:extLst>
          </p:cNvPr>
          <p:cNvSpPr txBox="1"/>
          <p:nvPr/>
        </p:nvSpPr>
        <p:spPr>
          <a:xfrm>
            <a:off x="629728" y="3919054"/>
            <a:ext cx="654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*Sarkanā krāsā prognoze un pieņēmumi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E6322-756A-9CFD-886B-708E2D509BAA}"/>
              </a:ext>
            </a:extLst>
          </p:cNvPr>
          <p:cNvSpPr txBox="1"/>
          <p:nvPr/>
        </p:nvSpPr>
        <p:spPr>
          <a:xfrm>
            <a:off x="10161917" y="4350793"/>
            <a:ext cx="1837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Ēkas kapacitāte kritiska, ja nesamazina PII vai vidusskolas posmu, vai neveido papildus telpas</a:t>
            </a:r>
          </a:p>
        </p:txBody>
      </p:sp>
    </p:spTree>
    <p:extLst>
      <p:ext uri="{BB962C8B-B14F-4D97-AF65-F5344CB8AC3E}">
        <p14:creationId xmlns:p14="http://schemas.microsoft.com/office/powerpoint/2010/main" val="141093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B478-ED3F-F2C4-197C-DA701AF5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Izdevumi pēc būtības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DA40-2631-15D6-23E9-960F92B8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ĀVS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amazina 100 pirmsskolas vecuma bērnu vietas, tad nepieciešams papildus līdzfinansējums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396 096 </a:t>
            </a:r>
            <a:r>
              <a:rPr lang="lv-LV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gadā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(ņemot vērā ka 28 bērni 410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72 bērni 299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 bērnu mēnesī). </a:t>
            </a:r>
          </a:p>
          <a:p>
            <a:endParaRPr lang="lv-LV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3F038E-186E-31F6-22AE-2B5AC3E8A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62962"/>
              </p:ext>
            </p:extLst>
          </p:nvPr>
        </p:nvGraphicFramePr>
        <p:xfrm>
          <a:off x="1074468" y="3359350"/>
          <a:ext cx="98897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77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73EC7-04B7-3026-8122-355E53739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1" y="47789"/>
            <a:ext cx="4923011" cy="32820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DA983-037E-8A48-BFD9-A4954585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225" y="0"/>
            <a:ext cx="4795321" cy="6659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51E77-22E3-95AC-10F1-6B15243A4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4" y="3407433"/>
            <a:ext cx="4929998" cy="3286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7F382-5B30-B91E-E3D8-6A25763C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178" y="189782"/>
            <a:ext cx="3062377" cy="1153036"/>
          </a:xfrm>
        </p:spPr>
        <p:txBody>
          <a:bodyPr/>
          <a:lstStyle/>
          <a:p>
            <a:pPr algn="ctr"/>
            <a:r>
              <a:rPr lang="lv-LV" dirty="0">
                <a:latin typeface="Times" panose="02020603050405020304" pitchFamily="18" charset="0"/>
                <a:cs typeface="Times" panose="02020603050405020304" pitchFamily="18" charset="0"/>
              </a:rPr>
              <a:t>Moduļi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60497-C062-6A58-5952-6A5962005FC2}"/>
              </a:ext>
            </a:extLst>
          </p:cNvPr>
          <p:cNvSpPr txBox="1"/>
          <p:nvPr/>
        </p:nvSpPr>
        <p:spPr>
          <a:xfrm>
            <a:off x="5248342" y="1342818"/>
            <a:ext cx="24895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Ražošanas termiņš 3-5 mēneši, pēc noslodzes.</a:t>
            </a:r>
          </a:p>
          <a:p>
            <a:r>
              <a:rPr lang="lv-LV" sz="18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Projektēšanas termiņš bērnudārzs 3-4 mēneši (iespējams ātrāk, ja ar komunikācijām vienkārši)</a:t>
            </a:r>
          </a:p>
          <a:p>
            <a:endParaRPr lang="lv-LV" sz="18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r>
              <a:rPr lang="lv-LV" sz="18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Būvdarbi 1-2 mēneši, nodošanai ekspluatācijā, ja pašvaldība atbild par kadastrālās inventarizācijas lietu minētajā termiņā tiek saņemti arī visi atzinumi priekš ēkas nodošanas ekspluatācijā. </a:t>
            </a:r>
          </a:p>
        </p:txBody>
      </p:sp>
    </p:spTree>
    <p:extLst>
      <p:ext uri="{BB962C8B-B14F-4D97-AF65-F5344CB8AC3E}">
        <p14:creationId xmlns:p14="http://schemas.microsoft.com/office/powerpoint/2010/main" val="345065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7FFE-CA1B-D641-ED92-D93B2422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43" y="79462"/>
            <a:ext cx="10515600" cy="1325563"/>
          </a:xfrm>
        </p:spPr>
        <p:txBody>
          <a:bodyPr/>
          <a:lstStyle/>
          <a:p>
            <a:pPr algn="ctr"/>
            <a:r>
              <a:rPr lang="lv-LV" dirty="0">
                <a:latin typeface="Times" panose="02020603050405020304" pitchFamily="18" charset="0"/>
                <a:cs typeface="Times" panose="02020603050405020304" pitchFamily="18" charset="0"/>
              </a:rPr>
              <a:t>Moduļu un līdzfinansējuma salīdzinājums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12C059-126D-B67B-4BAD-BA5C2EA3B4EF}"/>
              </a:ext>
            </a:extLst>
          </p:cNvPr>
          <p:cNvGrpSpPr/>
          <p:nvPr/>
        </p:nvGrpSpPr>
        <p:grpSpPr>
          <a:xfrm>
            <a:off x="310552" y="1141388"/>
            <a:ext cx="7246188" cy="2679368"/>
            <a:chOff x="630793" y="1732337"/>
            <a:chExt cx="8832384" cy="3379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4E9732-9199-2C35-AE5E-98786C79B736}"/>
                </a:ext>
              </a:extLst>
            </p:cNvPr>
            <p:cNvSpPr/>
            <p:nvPr/>
          </p:nvSpPr>
          <p:spPr>
            <a:xfrm>
              <a:off x="630793" y="2132447"/>
              <a:ext cx="2654594" cy="29327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Līdzfinansējums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24 bērniem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590 400 </a:t>
              </a:r>
              <a:r>
                <a:rPr kumimoji="0" lang="lv-LV" sz="1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euro</a:t>
              </a:r>
              <a:r>
                <a:rPr kumimoji="0" lang="lv-LV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5 gadiem (410 </a:t>
              </a:r>
              <a:r>
                <a:rPr kumimoji="0" lang="lv-LV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euro</a:t>
              </a: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 vienam bērnam mēnesī)</a:t>
              </a:r>
            </a:p>
            <a:p>
              <a:pPr algn="ctr"/>
              <a:endParaRPr lang="lv-LV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2FA6B-6111-25FA-8264-88024294558C}"/>
                </a:ext>
              </a:extLst>
            </p:cNvPr>
            <p:cNvSpPr/>
            <p:nvPr/>
          </p:nvSpPr>
          <p:spPr>
            <a:xfrm>
              <a:off x="4061428" y="4428290"/>
              <a:ext cx="2654594" cy="63690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Moduļa iegāde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324 400 </a:t>
              </a:r>
              <a:r>
                <a:rPr kumimoji="0" lang="lv-LV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euro</a:t>
              </a:r>
              <a:endParaRPr kumimoji="0" lang="lv-LV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08EE03-F5C8-E15B-7C2A-00F17235DFD5}"/>
                </a:ext>
              </a:extLst>
            </p:cNvPr>
            <p:cNvSpPr/>
            <p:nvPr/>
          </p:nvSpPr>
          <p:spPr>
            <a:xfrm>
              <a:off x="4061427" y="2919292"/>
              <a:ext cx="2654594" cy="1508998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b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Alga 5 gadiem </a:t>
              </a:r>
            </a:p>
            <a:p>
              <a:pPr algn="ctr"/>
              <a:r>
                <a:rPr lang="lv-LV" sz="1400" b="1" i="0" u="none" strike="noStrike" dirty="0">
                  <a:solidFill>
                    <a:schemeClr val="tx1"/>
                  </a:solidFill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238 920 </a:t>
              </a:r>
              <a:r>
                <a:rPr lang="lv-LV" sz="1400" b="1" i="1" dirty="0" err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euro</a:t>
              </a:r>
              <a:r>
                <a:rPr lang="lv-LV" sz="1400" b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lv-LV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lv-LV" sz="1400" b="0" i="0" u="none" strike="noStrike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divu </a:t>
              </a:r>
              <a:r>
                <a:rPr lang="lv-LV" sz="1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pedagogu un skolotāja palīga alga gadā)</a:t>
              </a:r>
              <a:endParaRPr lang="lv-LV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7F6DFE-F3D5-FAD6-DD23-12F22A3531FF}"/>
                </a:ext>
              </a:extLst>
            </p:cNvPr>
            <p:cNvSpPr/>
            <p:nvPr/>
          </p:nvSpPr>
          <p:spPr>
            <a:xfrm>
              <a:off x="4061427" y="2132447"/>
              <a:ext cx="2654594" cy="79142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dirty="0"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</a:p>
            <a:p>
              <a:pPr algn="ctr"/>
              <a:r>
                <a:rPr lang="lv-LV" sz="1400" dirty="0">
                  <a:latin typeface="Times" panose="02020603050405020304" pitchFamily="18" charset="0"/>
                  <a:cs typeface="Times" panose="02020603050405020304" pitchFamily="18" charset="0"/>
                </a:rPr>
                <a:t>Mācību līdzekļi un uzturēšanas izmaksas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C8267719-8AF1-365C-A837-A683C5E87380}"/>
                </a:ext>
              </a:extLst>
            </p:cNvPr>
            <p:cNvSpPr/>
            <p:nvPr/>
          </p:nvSpPr>
          <p:spPr>
            <a:xfrm>
              <a:off x="6934471" y="2919292"/>
              <a:ext cx="381898" cy="21927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DD5441-9CC6-F4F2-73C6-CA45246374C8}"/>
                </a:ext>
              </a:extLst>
            </p:cNvPr>
            <p:cNvSpPr txBox="1"/>
            <p:nvPr/>
          </p:nvSpPr>
          <p:spPr>
            <a:xfrm>
              <a:off x="7384213" y="3784821"/>
              <a:ext cx="2078964" cy="38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dirty="0">
                  <a:latin typeface="Times" panose="02020603050405020304" pitchFamily="18" charset="0"/>
                  <a:cs typeface="Times" panose="02020603050405020304" pitchFamily="18" charset="0"/>
                </a:rPr>
                <a:t>563 320 </a:t>
              </a:r>
              <a:r>
                <a:rPr lang="lv-LV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euro</a:t>
              </a:r>
              <a:endParaRPr lang="lv-LV" sz="14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FD05D3-E00C-0708-A8C0-80B4D9B6123B}"/>
                </a:ext>
              </a:extLst>
            </p:cNvPr>
            <p:cNvSpPr txBox="1"/>
            <p:nvPr/>
          </p:nvSpPr>
          <p:spPr>
            <a:xfrm>
              <a:off x="3285387" y="1732337"/>
              <a:ext cx="2260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>
                  <a:latin typeface="Times" panose="02020603050405020304" pitchFamily="18" charset="0"/>
                  <a:cs typeface="Times" panose="02020603050405020304" pitchFamily="18" charset="0"/>
                </a:rPr>
                <a:t>5 gadi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78423-FA17-CD56-1BE0-DF997A415CC8}"/>
              </a:ext>
            </a:extLst>
          </p:cNvPr>
          <p:cNvGrpSpPr/>
          <p:nvPr/>
        </p:nvGrpSpPr>
        <p:grpSpPr>
          <a:xfrm>
            <a:off x="5184475" y="3956072"/>
            <a:ext cx="7364655" cy="2788732"/>
            <a:chOff x="630793" y="1717932"/>
            <a:chExt cx="8832384" cy="33940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3712E8-6314-1B03-8C5D-E2867D6E3340}"/>
                </a:ext>
              </a:extLst>
            </p:cNvPr>
            <p:cNvSpPr/>
            <p:nvPr/>
          </p:nvSpPr>
          <p:spPr>
            <a:xfrm>
              <a:off x="630793" y="1717932"/>
              <a:ext cx="2654594" cy="33472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Līdzfinansējums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24 bērniem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1 180 800 </a:t>
              </a:r>
              <a:r>
                <a:rPr kumimoji="0" lang="lv-LV" sz="1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euro</a:t>
              </a:r>
              <a:r>
                <a:rPr kumimoji="0" lang="lv-LV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5 gadiem (410 </a:t>
              </a:r>
              <a:r>
                <a:rPr kumimoji="0" lang="lv-LV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euro</a:t>
              </a:r>
              <a:r>
                <a:rPr kumimoji="0" 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ea typeface="+mn-ea"/>
                  <a:cs typeface="Times" panose="02020603050405020304" pitchFamily="18" charset="0"/>
                </a:rPr>
                <a:t> vienam bērnam mēnesī)</a:t>
              </a:r>
            </a:p>
            <a:p>
              <a:pPr algn="ctr"/>
              <a:endParaRPr lang="lv-LV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216C9B-B5D6-E7B8-C72A-A3E3DDB70541}"/>
                </a:ext>
              </a:extLst>
            </p:cNvPr>
            <p:cNvSpPr/>
            <p:nvPr/>
          </p:nvSpPr>
          <p:spPr>
            <a:xfrm>
              <a:off x="4061428" y="4428290"/>
              <a:ext cx="2654594" cy="63690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Moduļa iegāde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324 400 </a:t>
              </a:r>
              <a:r>
                <a:rPr kumimoji="0" lang="lv-LV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euro</a:t>
              </a:r>
              <a:endParaRPr kumimoji="0" lang="lv-LV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FB660E-21C5-FFD2-C802-0A13338BFDEE}"/>
                </a:ext>
              </a:extLst>
            </p:cNvPr>
            <p:cNvSpPr/>
            <p:nvPr/>
          </p:nvSpPr>
          <p:spPr>
            <a:xfrm>
              <a:off x="4061427" y="2919292"/>
              <a:ext cx="2654594" cy="1508998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b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Alga 10 gadiem </a:t>
              </a:r>
            </a:p>
            <a:p>
              <a:pPr algn="ctr"/>
              <a:r>
                <a:rPr lang="lv-LV" sz="1400" b="1" i="0" u="none" strike="noStrike" dirty="0">
                  <a:solidFill>
                    <a:schemeClr val="tx1"/>
                  </a:solidFill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477 840 </a:t>
              </a:r>
              <a:r>
                <a:rPr lang="lv-LV" sz="1400" b="1" i="1" dirty="0" err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euro</a:t>
              </a:r>
              <a:r>
                <a:rPr lang="lv-LV" sz="1400" b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lv-LV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lv-LV" sz="1400" b="0" i="0" u="none" strike="noStrike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divu </a:t>
              </a:r>
              <a:r>
                <a:rPr lang="lv-LV" sz="1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pedagogu un skolotāja palīga alga gadā)</a:t>
              </a:r>
              <a:endParaRPr lang="lv-LV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F7BED5-2662-D0E3-68F6-6D04F0F02D6A}"/>
                </a:ext>
              </a:extLst>
            </p:cNvPr>
            <p:cNvSpPr/>
            <p:nvPr/>
          </p:nvSpPr>
          <p:spPr>
            <a:xfrm>
              <a:off x="4061427" y="2132447"/>
              <a:ext cx="2654594" cy="79142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dirty="0"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</a:p>
            <a:p>
              <a:pPr algn="ctr"/>
              <a:r>
                <a:rPr lang="lv-LV" sz="1400" dirty="0">
                  <a:latin typeface="Times" panose="02020603050405020304" pitchFamily="18" charset="0"/>
                  <a:cs typeface="Times" panose="02020603050405020304" pitchFamily="18" charset="0"/>
                </a:rPr>
                <a:t>Mācību līdzekļi un uzturēšanas izmaksas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4B94309C-31A6-0B29-E3C6-A1E113F8DE31}"/>
                </a:ext>
              </a:extLst>
            </p:cNvPr>
            <p:cNvSpPr/>
            <p:nvPr/>
          </p:nvSpPr>
          <p:spPr>
            <a:xfrm>
              <a:off x="6934471" y="2919292"/>
              <a:ext cx="381898" cy="21927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5A1152-34C2-ACFD-FEE8-8E9BF4F21357}"/>
                </a:ext>
              </a:extLst>
            </p:cNvPr>
            <p:cNvSpPr txBox="1"/>
            <p:nvPr/>
          </p:nvSpPr>
          <p:spPr>
            <a:xfrm>
              <a:off x="7384213" y="3784821"/>
              <a:ext cx="2078964" cy="38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dirty="0">
                  <a:latin typeface="Times" panose="02020603050405020304" pitchFamily="18" charset="0"/>
                  <a:cs typeface="Times" panose="02020603050405020304" pitchFamily="18" charset="0"/>
                </a:rPr>
                <a:t>802 240 </a:t>
              </a:r>
              <a:r>
                <a:rPr lang="lv-LV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euro</a:t>
              </a:r>
              <a:endParaRPr lang="lv-LV" sz="14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4B8FFB-55D4-252B-CD26-FC33725C838F}"/>
                </a:ext>
              </a:extLst>
            </p:cNvPr>
            <p:cNvSpPr txBox="1"/>
            <p:nvPr/>
          </p:nvSpPr>
          <p:spPr>
            <a:xfrm>
              <a:off x="3285387" y="1732337"/>
              <a:ext cx="2260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b="1" dirty="0">
                  <a:latin typeface="Times" panose="02020603050405020304" pitchFamily="18" charset="0"/>
                  <a:cs typeface="Times" panose="02020603050405020304" pitchFamily="18" charset="0"/>
                </a:rPr>
                <a:t>10 gadi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4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60B0-7F5B-C2CC-1F5D-DC2BD4E5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5" y="131756"/>
            <a:ext cx="10266869" cy="785004"/>
          </a:xfrm>
        </p:spPr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Iespējamie risinājumi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BB764E-6A31-1275-D11E-EC45A5902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24764"/>
              </p:ext>
            </p:extLst>
          </p:nvPr>
        </p:nvGraphicFramePr>
        <p:xfrm>
          <a:off x="558561" y="1158300"/>
          <a:ext cx="10515597" cy="543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5657729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0427655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410400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Piedāvājums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Izmaksas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Papildu vietu skaits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7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Palielināt bērnu skaitu PII Riekstiņš un PII </a:t>
                      </a:r>
                      <a:r>
                        <a:rPr lang="lv-LV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Mežavēji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Vides pielāgošanas izmaksas (gultu un skapīšu iegāde)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bērni + 4* bērni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78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Izaugsmes nama “Ligzda” renovācijas </a:t>
                      </a:r>
                      <a:r>
                        <a:rPr lang="lv-LV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lētākā versija bez jumta maiņas</a:t>
                      </a:r>
                      <a:endParaRPr lang="lv-LV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83 176 </a:t>
                      </a:r>
                      <a:r>
                        <a:rPr lang="lv-LV" sz="200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euro</a:t>
                      </a:r>
                      <a:endParaRPr lang="lv-LV" sz="200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bērni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36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Izaugsmes nama “Ligzda” renovācijas </a:t>
                      </a:r>
                      <a:r>
                        <a:rPr lang="lv-LV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dārgākā versija ar jumta maiņu</a:t>
                      </a:r>
                      <a:endParaRPr lang="lv-LV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121 176 </a:t>
                      </a:r>
                      <a:r>
                        <a:rPr lang="lv-LV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lv-LV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bērni</a:t>
                      </a:r>
                    </a:p>
                    <a:p>
                      <a:pPr algn="ctr"/>
                      <a:endParaRPr lang="lv-LV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84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Moduļu iegāde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324 400 </a:t>
                      </a:r>
                      <a:r>
                        <a:rPr lang="lv-LV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euro</a:t>
                      </a:r>
                      <a:endParaRPr lang="lv-LV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118 112,49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divu pedagogu un skolotāja palīga alga gadā)</a:t>
                      </a:r>
                      <a:endParaRPr lang="lv-LV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</a:rPr>
                        <a:t>20 - 25 bērniem</a:t>
                      </a:r>
                      <a:endParaRPr lang="lv-LV" sz="2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Palielināt PII bērnu rindu par 28 bērniem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gads – 137 760 </a:t>
                      </a:r>
                      <a:r>
                        <a:rPr lang="lv-LV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lv-LV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35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Palielināt PII bērnu rindu par 100 bērniem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gads - 396 096 </a:t>
                      </a:r>
                      <a:r>
                        <a:rPr lang="lv-LV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lv-LV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92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842</Words>
  <Application>Microsoft Office PowerPoint</Application>
  <PresentationFormat>Widescreen</PresentationFormat>
  <Paragraphs>244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Times New Roman</vt:lpstr>
      <vt:lpstr>Office Theme</vt:lpstr>
      <vt:lpstr>Ziņojums par jaunu vietu pieejamību pašvaldības PII</vt:lpstr>
      <vt:lpstr>Lēmums </vt:lpstr>
      <vt:lpstr>Problēma Nr.1</vt:lpstr>
      <vt:lpstr>Problēma Nr.2 Ādažu vidusskolas telpu kapacitāte</vt:lpstr>
      <vt:lpstr>Izdevumi pēc būtības </vt:lpstr>
      <vt:lpstr>Moduļi</vt:lpstr>
      <vt:lpstr>Moduļu un līdzfinansējuma salīdzinājums</vt:lpstr>
      <vt:lpstr>Iespējamie risinājumi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Ligita Anspoka</dc:creator>
  <cp:lastModifiedBy>Sintija Tenisa</cp:lastModifiedBy>
  <cp:revision>8</cp:revision>
  <dcterms:created xsi:type="dcterms:W3CDTF">2024-02-01T12:36:25Z</dcterms:created>
  <dcterms:modified xsi:type="dcterms:W3CDTF">2024-05-23T07:27:36Z</dcterms:modified>
</cp:coreProperties>
</file>