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1" r:id="rId5"/>
    <p:sldId id="467" r:id="rId6"/>
    <p:sldId id="468" r:id="rId7"/>
    <p:sldId id="469" r:id="rId8"/>
    <p:sldId id="470" r:id="rId9"/>
    <p:sldId id="471" r:id="rId10"/>
    <p:sldId id="413" r:id="rId11"/>
    <p:sldId id="473" r:id="rId12"/>
    <p:sldId id="474" r:id="rId13"/>
  </p:sldIdLst>
  <p:sldSz cx="9144000" cy="5143500" type="screen16x9"/>
  <p:notesSz cx="9932988" cy="6800850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BBDAA6-D8A9-AD85-6570-8E50746EE762}" name="Baiba Beinaroviča" initials="BB" userId="S::Baiba.Beinarovica@kultura.lv::9c84e247-bfae-4161-bf04-e9b09b35c6a3" providerId="AD"/>
  <p188:author id="{CF26C8BA-6589-C9B7-6ED9-8288004FDD1B}" name="Māra Kalve" initials="MK" userId="S::Mara.Kalve@kultura.lv::e759fe81-f831-4ff0-8a24-88853b5e5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DE2"/>
    <a:srgbClr val="D3DEF1"/>
    <a:srgbClr val="E4002A"/>
    <a:srgbClr val="F79646"/>
    <a:srgbClr val="DCE6F2"/>
    <a:srgbClr val="7D9FD5"/>
    <a:srgbClr val="4472C4"/>
    <a:srgbClr val="8496B0"/>
    <a:srgbClr val="4BACC6"/>
    <a:srgbClr val="FC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11D52-A196-4A55-B42A-C27F876583C4}" v="1167" dt="2024-03-22T15:58:12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Vidējs stils 4 - izcēlum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211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C2ACA-FD6A-4F41-B849-5B626FA2B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2442E74-D914-4D8C-88D9-706B6BC0629C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DA259FA-7DF4-451E-9F21-FE458283BD1A}" type="parTrans" cxnId="{EAB75F18-1FB2-48D7-929C-5685B7734015}">
      <dgm:prSet/>
      <dgm:spPr/>
      <dgm:t>
        <a:bodyPr/>
        <a:lstStyle/>
        <a:p>
          <a:endParaRPr lang="lv-LV"/>
        </a:p>
      </dgm:t>
    </dgm:pt>
    <dgm:pt modelId="{C2FC7FC4-AB60-4ADD-A1BA-1EC7092A7B1B}" type="sibTrans" cxnId="{EAB75F18-1FB2-48D7-929C-5685B7734015}">
      <dgm:prSet/>
      <dgm:spPr/>
      <dgm:t>
        <a:bodyPr/>
        <a:lstStyle/>
        <a:p>
          <a:endParaRPr lang="lv-LV"/>
        </a:p>
      </dgm:t>
    </dgm:pt>
    <dgm:pt modelId="{91DAF8FA-46FB-4FBE-9727-60A927ADD743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Profesionālās ievirzes izglītība definēta likumdošanā kā īpašs profesionālās izglītības veids</a:t>
          </a:r>
        </a:p>
      </dgm:t>
    </dgm:pt>
    <dgm:pt modelId="{485FFB34-610B-4D80-A041-9740270DD745}" type="parTrans" cxnId="{240447AF-A015-4BFB-8157-E37EDE279226}">
      <dgm:prSet/>
      <dgm:spPr/>
      <dgm:t>
        <a:bodyPr/>
        <a:lstStyle/>
        <a:p>
          <a:endParaRPr lang="lv-LV"/>
        </a:p>
      </dgm:t>
    </dgm:pt>
    <dgm:pt modelId="{6A5448D6-5C83-4AFB-82A4-6A5E99AA8A1E}" type="sibTrans" cxnId="{240447AF-A015-4BFB-8157-E37EDE279226}">
      <dgm:prSet/>
      <dgm:spPr/>
      <dgm:t>
        <a:bodyPr/>
        <a:lstStyle/>
        <a:p>
          <a:endParaRPr lang="lv-LV"/>
        </a:p>
      </dgm:t>
    </dgm:pt>
    <dgm:pt modelId="{894EBBAD-FD04-40E0-9809-0273543BBE48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36DCE71-7C4E-475C-BC0D-E53B0CC06C93}" type="parTrans" cxnId="{182915E7-F70B-4655-9407-B0F51E83C707}">
      <dgm:prSet/>
      <dgm:spPr/>
      <dgm:t>
        <a:bodyPr/>
        <a:lstStyle/>
        <a:p>
          <a:endParaRPr lang="lv-LV"/>
        </a:p>
      </dgm:t>
    </dgm:pt>
    <dgm:pt modelId="{0A19F154-EDD7-4498-A386-705A5B3F9D02}" type="sibTrans" cxnId="{182915E7-F70B-4655-9407-B0F51E83C707}">
      <dgm:prSet/>
      <dgm:spPr/>
      <dgm:t>
        <a:bodyPr/>
        <a:lstStyle/>
        <a:p>
          <a:endParaRPr lang="lv-LV"/>
        </a:p>
      </dgm:t>
    </dgm:pt>
    <dgm:pt modelId="{218E6C98-7744-4AF9-8A5E-FA06B4EB7335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Programmu piedāvājuma daudzveidība – nodrošināta profesionālās ievirzes programmu pieejamība</a:t>
          </a:r>
        </a:p>
      </dgm:t>
    </dgm:pt>
    <dgm:pt modelId="{BABDEF46-CA29-4526-A8A1-608CE93C21CD}" type="parTrans" cxnId="{97DA4230-BE3C-47A7-9269-BB9475373E1F}">
      <dgm:prSet/>
      <dgm:spPr/>
      <dgm:t>
        <a:bodyPr/>
        <a:lstStyle/>
        <a:p>
          <a:endParaRPr lang="lv-LV"/>
        </a:p>
      </dgm:t>
    </dgm:pt>
    <dgm:pt modelId="{FB3C481F-7330-4820-93A8-E9AD75ADFC72}" type="sibTrans" cxnId="{97DA4230-BE3C-47A7-9269-BB9475373E1F}">
      <dgm:prSet/>
      <dgm:spPr/>
      <dgm:t>
        <a:bodyPr/>
        <a:lstStyle/>
        <a:p>
          <a:endParaRPr lang="lv-LV"/>
        </a:p>
      </dgm:t>
    </dgm:pt>
    <dgm:pt modelId="{4B8544A5-D061-4B9C-83B0-78530806DA50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5B21829-A26A-4C92-A3D2-04EB64CC7364}" type="parTrans" cxnId="{EFEFF0AA-DBB5-4DCD-AA37-9FC1A9BB9F62}">
      <dgm:prSet/>
      <dgm:spPr/>
      <dgm:t>
        <a:bodyPr/>
        <a:lstStyle/>
        <a:p>
          <a:endParaRPr lang="lv-LV"/>
        </a:p>
      </dgm:t>
    </dgm:pt>
    <dgm:pt modelId="{D0DDE7E7-BF03-40F1-8C07-225A5D8610DA}" type="sibTrans" cxnId="{EFEFF0AA-DBB5-4DCD-AA37-9FC1A9BB9F62}">
      <dgm:prSet/>
      <dgm:spPr/>
      <dgm:t>
        <a:bodyPr/>
        <a:lstStyle/>
        <a:p>
          <a:endParaRPr lang="lv-LV"/>
        </a:p>
      </dgm:t>
    </dgm:pt>
    <dgm:pt modelId="{5B977819-2EA9-4FB0-844C-6CA69244312A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Nodrošināta pēctecība, lai sagatavotos nākamajam profesionālās izglītības posmam</a:t>
          </a:r>
        </a:p>
      </dgm:t>
    </dgm:pt>
    <dgm:pt modelId="{263A0030-B997-48CA-BF0A-AF177938774E}" type="parTrans" cxnId="{54B539E2-F23C-4612-BD39-4C51824A18BD}">
      <dgm:prSet/>
      <dgm:spPr/>
      <dgm:t>
        <a:bodyPr/>
        <a:lstStyle/>
        <a:p>
          <a:endParaRPr lang="lv-LV"/>
        </a:p>
      </dgm:t>
    </dgm:pt>
    <dgm:pt modelId="{F14477CB-FC0C-4CDD-90F0-80B75F721BF4}" type="sibTrans" cxnId="{54B539E2-F23C-4612-BD39-4C51824A18BD}">
      <dgm:prSet/>
      <dgm:spPr/>
      <dgm:t>
        <a:bodyPr/>
        <a:lstStyle/>
        <a:p>
          <a:endParaRPr lang="lv-LV"/>
        </a:p>
      </dgm:t>
    </dgm:pt>
    <dgm:pt modelId="{43D66E64-C680-4C09-BA63-27FE5D67E2A9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E51B0C8-BFA8-4122-8DB5-1AB2887B83E8}" type="parTrans" cxnId="{EC8ECAF9-2C1D-447C-8FB7-6AF473E9D5C7}">
      <dgm:prSet/>
      <dgm:spPr/>
      <dgm:t>
        <a:bodyPr/>
        <a:lstStyle/>
        <a:p>
          <a:endParaRPr lang="lv-LV"/>
        </a:p>
      </dgm:t>
    </dgm:pt>
    <dgm:pt modelId="{9DF17598-C5D4-4862-96B5-14C7B3FBEC56}" type="sibTrans" cxnId="{EC8ECAF9-2C1D-447C-8FB7-6AF473E9D5C7}">
      <dgm:prSet/>
      <dgm:spPr/>
      <dgm:t>
        <a:bodyPr/>
        <a:lstStyle/>
        <a:p>
          <a:endParaRPr lang="lv-LV"/>
        </a:p>
      </dgm:t>
    </dgm:pt>
    <dgm:pt modelId="{3F740F54-B9B4-47A2-8C62-A6285625E1A0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Aktualizēts profesionālās ievirzes izglītības programmu saturs</a:t>
          </a:r>
        </a:p>
      </dgm:t>
    </dgm:pt>
    <dgm:pt modelId="{FB683CCA-E027-427E-BFBC-5E72D27F468E}" type="parTrans" cxnId="{485B1D75-C2DC-470B-AE94-1639870203F1}">
      <dgm:prSet/>
      <dgm:spPr/>
      <dgm:t>
        <a:bodyPr/>
        <a:lstStyle/>
        <a:p>
          <a:endParaRPr lang="lv-LV"/>
        </a:p>
      </dgm:t>
    </dgm:pt>
    <dgm:pt modelId="{0FBAD126-62C7-4CCF-88F7-7F5B1171A16F}" type="sibTrans" cxnId="{485B1D75-C2DC-470B-AE94-1639870203F1}">
      <dgm:prSet/>
      <dgm:spPr/>
      <dgm:t>
        <a:bodyPr/>
        <a:lstStyle/>
        <a:p>
          <a:endParaRPr lang="lv-LV"/>
        </a:p>
      </dgm:t>
    </dgm:pt>
    <dgm:pt modelId="{302E1F81-03D2-44DB-A83C-D0845D4D3B81}" type="pres">
      <dgm:prSet presAssocID="{F4BC2ACA-FD6A-4F41-B849-5B626FA2BC8F}" presName="linearFlow" presStyleCnt="0">
        <dgm:presLayoutVars>
          <dgm:dir/>
          <dgm:animLvl val="lvl"/>
          <dgm:resizeHandles val="exact"/>
        </dgm:presLayoutVars>
      </dgm:prSet>
      <dgm:spPr/>
    </dgm:pt>
    <dgm:pt modelId="{1922F20D-5B59-4F94-8307-DE401E270043}" type="pres">
      <dgm:prSet presAssocID="{C2442E74-D914-4D8C-88D9-706B6BC0629C}" presName="composite" presStyleCnt="0"/>
      <dgm:spPr/>
    </dgm:pt>
    <dgm:pt modelId="{9C69BE83-E8E8-4736-8B0E-7094463A6B42}" type="pres">
      <dgm:prSet presAssocID="{C2442E74-D914-4D8C-88D9-706B6BC0629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0977DFC-F409-4A9D-BE1C-342110887DAA}" type="pres">
      <dgm:prSet presAssocID="{C2442E74-D914-4D8C-88D9-706B6BC0629C}" presName="descendantText" presStyleLbl="alignAcc1" presStyleIdx="0" presStyleCnt="4">
        <dgm:presLayoutVars>
          <dgm:bulletEnabled val="1"/>
        </dgm:presLayoutVars>
      </dgm:prSet>
      <dgm:spPr/>
    </dgm:pt>
    <dgm:pt modelId="{D29DB17A-DC71-4E3B-AA42-094EE018BF7A}" type="pres">
      <dgm:prSet presAssocID="{C2FC7FC4-AB60-4ADD-A1BA-1EC7092A7B1B}" presName="sp" presStyleCnt="0"/>
      <dgm:spPr/>
    </dgm:pt>
    <dgm:pt modelId="{56181661-8967-4075-B5BC-F25785CC938D}" type="pres">
      <dgm:prSet presAssocID="{894EBBAD-FD04-40E0-9809-0273543BBE48}" presName="composite" presStyleCnt="0"/>
      <dgm:spPr/>
    </dgm:pt>
    <dgm:pt modelId="{51DDB156-3E6B-4AE8-AA8A-E065DBDCD958}" type="pres">
      <dgm:prSet presAssocID="{894EBBAD-FD04-40E0-9809-0273543BBE4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596E70C-2CB6-4239-8CE2-33482150F52D}" type="pres">
      <dgm:prSet presAssocID="{894EBBAD-FD04-40E0-9809-0273543BBE48}" presName="descendantText" presStyleLbl="alignAcc1" presStyleIdx="1" presStyleCnt="4">
        <dgm:presLayoutVars>
          <dgm:bulletEnabled val="1"/>
        </dgm:presLayoutVars>
      </dgm:prSet>
      <dgm:spPr/>
    </dgm:pt>
    <dgm:pt modelId="{671AEFF0-EE86-4037-9D90-592B525EBAAB}" type="pres">
      <dgm:prSet presAssocID="{0A19F154-EDD7-4498-A386-705A5B3F9D02}" presName="sp" presStyleCnt="0"/>
      <dgm:spPr/>
    </dgm:pt>
    <dgm:pt modelId="{24324038-B4A9-4229-AC45-ACA681A78020}" type="pres">
      <dgm:prSet presAssocID="{4B8544A5-D061-4B9C-83B0-78530806DA50}" presName="composite" presStyleCnt="0"/>
      <dgm:spPr/>
    </dgm:pt>
    <dgm:pt modelId="{70536FF6-1AD5-4397-A381-7AA296655A3E}" type="pres">
      <dgm:prSet presAssocID="{4B8544A5-D061-4B9C-83B0-78530806DA5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A78700C-E01D-4D2F-BA3D-62DD3262358F}" type="pres">
      <dgm:prSet presAssocID="{4B8544A5-D061-4B9C-83B0-78530806DA50}" presName="descendantText" presStyleLbl="alignAcc1" presStyleIdx="2" presStyleCnt="4">
        <dgm:presLayoutVars>
          <dgm:bulletEnabled val="1"/>
        </dgm:presLayoutVars>
      </dgm:prSet>
      <dgm:spPr/>
    </dgm:pt>
    <dgm:pt modelId="{990E5038-D05B-402F-9DF6-1FC9E0DBFE8B}" type="pres">
      <dgm:prSet presAssocID="{D0DDE7E7-BF03-40F1-8C07-225A5D8610DA}" presName="sp" presStyleCnt="0"/>
      <dgm:spPr/>
    </dgm:pt>
    <dgm:pt modelId="{2227D49B-221F-41F1-ACDC-E632567C3D6C}" type="pres">
      <dgm:prSet presAssocID="{43D66E64-C680-4C09-BA63-27FE5D67E2A9}" presName="composite" presStyleCnt="0"/>
      <dgm:spPr/>
    </dgm:pt>
    <dgm:pt modelId="{BE215183-AF6D-466D-83BF-D18BAA30F798}" type="pres">
      <dgm:prSet presAssocID="{43D66E64-C680-4C09-BA63-27FE5D67E2A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FDE4464-D9AC-40B6-9C51-9A47F97A21D9}" type="pres">
      <dgm:prSet presAssocID="{43D66E64-C680-4C09-BA63-27FE5D67E2A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AB75F18-1FB2-48D7-929C-5685B7734015}" srcId="{F4BC2ACA-FD6A-4F41-B849-5B626FA2BC8F}" destId="{C2442E74-D914-4D8C-88D9-706B6BC0629C}" srcOrd="0" destOrd="0" parTransId="{ADA259FA-7DF4-451E-9F21-FE458283BD1A}" sibTransId="{C2FC7FC4-AB60-4ADD-A1BA-1EC7092A7B1B}"/>
    <dgm:cxn modelId="{A2F85E1B-6DFB-4438-81D3-1C14F0287102}" type="presOf" srcId="{F4BC2ACA-FD6A-4F41-B849-5B626FA2BC8F}" destId="{302E1F81-03D2-44DB-A83C-D0845D4D3B81}" srcOrd="0" destOrd="0" presId="urn:microsoft.com/office/officeart/2005/8/layout/chevron2"/>
    <dgm:cxn modelId="{78E9CD26-6DCA-4D26-A887-5BE25E3775AA}" type="presOf" srcId="{C2442E74-D914-4D8C-88D9-706B6BC0629C}" destId="{9C69BE83-E8E8-4736-8B0E-7094463A6B42}" srcOrd="0" destOrd="0" presId="urn:microsoft.com/office/officeart/2005/8/layout/chevron2"/>
    <dgm:cxn modelId="{97DA4230-BE3C-47A7-9269-BB9475373E1F}" srcId="{894EBBAD-FD04-40E0-9809-0273543BBE48}" destId="{218E6C98-7744-4AF9-8A5E-FA06B4EB7335}" srcOrd="0" destOrd="0" parTransId="{BABDEF46-CA29-4526-A8A1-608CE93C21CD}" sibTransId="{FB3C481F-7330-4820-93A8-E9AD75ADFC72}"/>
    <dgm:cxn modelId="{34CF313D-F785-4F30-91AE-EA11F15E9BA0}" type="presOf" srcId="{43D66E64-C680-4C09-BA63-27FE5D67E2A9}" destId="{BE215183-AF6D-466D-83BF-D18BAA30F798}" srcOrd="0" destOrd="0" presId="urn:microsoft.com/office/officeart/2005/8/layout/chevron2"/>
    <dgm:cxn modelId="{C7F2383E-5A96-4877-A316-9AD8F6BCE129}" type="presOf" srcId="{91DAF8FA-46FB-4FBE-9727-60A927ADD743}" destId="{F0977DFC-F409-4A9D-BE1C-342110887DAA}" srcOrd="0" destOrd="0" presId="urn:microsoft.com/office/officeart/2005/8/layout/chevron2"/>
    <dgm:cxn modelId="{8584D040-1C0E-41F1-9F9F-F9117B987175}" type="presOf" srcId="{3F740F54-B9B4-47A2-8C62-A6285625E1A0}" destId="{7FDE4464-D9AC-40B6-9C51-9A47F97A21D9}" srcOrd="0" destOrd="0" presId="urn:microsoft.com/office/officeart/2005/8/layout/chevron2"/>
    <dgm:cxn modelId="{5E83794F-DC22-4922-8D4C-46297CB1755C}" type="presOf" srcId="{894EBBAD-FD04-40E0-9809-0273543BBE48}" destId="{51DDB156-3E6B-4AE8-AA8A-E065DBDCD958}" srcOrd="0" destOrd="0" presId="urn:microsoft.com/office/officeart/2005/8/layout/chevron2"/>
    <dgm:cxn modelId="{FE193C53-242F-4BE8-A4EE-4934DE0644A0}" type="presOf" srcId="{4B8544A5-D061-4B9C-83B0-78530806DA50}" destId="{70536FF6-1AD5-4397-A381-7AA296655A3E}" srcOrd="0" destOrd="0" presId="urn:microsoft.com/office/officeart/2005/8/layout/chevron2"/>
    <dgm:cxn modelId="{485B1D75-C2DC-470B-AE94-1639870203F1}" srcId="{43D66E64-C680-4C09-BA63-27FE5D67E2A9}" destId="{3F740F54-B9B4-47A2-8C62-A6285625E1A0}" srcOrd="0" destOrd="0" parTransId="{FB683CCA-E027-427E-BFBC-5E72D27F468E}" sibTransId="{0FBAD126-62C7-4CCF-88F7-7F5B1171A16F}"/>
    <dgm:cxn modelId="{4F62A18C-2F02-4300-A4DD-43EC616ECCB5}" type="presOf" srcId="{5B977819-2EA9-4FB0-844C-6CA69244312A}" destId="{DA78700C-E01D-4D2F-BA3D-62DD3262358F}" srcOrd="0" destOrd="0" presId="urn:microsoft.com/office/officeart/2005/8/layout/chevron2"/>
    <dgm:cxn modelId="{EFEFF0AA-DBB5-4DCD-AA37-9FC1A9BB9F62}" srcId="{F4BC2ACA-FD6A-4F41-B849-5B626FA2BC8F}" destId="{4B8544A5-D061-4B9C-83B0-78530806DA50}" srcOrd="2" destOrd="0" parTransId="{05B21829-A26A-4C92-A3D2-04EB64CC7364}" sibTransId="{D0DDE7E7-BF03-40F1-8C07-225A5D8610DA}"/>
    <dgm:cxn modelId="{240447AF-A015-4BFB-8157-E37EDE279226}" srcId="{C2442E74-D914-4D8C-88D9-706B6BC0629C}" destId="{91DAF8FA-46FB-4FBE-9727-60A927ADD743}" srcOrd="0" destOrd="0" parTransId="{485FFB34-610B-4D80-A041-9740270DD745}" sibTransId="{6A5448D6-5C83-4AFB-82A4-6A5E99AA8A1E}"/>
    <dgm:cxn modelId="{D7D4BAD1-06EB-4C12-9257-220629D4B15E}" type="presOf" srcId="{218E6C98-7744-4AF9-8A5E-FA06B4EB7335}" destId="{0596E70C-2CB6-4239-8CE2-33482150F52D}" srcOrd="0" destOrd="0" presId="urn:microsoft.com/office/officeart/2005/8/layout/chevron2"/>
    <dgm:cxn modelId="{54B539E2-F23C-4612-BD39-4C51824A18BD}" srcId="{4B8544A5-D061-4B9C-83B0-78530806DA50}" destId="{5B977819-2EA9-4FB0-844C-6CA69244312A}" srcOrd="0" destOrd="0" parTransId="{263A0030-B997-48CA-BF0A-AF177938774E}" sibTransId="{F14477CB-FC0C-4CDD-90F0-80B75F721BF4}"/>
    <dgm:cxn modelId="{182915E7-F70B-4655-9407-B0F51E83C707}" srcId="{F4BC2ACA-FD6A-4F41-B849-5B626FA2BC8F}" destId="{894EBBAD-FD04-40E0-9809-0273543BBE48}" srcOrd="1" destOrd="0" parTransId="{A36DCE71-7C4E-475C-BC0D-E53B0CC06C93}" sibTransId="{0A19F154-EDD7-4498-A386-705A5B3F9D02}"/>
    <dgm:cxn modelId="{EC8ECAF9-2C1D-447C-8FB7-6AF473E9D5C7}" srcId="{F4BC2ACA-FD6A-4F41-B849-5B626FA2BC8F}" destId="{43D66E64-C680-4C09-BA63-27FE5D67E2A9}" srcOrd="3" destOrd="0" parTransId="{0E51B0C8-BFA8-4122-8DB5-1AB2887B83E8}" sibTransId="{9DF17598-C5D4-4862-96B5-14C7B3FBEC56}"/>
    <dgm:cxn modelId="{93F451E3-AF97-43D0-B3F3-CF8D7104303D}" type="presParOf" srcId="{302E1F81-03D2-44DB-A83C-D0845D4D3B81}" destId="{1922F20D-5B59-4F94-8307-DE401E270043}" srcOrd="0" destOrd="0" presId="urn:microsoft.com/office/officeart/2005/8/layout/chevron2"/>
    <dgm:cxn modelId="{9DA48294-E2A3-460E-875D-508287CA2E15}" type="presParOf" srcId="{1922F20D-5B59-4F94-8307-DE401E270043}" destId="{9C69BE83-E8E8-4736-8B0E-7094463A6B42}" srcOrd="0" destOrd="0" presId="urn:microsoft.com/office/officeart/2005/8/layout/chevron2"/>
    <dgm:cxn modelId="{1D112E5A-F8EA-4B61-818B-B2E428FCE5D4}" type="presParOf" srcId="{1922F20D-5B59-4F94-8307-DE401E270043}" destId="{F0977DFC-F409-4A9D-BE1C-342110887DAA}" srcOrd="1" destOrd="0" presId="urn:microsoft.com/office/officeart/2005/8/layout/chevron2"/>
    <dgm:cxn modelId="{29165AF6-6A60-4296-ADFC-F62B7437935C}" type="presParOf" srcId="{302E1F81-03D2-44DB-A83C-D0845D4D3B81}" destId="{D29DB17A-DC71-4E3B-AA42-094EE018BF7A}" srcOrd="1" destOrd="0" presId="urn:microsoft.com/office/officeart/2005/8/layout/chevron2"/>
    <dgm:cxn modelId="{FF5B4C20-2A21-4A14-B7DA-366DD6AEC72D}" type="presParOf" srcId="{302E1F81-03D2-44DB-A83C-D0845D4D3B81}" destId="{56181661-8967-4075-B5BC-F25785CC938D}" srcOrd="2" destOrd="0" presId="urn:microsoft.com/office/officeart/2005/8/layout/chevron2"/>
    <dgm:cxn modelId="{10A873C1-D3C9-4F7A-BDD3-CA5F3E523208}" type="presParOf" srcId="{56181661-8967-4075-B5BC-F25785CC938D}" destId="{51DDB156-3E6B-4AE8-AA8A-E065DBDCD958}" srcOrd="0" destOrd="0" presId="urn:microsoft.com/office/officeart/2005/8/layout/chevron2"/>
    <dgm:cxn modelId="{058AC056-E7DA-4570-BAAD-C9094AB32B11}" type="presParOf" srcId="{56181661-8967-4075-B5BC-F25785CC938D}" destId="{0596E70C-2CB6-4239-8CE2-33482150F52D}" srcOrd="1" destOrd="0" presId="urn:microsoft.com/office/officeart/2005/8/layout/chevron2"/>
    <dgm:cxn modelId="{6DCB51F7-9D97-4381-8B8B-5D6667FA47A4}" type="presParOf" srcId="{302E1F81-03D2-44DB-A83C-D0845D4D3B81}" destId="{671AEFF0-EE86-4037-9D90-592B525EBAAB}" srcOrd="3" destOrd="0" presId="urn:microsoft.com/office/officeart/2005/8/layout/chevron2"/>
    <dgm:cxn modelId="{FB09D51D-4745-4C8F-9D6F-25B2735FEDEE}" type="presParOf" srcId="{302E1F81-03D2-44DB-A83C-D0845D4D3B81}" destId="{24324038-B4A9-4229-AC45-ACA681A78020}" srcOrd="4" destOrd="0" presId="urn:microsoft.com/office/officeart/2005/8/layout/chevron2"/>
    <dgm:cxn modelId="{39E5A315-2E82-4A5F-853B-11F52C2723D6}" type="presParOf" srcId="{24324038-B4A9-4229-AC45-ACA681A78020}" destId="{70536FF6-1AD5-4397-A381-7AA296655A3E}" srcOrd="0" destOrd="0" presId="urn:microsoft.com/office/officeart/2005/8/layout/chevron2"/>
    <dgm:cxn modelId="{01A48398-3409-4156-98E8-A260A598E73E}" type="presParOf" srcId="{24324038-B4A9-4229-AC45-ACA681A78020}" destId="{DA78700C-E01D-4D2F-BA3D-62DD3262358F}" srcOrd="1" destOrd="0" presId="urn:microsoft.com/office/officeart/2005/8/layout/chevron2"/>
    <dgm:cxn modelId="{8CA8938B-2C33-4B67-89CB-1054F2764E15}" type="presParOf" srcId="{302E1F81-03D2-44DB-A83C-D0845D4D3B81}" destId="{990E5038-D05B-402F-9DF6-1FC9E0DBFE8B}" srcOrd="5" destOrd="0" presId="urn:microsoft.com/office/officeart/2005/8/layout/chevron2"/>
    <dgm:cxn modelId="{E29CFC29-9FAF-457A-BE5A-D9D2731A1E70}" type="presParOf" srcId="{302E1F81-03D2-44DB-A83C-D0845D4D3B81}" destId="{2227D49B-221F-41F1-ACDC-E632567C3D6C}" srcOrd="6" destOrd="0" presId="urn:microsoft.com/office/officeart/2005/8/layout/chevron2"/>
    <dgm:cxn modelId="{00CF5A1C-7F15-43E7-8F0E-85DCD3F5FAE7}" type="presParOf" srcId="{2227D49B-221F-41F1-ACDC-E632567C3D6C}" destId="{BE215183-AF6D-466D-83BF-D18BAA30F798}" srcOrd="0" destOrd="0" presId="urn:microsoft.com/office/officeart/2005/8/layout/chevron2"/>
    <dgm:cxn modelId="{7424FE77-72E6-4CA7-9AFF-83D99BC1B5B3}" type="presParOf" srcId="{2227D49B-221F-41F1-ACDC-E632567C3D6C}" destId="{7FDE4464-D9AC-40B6-9C51-9A47F97A21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C2ACA-FD6A-4F41-B849-5B626FA2B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2442E74-D914-4D8C-88D9-706B6BC0629C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DA259FA-7DF4-451E-9F21-FE458283BD1A}" type="parTrans" cxnId="{EAB75F18-1FB2-48D7-929C-5685B7734015}">
      <dgm:prSet/>
      <dgm:spPr/>
      <dgm:t>
        <a:bodyPr/>
        <a:lstStyle/>
        <a:p>
          <a:endParaRPr lang="lv-LV"/>
        </a:p>
      </dgm:t>
    </dgm:pt>
    <dgm:pt modelId="{C2FC7FC4-AB60-4ADD-A1BA-1EC7092A7B1B}" type="sibTrans" cxnId="{EAB75F18-1FB2-48D7-929C-5685B7734015}">
      <dgm:prSet/>
      <dgm:spPr/>
      <dgm:t>
        <a:bodyPr/>
        <a:lstStyle/>
        <a:p>
          <a:endParaRPr lang="lv-LV"/>
        </a:p>
      </dgm:t>
    </dgm:pt>
    <dgm:pt modelId="{91DAF8FA-46FB-4FBE-9727-60A927ADD743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Mākslas izglītības apguve (20V)</a:t>
          </a:r>
        </a:p>
      </dgm:t>
    </dgm:pt>
    <dgm:pt modelId="{485FFB34-610B-4D80-A041-9740270DD745}" type="parTrans" cxnId="{240447AF-A015-4BFB-8157-E37EDE279226}">
      <dgm:prSet/>
      <dgm:spPr/>
      <dgm:t>
        <a:bodyPr/>
        <a:lstStyle/>
        <a:p>
          <a:endParaRPr lang="lv-LV"/>
        </a:p>
      </dgm:t>
    </dgm:pt>
    <dgm:pt modelId="{6A5448D6-5C83-4AFB-82A4-6A5E99AA8A1E}" type="sibTrans" cxnId="{240447AF-A015-4BFB-8157-E37EDE279226}">
      <dgm:prSet/>
      <dgm:spPr/>
      <dgm:t>
        <a:bodyPr/>
        <a:lstStyle/>
        <a:p>
          <a:endParaRPr lang="lv-LV"/>
        </a:p>
      </dgm:t>
    </dgm:pt>
    <dgm:pt modelId="{894EBBAD-FD04-40E0-9809-0273543BBE48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36DCE71-7C4E-475C-BC0D-E53B0CC06C93}" type="parTrans" cxnId="{182915E7-F70B-4655-9407-B0F51E83C707}">
      <dgm:prSet/>
      <dgm:spPr/>
      <dgm:t>
        <a:bodyPr/>
        <a:lstStyle/>
        <a:p>
          <a:endParaRPr lang="lv-LV"/>
        </a:p>
      </dgm:t>
    </dgm:pt>
    <dgm:pt modelId="{0A19F154-EDD7-4498-A386-705A5B3F9D02}" type="sibTrans" cxnId="{182915E7-F70B-4655-9407-B0F51E83C707}">
      <dgm:prSet/>
      <dgm:spPr/>
      <dgm:t>
        <a:bodyPr/>
        <a:lstStyle/>
        <a:p>
          <a:endParaRPr lang="lv-LV"/>
        </a:p>
      </dgm:t>
    </dgm:pt>
    <dgm:pt modelId="{218E6C98-7744-4AF9-8A5E-FA06B4EB7335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>
              <a:latin typeface="Montserrat" panose="00000500000000000000" pitchFamily="2" charset="-70"/>
            </a:rPr>
            <a:t>Izglītības programmas izvēle</a:t>
          </a:r>
        </a:p>
      </dgm:t>
    </dgm:pt>
    <dgm:pt modelId="{BABDEF46-CA29-4526-A8A1-608CE93C21CD}" type="parTrans" cxnId="{97DA4230-BE3C-47A7-9269-BB9475373E1F}">
      <dgm:prSet/>
      <dgm:spPr/>
      <dgm:t>
        <a:bodyPr/>
        <a:lstStyle/>
        <a:p>
          <a:endParaRPr lang="lv-LV"/>
        </a:p>
      </dgm:t>
    </dgm:pt>
    <dgm:pt modelId="{FB3C481F-7330-4820-93A8-E9AD75ADFC72}" type="sibTrans" cxnId="{97DA4230-BE3C-47A7-9269-BB9475373E1F}">
      <dgm:prSet/>
      <dgm:spPr/>
      <dgm:t>
        <a:bodyPr/>
        <a:lstStyle/>
        <a:p>
          <a:endParaRPr lang="lv-LV"/>
        </a:p>
      </dgm:t>
    </dgm:pt>
    <dgm:pt modelId="{4B8544A5-D061-4B9C-83B0-78530806DA50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5B21829-A26A-4C92-A3D2-04EB64CC7364}" type="parTrans" cxnId="{EFEFF0AA-DBB5-4DCD-AA37-9FC1A9BB9F62}">
      <dgm:prSet/>
      <dgm:spPr/>
      <dgm:t>
        <a:bodyPr/>
        <a:lstStyle/>
        <a:p>
          <a:endParaRPr lang="lv-LV"/>
        </a:p>
      </dgm:t>
    </dgm:pt>
    <dgm:pt modelId="{D0DDE7E7-BF03-40F1-8C07-225A5D8610DA}" type="sibTrans" cxnId="{EFEFF0AA-DBB5-4DCD-AA37-9FC1A9BB9F62}">
      <dgm:prSet/>
      <dgm:spPr/>
      <dgm:t>
        <a:bodyPr/>
        <a:lstStyle/>
        <a:p>
          <a:endParaRPr lang="lv-LV"/>
        </a:p>
      </dgm:t>
    </dgm:pt>
    <dgm:pt modelId="{5B977819-2EA9-4FB0-844C-6CA69244312A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>
              <a:latin typeface="Montserrat" panose="00000500000000000000" pitchFamily="2" charset="-70"/>
            </a:rPr>
            <a:t>Jauni, mūsdienīgi mācību priekšmeti</a:t>
          </a:r>
        </a:p>
      </dgm:t>
    </dgm:pt>
    <dgm:pt modelId="{263A0030-B997-48CA-BF0A-AF177938774E}" type="parTrans" cxnId="{54B539E2-F23C-4612-BD39-4C51824A18BD}">
      <dgm:prSet/>
      <dgm:spPr/>
      <dgm:t>
        <a:bodyPr/>
        <a:lstStyle/>
        <a:p>
          <a:endParaRPr lang="lv-LV"/>
        </a:p>
      </dgm:t>
    </dgm:pt>
    <dgm:pt modelId="{F14477CB-FC0C-4CDD-90F0-80B75F721BF4}" type="sibTrans" cxnId="{54B539E2-F23C-4612-BD39-4C51824A18BD}">
      <dgm:prSet/>
      <dgm:spPr/>
      <dgm:t>
        <a:bodyPr/>
        <a:lstStyle/>
        <a:p>
          <a:endParaRPr lang="lv-LV"/>
        </a:p>
      </dgm:t>
    </dgm:pt>
    <dgm:pt modelId="{43D66E64-C680-4C09-BA63-27FE5D67E2A9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E51B0C8-BFA8-4122-8DB5-1AB2887B83E8}" type="parTrans" cxnId="{EC8ECAF9-2C1D-447C-8FB7-6AF473E9D5C7}">
      <dgm:prSet/>
      <dgm:spPr/>
      <dgm:t>
        <a:bodyPr/>
        <a:lstStyle/>
        <a:p>
          <a:endParaRPr lang="lv-LV"/>
        </a:p>
      </dgm:t>
    </dgm:pt>
    <dgm:pt modelId="{9DF17598-C5D4-4862-96B5-14C7B3FBEC56}" type="sibTrans" cxnId="{EC8ECAF9-2C1D-447C-8FB7-6AF473E9D5C7}">
      <dgm:prSet/>
      <dgm:spPr/>
      <dgm:t>
        <a:bodyPr/>
        <a:lstStyle/>
        <a:p>
          <a:endParaRPr lang="lv-LV"/>
        </a:p>
      </dgm:t>
    </dgm:pt>
    <dgm:pt modelId="{3F740F54-B9B4-47A2-8C62-A6285625E1A0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>
              <a:latin typeface="Montserrat" panose="00000500000000000000" pitchFamily="2" charset="-70"/>
            </a:rPr>
            <a:t>Iespēja</a:t>
          </a:r>
          <a:r>
            <a:rPr lang="lv-LV" dirty="0">
              <a:latin typeface="Montserrat" panose="00000500000000000000" pitchFamily="2" charset="-70"/>
            </a:rPr>
            <a:t> – papildu mācību gads tiem, kuri turpinās mācības profesionālajā vidējā izglītībā</a:t>
          </a:r>
        </a:p>
      </dgm:t>
    </dgm:pt>
    <dgm:pt modelId="{FB683CCA-E027-427E-BFBC-5E72D27F468E}" type="parTrans" cxnId="{485B1D75-C2DC-470B-AE94-1639870203F1}">
      <dgm:prSet/>
      <dgm:spPr/>
      <dgm:t>
        <a:bodyPr/>
        <a:lstStyle/>
        <a:p>
          <a:endParaRPr lang="lv-LV"/>
        </a:p>
      </dgm:t>
    </dgm:pt>
    <dgm:pt modelId="{0FBAD126-62C7-4CCF-88F7-7F5B1171A16F}" type="sibTrans" cxnId="{485B1D75-C2DC-470B-AE94-1639870203F1}">
      <dgm:prSet/>
      <dgm:spPr/>
      <dgm:t>
        <a:bodyPr/>
        <a:lstStyle/>
        <a:p>
          <a:endParaRPr lang="lv-LV"/>
        </a:p>
      </dgm:t>
    </dgm:pt>
    <dgm:pt modelId="{5D8838B7-8BEF-4FEB-8000-67C6DA55C972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>
              <a:latin typeface="Montserrat" panose="00000500000000000000" pitchFamily="2" charset="-70"/>
            </a:rPr>
            <a:t>5 vai 7 gadus</a:t>
          </a:r>
        </a:p>
      </dgm:t>
    </dgm:pt>
    <dgm:pt modelId="{C2513AFF-6BA2-4545-BE3F-E29AC75A133D}" type="parTrans" cxnId="{531D3E4F-54FE-4CFB-83E5-C424F8D30C89}">
      <dgm:prSet/>
      <dgm:spPr/>
      <dgm:t>
        <a:bodyPr/>
        <a:lstStyle/>
        <a:p>
          <a:endParaRPr lang="lv-LV"/>
        </a:p>
      </dgm:t>
    </dgm:pt>
    <dgm:pt modelId="{11224CD1-CC5C-4325-9A88-4DB2E6079B92}" type="sibTrans" cxnId="{531D3E4F-54FE-4CFB-83E5-C424F8D30C89}">
      <dgm:prSet/>
      <dgm:spPr/>
      <dgm:t>
        <a:bodyPr/>
        <a:lstStyle/>
        <a:p>
          <a:endParaRPr lang="lv-LV"/>
        </a:p>
      </dgm:t>
    </dgm:pt>
    <dgm:pt modelId="{D2C512D3-CD2A-4E7F-A133-44E2678BBF4E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atbilstoši skolas resursiem</a:t>
          </a:r>
        </a:p>
      </dgm:t>
    </dgm:pt>
    <dgm:pt modelId="{5D8CC8BF-9DEF-4698-8096-47A3FD736AD0}" type="parTrans" cxnId="{1548FEC9-958C-4342-98C6-882FB5B775F1}">
      <dgm:prSet/>
      <dgm:spPr/>
      <dgm:t>
        <a:bodyPr/>
        <a:lstStyle/>
        <a:p>
          <a:endParaRPr lang="lv-LV"/>
        </a:p>
      </dgm:t>
    </dgm:pt>
    <dgm:pt modelId="{ED985BF9-BB8D-44F1-9F91-F580A9CA3CC7}" type="sibTrans" cxnId="{1548FEC9-958C-4342-98C6-882FB5B775F1}">
      <dgm:prSet/>
      <dgm:spPr/>
      <dgm:t>
        <a:bodyPr/>
        <a:lstStyle/>
        <a:p>
          <a:endParaRPr lang="lv-LV"/>
        </a:p>
      </dgm:t>
    </dgm:pt>
    <dgm:pt modelId="{A75C8B1A-2E9E-4C4C-84A9-3F2E772F11BB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«Dizaina pamati», «Mediju pamati»</a:t>
          </a:r>
        </a:p>
      </dgm:t>
    </dgm:pt>
    <dgm:pt modelId="{2D6DC5E7-89E9-47A2-A8E4-E067EB4182A3}" type="parTrans" cxnId="{AECB3FF9-F94B-4374-8D7B-0AC22C7C9A89}">
      <dgm:prSet/>
      <dgm:spPr/>
      <dgm:t>
        <a:bodyPr/>
        <a:lstStyle/>
        <a:p>
          <a:endParaRPr lang="lv-LV"/>
        </a:p>
      </dgm:t>
    </dgm:pt>
    <dgm:pt modelId="{0F6026A5-D6F0-4273-85AA-8D449B74E048}" type="sibTrans" cxnId="{AECB3FF9-F94B-4374-8D7B-0AC22C7C9A89}">
      <dgm:prSet/>
      <dgm:spPr/>
      <dgm:t>
        <a:bodyPr/>
        <a:lstStyle/>
        <a:p>
          <a:endParaRPr lang="lv-LV"/>
        </a:p>
      </dgm:t>
    </dgm:pt>
    <dgm:pt modelId="{302E1F81-03D2-44DB-A83C-D0845D4D3B81}" type="pres">
      <dgm:prSet presAssocID="{F4BC2ACA-FD6A-4F41-B849-5B626FA2BC8F}" presName="linearFlow" presStyleCnt="0">
        <dgm:presLayoutVars>
          <dgm:dir/>
          <dgm:animLvl val="lvl"/>
          <dgm:resizeHandles val="exact"/>
        </dgm:presLayoutVars>
      </dgm:prSet>
      <dgm:spPr/>
    </dgm:pt>
    <dgm:pt modelId="{1922F20D-5B59-4F94-8307-DE401E270043}" type="pres">
      <dgm:prSet presAssocID="{C2442E74-D914-4D8C-88D9-706B6BC0629C}" presName="composite" presStyleCnt="0"/>
      <dgm:spPr/>
    </dgm:pt>
    <dgm:pt modelId="{9C69BE83-E8E8-4736-8B0E-7094463A6B42}" type="pres">
      <dgm:prSet presAssocID="{C2442E74-D914-4D8C-88D9-706B6BC0629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0977DFC-F409-4A9D-BE1C-342110887DAA}" type="pres">
      <dgm:prSet presAssocID="{C2442E74-D914-4D8C-88D9-706B6BC0629C}" presName="descendantText" presStyleLbl="alignAcc1" presStyleIdx="0" presStyleCnt="4">
        <dgm:presLayoutVars>
          <dgm:bulletEnabled val="1"/>
        </dgm:presLayoutVars>
      </dgm:prSet>
      <dgm:spPr/>
    </dgm:pt>
    <dgm:pt modelId="{D29DB17A-DC71-4E3B-AA42-094EE018BF7A}" type="pres">
      <dgm:prSet presAssocID="{C2FC7FC4-AB60-4ADD-A1BA-1EC7092A7B1B}" presName="sp" presStyleCnt="0"/>
      <dgm:spPr/>
    </dgm:pt>
    <dgm:pt modelId="{56181661-8967-4075-B5BC-F25785CC938D}" type="pres">
      <dgm:prSet presAssocID="{894EBBAD-FD04-40E0-9809-0273543BBE48}" presName="composite" presStyleCnt="0"/>
      <dgm:spPr/>
    </dgm:pt>
    <dgm:pt modelId="{51DDB156-3E6B-4AE8-AA8A-E065DBDCD958}" type="pres">
      <dgm:prSet presAssocID="{894EBBAD-FD04-40E0-9809-0273543BBE4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596E70C-2CB6-4239-8CE2-33482150F52D}" type="pres">
      <dgm:prSet presAssocID="{894EBBAD-FD04-40E0-9809-0273543BBE48}" presName="descendantText" presStyleLbl="alignAcc1" presStyleIdx="1" presStyleCnt="4">
        <dgm:presLayoutVars>
          <dgm:bulletEnabled val="1"/>
        </dgm:presLayoutVars>
      </dgm:prSet>
      <dgm:spPr/>
    </dgm:pt>
    <dgm:pt modelId="{671AEFF0-EE86-4037-9D90-592B525EBAAB}" type="pres">
      <dgm:prSet presAssocID="{0A19F154-EDD7-4498-A386-705A5B3F9D02}" presName="sp" presStyleCnt="0"/>
      <dgm:spPr/>
    </dgm:pt>
    <dgm:pt modelId="{24324038-B4A9-4229-AC45-ACA681A78020}" type="pres">
      <dgm:prSet presAssocID="{4B8544A5-D061-4B9C-83B0-78530806DA50}" presName="composite" presStyleCnt="0"/>
      <dgm:spPr/>
    </dgm:pt>
    <dgm:pt modelId="{70536FF6-1AD5-4397-A381-7AA296655A3E}" type="pres">
      <dgm:prSet presAssocID="{4B8544A5-D061-4B9C-83B0-78530806DA5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A78700C-E01D-4D2F-BA3D-62DD3262358F}" type="pres">
      <dgm:prSet presAssocID="{4B8544A5-D061-4B9C-83B0-78530806DA50}" presName="descendantText" presStyleLbl="alignAcc1" presStyleIdx="2" presStyleCnt="4">
        <dgm:presLayoutVars>
          <dgm:bulletEnabled val="1"/>
        </dgm:presLayoutVars>
      </dgm:prSet>
      <dgm:spPr/>
    </dgm:pt>
    <dgm:pt modelId="{990E5038-D05B-402F-9DF6-1FC9E0DBFE8B}" type="pres">
      <dgm:prSet presAssocID="{D0DDE7E7-BF03-40F1-8C07-225A5D8610DA}" presName="sp" presStyleCnt="0"/>
      <dgm:spPr/>
    </dgm:pt>
    <dgm:pt modelId="{2227D49B-221F-41F1-ACDC-E632567C3D6C}" type="pres">
      <dgm:prSet presAssocID="{43D66E64-C680-4C09-BA63-27FE5D67E2A9}" presName="composite" presStyleCnt="0"/>
      <dgm:spPr/>
    </dgm:pt>
    <dgm:pt modelId="{BE215183-AF6D-466D-83BF-D18BAA30F798}" type="pres">
      <dgm:prSet presAssocID="{43D66E64-C680-4C09-BA63-27FE5D67E2A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FDE4464-D9AC-40B6-9C51-9A47F97A21D9}" type="pres">
      <dgm:prSet presAssocID="{43D66E64-C680-4C09-BA63-27FE5D67E2A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AB75F18-1FB2-48D7-929C-5685B7734015}" srcId="{F4BC2ACA-FD6A-4F41-B849-5B626FA2BC8F}" destId="{C2442E74-D914-4D8C-88D9-706B6BC0629C}" srcOrd="0" destOrd="0" parTransId="{ADA259FA-7DF4-451E-9F21-FE458283BD1A}" sibTransId="{C2FC7FC4-AB60-4ADD-A1BA-1EC7092A7B1B}"/>
    <dgm:cxn modelId="{A2F85E1B-6DFB-4438-81D3-1C14F0287102}" type="presOf" srcId="{F4BC2ACA-FD6A-4F41-B849-5B626FA2BC8F}" destId="{302E1F81-03D2-44DB-A83C-D0845D4D3B81}" srcOrd="0" destOrd="0" presId="urn:microsoft.com/office/officeart/2005/8/layout/chevron2"/>
    <dgm:cxn modelId="{78E9CD26-6DCA-4D26-A887-5BE25E3775AA}" type="presOf" srcId="{C2442E74-D914-4D8C-88D9-706B6BC0629C}" destId="{9C69BE83-E8E8-4736-8B0E-7094463A6B42}" srcOrd="0" destOrd="0" presId="urn:microsoft.com/office/officeart/2005/8/layout/chevron2"/>
    <dgm:cxn modelId="{97DA4230-BE3C-47A7-9269-BB9475373E1F}" srcId="{894EBBAD-FD04-40E0-9809-0273543BBE48}" destId="{218E6C98-7744-4AF9-8A5E-FA06B4EB7335}" srcOrd="0" destOrd="0" parTransId="{BABDEF46-CA29-4526-A8A1-608CE93C21CD}" sibTransId="{FB3C481F-7330-4820-93A8-E9AD75ADFC72}"/>
    <dgm:cxn modelId="{34CF313D-F785-4F30-91AE-EA11F15E9BA0}" type="presOf" srcId="{43D66E64-C680-4C09-BA63-27FE5D67E2A9}" destId="{BE215183-AF6D-466D-83BF-D18BAA30F798}" srcOrd="0" destOrd="0" presId="urn:microsoft.com/office/officeart/2005/8/layout/chevron2"/>
    <dgm:cxn modelId="{C7F2383E-5A96-4877-A316-9AD8F6BCE129}" type="presOf" srcId="{91DAF8FA-46FB-4FBE-9727-60A927ADD743}" destId="{F0977DFC-F409-4A9D-BE1C-342110887DAA}" srcOrd="0" destOrd="0" presId="urn:microsoft.com/office/officeart/2005/8/layout/chevron2"/>
    <dgm:cxn modelId="{8584D040-1C0E-41F1-9F9F-F9117B987175}" type="presOf" srcId="{3F740F54-B9B4-47A2-8C62-A6285625E1A0}" destId="{7FDE4464-D9AC-40B6-9C51-9A47F97A21D9}" srcOrd="0" destOrd="0" presId="urn:microsoft.com/office/officeart/2005/8/layout/chevron2"/>
    <dgm:cxn modelId="{AF168E65-3FF1-4EE2-9810-CB984398E337}" type="presOf" srcId="{5D8838B7-8BEF-4FEB-8000-67C6DA55C972}" destId="{F0977DFC-F409-4A9D-BE1C-342110887DAA}" srcOrd="0" destOrd="1" presId="urn:microsoft.com/office/officeart/2005/8/layout/chevron2"/>
    <dgm:cxn modelId="{ED155268-A614-4AD3-B9B3-087A49916D84}" type="presOf" srcId="{A75C8B1A-2E9E-4C4C-84A9-3F2E772F11BB}" destId="{DA78700C-E01D-4D2F-BA3D-62DD3262358F}" srcOrd="0" destOrd="1" presId="urn:microsoft.com/office/officeart/2005/8/layout/chevron2"/>
    <dgm:cxn modelId="{531D3E4F-54FE-4CFB-83E5-C424F8D30C89}" srcId="{C2442E74-D914-4D8C-88D9-706B6BC0629C}" destId="{5D8838B7-8BEF-4FEB-8000-67C6DA55C972}" srcOrd="1" destOrd="0" parTransId="{C2513AFF-6BA2-4545-BE3F-E29AC75A133D}" sibTransId="{11224CD1-CC5C-4325-9A88-4DB2E6079B92}"/>
    <dgm:cxn modelId="{5E83794F-DC22-4922-8D4C-46297CB1755C}" type="presOf" srcId="{894EBBAD-FD04-40E0-9809-0273543BBE48}" destId="{51DDB156-3E6B-4AE8-AA8A-E065DBDCD958}" srcOrd="0" destOrd="0" presId="urn:microsoft.com/office/officeart/2005/8/layout/chevron2"/>
    <dgm:cxn modelId="{FE193C53-242F-4BE8-A4EE-4934DE0644A0}" type="presOf" srcId="{4B8544A5-D061-4B9C-83B0-78530806DA50}" destId="{70536FF6-1AD5-4397-A381-7AA296655A3E}" srcOrd="0" destOrd="0" presId="urn:microsoft.com/office/officeart/2005/8/layout/chevron2"/>
    <dgm:cxn modelId="{485B1D75-C2DC-470B-AE94-1639870203F1}" srcId="{43D66E64-C680-4C09-BA63-27FE5D67E2A9}" destId="{3F740F54-B9B4-47A2-8C62-A6285625E1A0}" srcOrd="0" destOrd="0" parTransId="{FB683CCA-E027-427E-BFBC-5E72D27F468E}" sibTransId="{0FBAD126-62C7-4CCF-88F7-7F5B1171A16F}"/>
    <dgm:cxn modelId="{4F62A18C-2F02-4300-A4DD-43EC616ECCB5}" type="presOf" srcId="{5B977819-2EA9-4FB0-844C-6CA69244312A}" destId="{DA78700C-E01D-4D2F-BA3D-62DD3262358F}" srcOrd="0" destOrd="0" presId="urn:microsoft.com/office/officeart/2005/8/layout/chevron2"/>
    <dgm:cxn modelId="{EFEFF0AA-DBB5-4DCD-AA37-9FC1A9BB9F62}" srcId="{F4BC2ACA-FD6A-4F41-B849-5B626FA2BC8F}" destId="{4B8544A5-D061-4B9C-83B0-78530806DA50}" srcOrd="2" destOrd="0" parTransId="{05B21829-A26A-4C92-A3D2-04EB64CC7364}" sibTransId="{D0DDE7E7-BF03-40F1-8C07-225A5D8610DA}"/>
    <dgm:cxn modelId="{240447AF-A015-4BFB-8157-E37EDE279226}" srcId="{C2442E74-D914-4D8C-88D9-706B6BC0629C}" destId="{91DAF8FA-46FB-4FBE-9727-60A927ADD743}" srcOrd="0" destOrd="0" parTransId="{485FFB34-610B-4D80-A041-9740270DD745}" sibTransId="{6A5448D6-5C83-4AFB-82A4-6A5E99AA8A1E}"/>
    <dgm:cxn modelId="{1548FEC9-958C-4342-98C6-882FB5B775F1}" srcId="{894EBBAD-FD04-40E0-9809-0273543BBE48}" destId="{D2C512D3-CD2A-4E7F-A133-44E2678BBF4E}" srcOrd="1" destOrd="0" parTransId="{5D8CC8BF-9DEF-4698-8096-47A3FD736AD0}" sibTransId="{ED985BF9-BB8D-44F1-9F91-F580A9CA3CC7}"/>
    <dgm:cxn modelId="{D7D4BAD1-06EB-4C12-9257-220629D4B15E}" type="presOf" srcId="{218E6C98-7744-4AF9-8A5E-FA06B4EB7335}" destId="{0596E70C-2CB6-4239-8CE2-33482150F52D}" srcOrd="0" destOrd="0" presId="urn:microsoft.com/office/officeart/2005/8/layout/chevron2"/>
    <dgm:cxn modelId="{54B539E2-F23C-4612-BD39-4C51824A18BD}" srcId="{4B8544A5-D061-4B9C-83B0-78530806DA50}" destId="{5B977819-2EA9-4FB0-844C-6CA69244312A}" srcOrd="0" destOrd="0" parTransId="{263A0030-B997-48CA-BF0A-AF177938774E}" sibTransId="{F14477CB-FC0C-4CDD-90F0-80B75F721BF4}"/>
    <dgm:cxn modelId="{182915E7-F70B-4655-9407-B0F51E83C707}" srcId="{F4BC2ACA-FD6A-4F41-B849-5B626FA2BC8F}" destId="{894EBBAD-FD04-40E0-9809-0273543BBE48}" srcOrd="1" destOrd="0" parTransId="{A36DCE71-7C4E-475C-BC0D-E53B0CC06C93}" sibTransId="{0A19F154-EDD7-4498-A386-705A5B3F9D02}"/>
    <dgm:cxn modelId="{88957CEF-D7B6-4C16-B03D-2F852277F2E2}" type="presOf" srcId="{D2C512D3-CD2A-4E7F-A133-44E2678BBF4E}" destId="{0596E70C-2CB6-4239-8CE2-33482150F52D}" srcOrd="0" destOrd="1" presId="urn:microsoft.com/office/officeart/2005/8/layout/chevron2"/>
    <dgm:cxn modelId="{AECB3FF9-F94B-4374-8D7B-0AC22C7C9A89}" srcId="{4B8544A5-D061-4B9C-83B0-78530806DA50}" destId="{A75C8B1A-2E9E-4C4C-84A9-3F2E772F11BB}" srcOrd="1" destOrd="0" parTransId="{2D6DC5E7-89E9-47A2-A8E4-E067EB4182A3}" sibTransId="{0F6026A5-D6F0-4273-85AA-8D449B74E048}"/>
    <dgm:cxn modelId="{EC8ECAF9-2C1D-447C-8FB7-6AF473E9D5C7}" srcId="{F4BC2ACA-FD6A-4F41-B849-5B626FA2BC8F}" destId="{43D66E64-C680-4C09-BA63-27FE5D67E2A9}" srcOrd="3" destOrd="0" parTransId="{0E51B0C8-BFA8-4122-8DB5-1AB2887B83E8}" sibTransId="{9DF17598-C5D4-4862-96B5-14C7B3FBEC56}"/>
    <dgm:cxn modelId="{93F451E3-AF97-43D0-B3F3-CF8D7104303D}" type="presParOf" srcId="{302E1F81-03D2-44DB-A83C-D0845D4D3B81}" destId="{1922F20D-5B59-4F94-8307-DE401E270043}" srcOrd="0" destOrd="0" presId="urn:microsoft.com/office/officeart/2005/8/layout/chevron2"/>
    <dgm:cxn modelId="{9DA48294-E2A3-460E-875D-508287CA2E15}" type="presParOf" srcId="{1922F20D-5B59-4F94-8307-DE401E270043}" destId="{9C69BE83-E8E8-4736-8B0E-7094463A6B42}" srcOrd="0" destOrd="0" presId="urn:microsoft.com/office/officeart/2005/8/layout/chevron2"/>
    <dgm:cxn modelId="{1D112E5A-F8EA-4B61-818B-B2E428FCE5D4}" type="presParOf" srcId="{1922F20D-5B59-4F94-8307-DE401E270043}" destId="{F0977DFC-F409-4A9D-BE1C-342110887DAA}" srcOrd="1" destOrd="0" presId="urn:microsoft.com/office/officeart/2005/8/layout/chevron2"/>
    <dgm:cxn modelId="{29165AF6-6A60-4296-ADFC-F62B7437935C}" type="presParOf" srcId="{302E1F81-03D2-44DB-A83C-D0845D4D3B81}" destId="{D29DB17A-DC71-4E3B-AA42-094EE018BF7A}" srcOrd="1" destOrd="0" presId="urn:microsoft.com/office/officeart/2005/8/layout/chevron2"/>
    <dgm:cxn modelId="{FF5B4C20-2A21-4A14-B7DA-366DD6AEC72D}" type="presParOf" srcId="{302E1F81-03D2-44DB-A83C-D0845D4D3B81}" destId="{56181661-8967-4075-B5BC-F25785CC938D}" srcOrd="2" destOrd="0" presId="urn:microsoft.com/office/officeart/2005/8/layout/chevron2"/>
    <dgm:cxn modelId="{10A873C1-D3C9-4F7A-BDD3-CA5F3E523208}" type="presParOf" srcId="{56181661-8967-4075-B5BC-F25785CC938D}" destId="{51DDB156-3E6B-4AE8-AA8A-E065DBDCD958}" srcOrd="0" destOrd="0" presId="urn:microsoft.com/office/officeart/2005/8/layout/chevron2"/>
    <dgm:cxn modelId="{058AC056-E7DA-4570-BAAD-C9094AB32B11}" type="presParOf" srcId="{56181661-8967-4075-B5BC-F25785CC938D}" destId="{0596E70C-2CB6-4239-8CE2-33482150F52D}" srcOrd="1" destOrd="0" presId="urn:microsoft.com/office/officeart/2005/8/layout/chevron2"/>
    <dgm:cxn modelId="{6DCB51F7-9D97-4381-8B8B-5D6667FA47A4}" type="presParOf" srcId="{302E1F81-03D2-44DB-A83C-D0845D4D3B81}" destId="{671AEFF0-EE86-4037-9D90-592B525EBAAB}" srcOrd="3" destOrd="0" presId="urn:microsoft.com/office/officeart/2005/8/layout/chevron2"/>
    <dgm:cxn modelId="{FB09D51D-4745-4C8F-9D6F-25B2735FEDEE}" type="presParOf" srcId="{302E1F81-03D2-44DB-A83C-D0845D4D3B81}" destId="{24324038-B4A9-4229-AC45-ACA681A78020}" srcOrd="4" destOrd="0" presId="urn:microsoft.com/office/officeart/2005/8/layout/chevron2"/>
    <dgm:cxn modelId="{39E5A315-2E82-4A5F-853B-11F52C2723D6}" type="presParOf" srcId="{24324038-B4A9-4229-AC45-ACA681A78020}" destId="{70536FF6-1AD5-4397-A381-7AA296655A3E}" srcOrd="0" destOrd="0" presId="urn:microsoft.com/office/officeart/2005/8/layout/chevron2"/>
    <dgm:cxn modelId="{01A48398-3409-4156-98E8-A260A598E73E}" type="presParOf" srcId="{24324038-B4A9-4229-AC45-ACA681A78020}" destId="{DA78700C-E01D-4D2F-BA3D-62DD3262358F}" srcOrd="1" destOrd="0" presId="urn:microsoft.com/office/officeart/2005/8/layout/chevron2"/>
    <dgm:cxn modelId="{8CA8938B-2C33-4B67-89CB-1054F2764E15}" type="presParOf" srcId="{302E1F81-03D2-44DB-A83C-D0845D4D3B81}" destId="{990E5038-D05B-402F-9DF6-1FC9E0DBFE8B}" srcOrd="5" destOrd="0" presId="urn:microsoft.com/office/officeart/2005/8/layout/chevron2"/>
    <dgm:cxn modelId="{E29CFC29-9FAF-457A-BE5A-D9D2731A1E70}" type="presParOf" srcId="{302E1F81-03D2-44DB-A83C-D0845D4D3B81}" destId="{2227D49B-221F-41F1-ACDC-E632567C3D6C}" srcOrd="6" destOrd="0" presId="urn:microsoft.com/office/officeart/2005/8/layout/chevron2"/>
    <dgm:cxn modelId="{00CF5A1C-7F15-43E7-8F0E-85DCD3F5FAE7}" type="presParOf" srcId="{2227D49B-221F-41F1-ACDC-E632567C3D6C}" destId="{BE215183-AF6D-466D-83BF-D18BAA30F798}" srcOrd="0" destOrd="0" presId="urn:microsoft.com/office/officeart/2005/8/layout/chevron2"/>
    <dgm:cxn modelId="{7424FE77-72E6-4CA7-9AFF-83D99BC1B5B3}" type="presParOf" srcId="{2227D49B-221F-41F1-ACDC-E632567C3D6C}" destId="{7FDE4464-D9AC-40B6-9C51-9A47F97A21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C2ACA-FD6A-4F41-B849-5B626FA2B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2442E74-D914-4D8C-88D9-706B6BC0629C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DA259FA-7DF4-451E-9F21-FE458283BD1A}" type="parTrans" cxnId="{EAB75F18-1FB2-48D7-929C-5685B7734015}">
      <dgm:prSet/>
      <dgm:spPr/>
      <dgm:t>
        <a:bodyPr/>
        <a:lstStyle/>
        <a:p>
          <a:endParaRPr lang="lv-LV"/>
        </a:p>
      </dgm:t>
    </dgm:pt>
    <dgm:pt modelId="{C2FC7FC4-AB60-4ADD-A1BA-1EC7092A7B1B}" type="sibTrans" cxnId="{EAB75F18-1FB2-48D7-929C-5685B7734015}">
      <dgm:prSet/>
      <dgm:spPr/>
      <dgm:t>
        <a:bodyPr/>
        <a:lstStyle/>
        <a:p>
          <a:endParaRPr lang="lv-LV"/>
        </a:p>
      </dgm:t>
    </dgm:pt>
    <dgm:pt modelId="{91DAF8FA-46FB-4FBE-9727-60A927ADD743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/>
            <a:t>Mūzikas izglītības apguve (20V)</a:t>
          </a:r>
        </a:p>
      </dgm:t>
    </dgm:pt>
    <dgm:pt modelId="{485FFB34-610B-4D80-A041-9740270DD745}" type="parTrans" cxnId="{240447AF-A015-4BFB-8157-E37EDE279226}">
      <dgm:prSet/>
      <dgm:spPr/>
      <dgm:t>
        <a:bodyPr/>
        <a:lstStyle/>
        <a:p>
          <a:endParaRPr lang="lv-LV"/>
        </a:p>
      </dgm:t>
    </dgm:pt>
    <dgm:pt modelId="{6A5448D6-5C83-4AFB-82A4-6A5E99AA8A1E}" type="sibTrans" cxnId="{240447AF-A015-4BFB-8157-E37EDE279226}">
      <dgm:prSet/>
      <dgm:spPr/>
      <dgm:t>
        <a:bodyPr/>
        <a:lstStyle/>
        <a:p>
          <a:endParaRPr lang="lv-LV"/>
        </a:p>
      </dgm:t>
    </dgm:pt>
    <dgm:pt modelId="{894EBBAD-FD04-40E0-9809-0273543BBE48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36DCE71-7C4E-475C-BC0D-E53B0CC06C93}" type="parTrans" cxnId="{182915E7-F70B-4655-9407-B0F51E83C707}">
      <dgm:prSet/>
      <dgm:spPr/>
      <dgm:t>
        <a:bodyPr/>
        <a:lstStyle/>
        <a:p>
          <a:endParaRPr lang="lv-LV"/>
        </a:p>
      </dgm:t>
    </dgm:pt>
    <dgm:pt modelId="{0A19F154-EDD7-4498-A386-705A5B3F9D02}" type="sibTrans" cxnId="{182915E7-F70B-4655-9407-B0F51E83C707}">
      <dgm:prSet/>
      <dgm:spPr/>
      <dgm:t>
        <a:bodyPr/>
        <a:lstStyle/>
        <a:p>
          <a:endParaRPr lang="lv-LV"/>
        </a:p>
      </dgm:t>
    </dgm:pt>
    <dgm:pt modelId="{218E6C98-7744-4AF9-8A5E-FA06B4EB7335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/>
            <a:t>Programmas izvēle</a:t>
          </a:r>
        </a:p>
      </dgm:t>
    </dgm:pt>
    <dgm:pt modelId="{BABDEF46-CA29-4526-A8A1-608CE93C21CD}" type="parTrans" cxnId="{97DA4230-BE3C-47A7-9269-BB9475373E1F}">
      <dgm:prSet/>
      <dgm:spPr/>
      <dgm:t>
        <a:bodyPr/>
        <a:lstStyle/>
        <a:p>
          <a:endParaRPr lang="lv-LV"/>
        </a:p>
      </dgm:t>
    </dgm:pt>
    <dgm:pt modelId="{FB3C481F-7330-4820-93A8-E9AD75ADFC72}" type="sibTrans" cxnId="{97DA4230-BE3C-47A7-9269-BB9475373E1F}">
      <dgm:prSet/>
      <dgm:spPr/>
      <dgm:t>
        <a:bodyPr/>
        <a:lstStyle/>
        <a:p>
          <a:endParaRPr lang="lv-LV"/>
        </a:p>
      </dgm:t>
    </dgm:pt>
    <dgm:pt modelId="{4B8544A5-D061-4B9C-83B0-78530806DA50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5B21829-A26A-4C92-A3D2-04EB64CC7364}" type="parTrans" cxnId="{EFEFF0AA-DBB5-4DCD-AA37-9FC1A9BB9F62}">
      <dgm:prSet/>
      <dgm:spPr/>
      <dgm:t>
        <a:bodyPr/>
        <a:lstStyle/>
        <a:p>
          <a:endParaRPr lang="lv-LV"/>
        </a:p>
      </dgm:t>
    </dgm:pt>
    <dgm:pt modelId="{D0DDE7E7-BF03-40F1-8C07-225A5D8610DA}" type="sibTrans" cxnId="{EFEFF0AA-DBB5-4DCD-AA37-9FC1A9BB9F62}">
      <dgm:prSet/>
      <dgm:spPr/>
      <dgm:t>
        <a:bodyPr/>
        <a:lstStyle/>
        <a:p>
          <a:endParaRPr lang="lv-LV"/>
        </a:p>
      </dgm:t>
    </dgm:pt>
    <dgm:pt modelId="{5B977819-2EA9-4FB0-844C-6CA69244312A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0" dirty="0">
              <a:latin typeface="Montserrat" panose="00000500000000000000" pitchFamily="2" charset="-70"/>
            </a:rPr>
            <a:t>Mūzikas teorētisko mācību priekšmetu nodarbību grupu </a:t>
          </a:r>
          <a:r>
            <a:rPr lang="lv-LV" b="1" dirty="0">
              <a:latin typeface="Montserrat" panose="00000500000000000000" pitchFamily="2" charset="-70"/>
            </a:rPr>
            <a:t>racionāla plānošana</a:t>
          </a:r>
          <a:endParaRPr lang="lv-LV" b="0" dirty="0">
            <a:latin typeface="Montserrat" panose="00000500000000000000" pitchFamily="2" charset="-70"/>
          </a:endParaRPr>
        </a:p>
      </dgm:t>
    </dgm:pt>
    <dgm:pt modelId="{263A0030-B997-48CA-BF0A-AF177938774E}" type="parTrans" cxnId="{54B539E2-F23C-4612-BD39-4C51824A18BD}">
      <dgm:prSet/>
      <dgm:spPr/>
      <dgm:t>
        <a:bodyPr/>
        <a:lstStyle/>
        <a:p>
          <a:endParaRPr lang="lv-LV"/>
        </a:p>
      </dgm:t>
    </dgm:pt>
    <dgm:pt modelId="{F14477CB-FC0C-4CDD-90F0-80B75F721BF4}" type="sibTrans" cxnId="{54B539E2-F23C-4612-BD39-4C51824A18BD}">
      <dgm:prSet/>
      <dgm:spPr/>
      <dgm:t>
        <a:bodyPr/>
        <a:lstStyle/>
        <a:p>
          <a:endParaRPr lang="lv-LV"/>
        </a:p>
      </dgm:t>
    </dgm:pt>
    <dgm:pt modelId="{43D66E64-C680-4C09-BA63-27FE5D67E2A9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E51B0C8-BFA8-4122-8DB5-1AB2887B83E8}" type="parTrans" cxnId="{EC8ECAF9-2C1D-447C-8FB7-6AF473E9D5C7}">
      <dgm:prSet/>
      <dgm:spPr/>
      <dgm:t>
        <a:bodyPr/>
        <a:lstStyle/>
        <a:p>
          <a:endParaRPr lang="lv-LV"/>
        </a:p>
      </dgm:t>
    </dgm:pt>
    <dgm:pt modelId="{9DF17598-C5D4-4862-96B5-14C7B3FBEC56}" type="sibTrans" cxnId="{EC8ECAF9-2C1D-447C-8FB7-6AF473E9D5C7}">
      <dgm:prSet/>
      <dgm:spPr/>
      <dgm:t>
        <a:bodyPr/>
        <a:lstStyle/>
        <a:p>
          <a:endParaRPr lang="lv-LV"/>
        </a:p>
      </dgm:t>
    </dgm:pt>
    <dgm:pt modelId="{3F740F54-B9B4-47A2-8C62-A6285625E1A0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>
              <a:latin typeface="Montserrat" panose="00000500000000000000" pitchFamily="2" charset="-70"/>
            </a:rPr>
            <a:t>Iespēja</a:t>
          </a:r>
          <a:r>
            <a:rPr lang="lv-LV" dirty="0">
              <a:latin typeface="Montserrat" panose="00000500000000000000" pitchFamily="2" charset="-70"/>
            </a:rPr>
            <a:t> – papildu mācību gads tiem, kuri turpinās mācības profesionālajā vidējā izglītībā</a:t>
          </a:r>
        </a:p>
      </dgm:t>
    </dgm:pt>
    <dgm:pt modelId="{FB683CCA-E027-427E-BFBC-5E72D27F468E}" type="parTrans" cxnId="{485B1D75-C2DC-470B-AE94-1639870203F1}">
      <dgm:prSet/>
      <dgm:spPr/>
      <dgm:t>
        <a:bodyPr/>
        <a:lstStyle/>
        <a:p>
          <a:endParaRPr lang="lv-LV"/>
        </a:p>
      </dgm:t>
    </dgm:pt>
    <dgm:pt modelId="{0FBAD126-62C7-4CCF-88F7-7F5B1171A16F}" type="sibTrans" cxnId="{485B1D75-C2DC-470B-AE94-1639870203F1}">
      <dgm:prSet/>
      <dgm:spPr/>
      <dgm:t>
        <a:bodyPr/>
        <a:lstStyle/>
        <a:p>
          <a:endParaRPr lang="lv-LV"/>
        </a:p>
      </dgm:t>
    </dgm:pt>
    <dgm:pt modelId="{5D8838B7-8BEF-4FEB-8000-67C6DA55C972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/>
            <a:t>8 gadus</a:t>
          </a:r>
        </a:p>
      </dgm:t>
    </dgm:pt>
    <dgm:pt modelId="{C2513AFF-6BA2-4545-BE3F-E29AC75A133D}" type="parTrans" cxnId="{531D3E4F-54FE-4CFB-83E5-C424F8D30C89}">
      <dgm:prSet/>
      <dgm:spPr/>
      <dgm:t>
        <a:bodyPr/>
        <a:lstStyle/>
        <a:p>
          <a:endParaRPr lang="lv-LV"/>
        </a:p>
      </dgm:t>
    </dgm:pt>
    <dgm:pt modelId="{11224CD1-CC5C-4325-9A88-4DB2E6079B92}" type="sibTrans" cxnId="{531D3E4F-54FE-4CFB-83E5-C424F8D30C89}">
      <dgm:prSet/>
      <dgm:spPr/>
      <dgm:t>
        <a:bodyPr/>
        <a:lstStyle/>
        <a:p>
          <a:endParaRPr lang="lv-LV"/>
        </a:p>
      </dgm:t>
    </dgm:pt>
    <dgm:pt modelId="{D2C512D3-CD2A-4E7F-A133-44E2678BBF4E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/>
            <a:t>atbilstoši kolektīvās muzicēšanas veidam</a:t>
          </a:r>
        </a:p>
      </dgm:t>
    </dgm:pt>
    <dgm:pt modelId="{5D8CC8BF-9DEF-4698-8096-47A3FD736AD0}" type="parTrans" cxnId="{1548FEC9-958C-4342-98C6-882FB5B775F1}">
      <dgm:prSet/>
      <dgm:spPr/>
      <dgm:t>
        <a:bodyPr/>
        <a:lstStyle/>
        <a:p>
          <a:endParaRPr lang="lv-LV"/>
        </a:p>
      </dgm:t>
    </dgm:pt>
    <dgm:pt modelId="{ED985BF9-BB8D-44F1-9F91-F580A9CA3CC7}" type="sibTrans" cxnId="{1548FEC9-958C-4342-98C6-882FB5B775F1}">
      <dgm:prSet/>
      <dgm:spPr/>
      <dgm:t>
        <a:bodyPr/>
        <a:lstStyle/>
        <a:p>
          <a:endParaRPr lang="lv-LV"/>
        </a:p>
      </dgm:t>
    </dgm:pt>
    <dgm:pt modelId="{302E1F81-03D2-44DB-A83C-D0845D4D3B81}" type="pres">
      <dgm:prSet presAssocID="{F4BC2ACA-FD6A-4F41-B849-5B626FA2BC8F}" presName="linearFlow" presStyleCnt="0">
        <dgm:presLayoutVars>
          <dgm:dir/>
          <dgm:animLvl val="lvl"/>
          <dgm:resizeHandles val="exact"/>
        </dgm:presLayoutVars>
      </dgm:prSet>
      <dgm:spPr/>
    </dgm:pt>
    <dgm:pt modelId="{1922F20D-5B59-4F94-8307-DE401E270043}" type="pres">
      <dgm:prSet presAssocID="{C2442E74-D914-4D8C-88D9-706B6BC0629C}" presName="composite" presStyleCnt="0"/>
      <dgm:spPr/>
    </dgm:pt>
    <dgm:pt modelId="{9C69BE83-E8E8-4736-8B0E-7094463A6B42}" type="pres">
      <dgm:prSet presAssocID="{C2442E74-D914-4D8C-88D9-706B6BC0629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0977DFC-F409-4A9D-BE1C-342110887DAA}" type="pres">
      <dgm:prSet presAssocID="{C2442E74-D914-4D8C-88D9-706B6BC0629C}" presName="descendantText" presStyleLbl="alignAcc1" presStyleIdx="0" presStyleCnt="4">
        <dgm:presLayoutVars>
          <dgm:bulletEnabled val="1"/>
        </dgm:presLayoutVars>
      </dgm:prSet>
      <dgm:spPr/>
    </dgm:pt>
    <dgm:pt modelId="{D29DB17A-DC71-4E3B-AA42-094EE018BF7A}" type="pres">
      <dgm:prSet presAssocID="{C2FC7FC4-AB60-4ADD-A1BA-1EC7092A7B1B}" presName="sp" presStyleCnt="0"/>
      <dgm:spPr/>
    </dgm:pt>
    <dgm:pt modelId="{56181661-8967-4075-B5BC-F25785CC938D}" type="pres">
      <dgm:prSet presAssocID="{894EBBAD-FD04-40E0-9809-0273543BBE48}" presName="composite" presStyleCnt="0"/>
      <dgm:spPr/>
    </dgm:pt>
    <dgm:pt modelId="{51DDB156-3E6B-4AE8-AA8A-E065DBDCD958}" type="pres">
      <dgm:prSet presAssocID="{894EBBAD-FD04-40E0-9809-0273543BBE4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596E70C-2CB6-4239-8CE2-33482150F52D}" type="pres">
      <dgm:prSet presAssocID="{894EBBAD-FD04-40E0-9809-0273543BBE48}" presName="descendantText" presStyleLbl="alignAcc1" presStyleIdx="1" presStyleCnt="4">
        <dgm:presLayoutVars>
          <dgm:bulletEnabled val="1"/>
        </dgm:presLayoutVars>
      </dgm:prSet>
      <dgm:spPr/>
    </dgm:pt>
    <dgm:pt modelId="{671AEFF0-EE86-4037-9D90-592B525EBAAB}" type="pres">
      <dgm:prSet presAssocID="{0A19F154-EDD7-4498-A386-705A5B3F9D02}" presName="sp" presStyleCnt="0"/>
      <dgm:spPr/>
    </dgm:pt>
    <dgm:pt modelId="{24324038-B4A9-4229-AC45-ACA681A78020}" type="pres">
      <dgm:prSet presAssocID="{4B8544A5-D061-4B9C-83B0-78530806DA50}" presName="composite" presStyleCnt="0"/>
      <dgm:spPr/>
    </dgm:pt>
    <dgm:pt modelId="{70536FF6-1AD5-4397-A381-7AA296655A3E}" type="pres">
      <dgm:prSet presAssocID="{4B8544A5-D061-4B9C-83B0-78530806DA5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A78700C-E01D-4D2F-BA3D-62DD3262358F}" type="pres">
      <dgm:prSet presAssocID="{4B8544A5-D061-4B9C-83B0-78530806DA50}" presName="descendantText" presStyleLbl="alignAcc1" presStyleIdx="2" presStyleCnt="4">
        <dgm:presLayoutVars>
          <dgm:bulletEnabled val="1"/>
        </dgm:presLayoutVars>
      </dgm:prSet>
      <dgm:spPr/>
    </dgm:pt>
    <dgm:pt modelId="{990E5038-D05B-402F-9DF6-1FC9E0DBFE8B}" type="pres">
      <dgm:prSet presAssocID="{D0DDE7E7-BF03-40F1-8C07-225A5D8610DA}" presName="sp" presStyleCnt="0"/>
      <dgm:spPr/>
    </dgm:pt>
    <dgm:pt modelId="{2227D49B-221F-41F1-ACDC-E632567C3D6C}" type="pres">
      <dgm:prSet presAssocID="{43D66E64-C680-4C09-BA63-27FE5D67E2A9}" presName="composite" presStyleCnt="0"/>
      <dgm:spPr/>
    </dgm:pt>
    <dgm:pt modelId="{BE215183-AF6D-466D-83BF-D18BAA30F798}" type="pres">
      <dgm:prSet presAssocID="{43D66E64-C680-4C09-BA63-27FE5D67E2A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FDE4464-D9AC-40B6-9C51-9A47F97A21D9}" type="pres">
      <dgm:prSet presAssocID="{43D66E64-C680-4C09-BA63-27FE5D67E2A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AB75F18-1FB2-48D7-929C-5685B7734015}" srcId="{F4BC2ACA-FD6A-4F41-B849-5B626FA2BC8F}" destId="{C2442E74-D914-4D8C-88D9-706B6BC0629C}" srcOrd="0" destOrd="0" parTransId="{ADA259FA-7DF4-451E-9F21-FE458283BD1A}" sibTransId="{C2FC7FC4-AB60-4ADD-A1BA-1EC7092A7B1B}"/>
    <dgm:cxn modelId="{A2F85E1B-6DFB-4438-81D3-1C14F0287102}" type="presOf" srcId="{F4BC2ACA-FD6A-4F41-B849-5B626FA2BC8F}" destId="{302E1F81-03D2-44DB-A83C-D0845D4D3B81}" srcOrd="0" destOrd="0" presId="urn:microsoft.com/office/officeart/2005/8/layout/chevron2"/>
    <dgm:cxn modelId="{78E9CD26-6DCA-4D26-A887-5BE25E3775AA}" type="presOf" srcId="{C2442E74-D914-4D8C-88D9-706B6BC0629C}" destId="{9C69BE83-E8E8-4736-8B0E-7094463A6B42}" srcOrd="0" destOrd="0" presId="urn:microsoft.com/office/officeart/2005/8/layout/chevron2"/>
    <dgm:cxn modelId="{97DA4230-BE3C-47A7-9269-BB9475373E1F}" srcId="{894EBBAD-FD04-40E0-9809-0273543BBE48}" destId="{218E6C98-7744-4AF9-8A5E-FA06B4EB7335}" srcOrd="0" destOrd="0" parTransId="{BABDEF46-CA29-4526-A8A1-608CE93C21CD}" sibTransId="{FB3C481F-7330-4820-93A8-E9AD75ADFC72}"/>
    <dgm:cxn modelId="{34CF313D-F785-4F30-91AE-EA11F15E9BA0}" type="presOf" srcId="{43D66E64-C680-4C09-BA63-27FE5D67E2A9}" destId="{BE215183-AF6D-466D-83BF-D18BAA30F798}" srcOrd="0" destOrd="0" presId="urn:microsoft.com/office/officeart/2005/8/layout/chevron2"/>
    <dgm:cxn modelId="{C7F2383E-5A96-4877-A316-9AD8F6BCE129}" type="presOf" srcId="{91DAF8FA-46FB-4FBE-9727-60A927ADD743}" destId="{F0977DFC-F409-4A9D-BE1C-342110887DAA}" srcOrd="0" destOrd="0" presId="urn:microsoft.com/office/officeart/2005/8/layout/chevron2"/>
    <dgm:cxn modelId="{8584D040-1C0E-41F1-9F9F-F9117B987175}" type="presOf" srcId="{3F740F54-B9B4-47A2-8C62-A6285625E1A0}" destId="{7FDE4464-D9AC-40B6-9C51-9A47F97A21D9}" srcOrd="0" destOrd="0" presId="urn:microsoft.com/office/officeart/2005/8/layout/chevron2"/>
    <dgm:cxn modelId="{AF168E65-3FF1-4EE2-9810-CB984398E337}" type="presOf" srcId="{5D8838B7-8BEF-4FEB-8000-67C6DA55C972}" destId="{F0977DFC-F409-4A9D-BE1C-342110887DAA}" srcOrd="0" destOrd="1" presId="urn:microsoft.com/office/officeart/2005/8/layout/chevron2"/>
    <dgm:cxn modelId="{531D3E4F-54FE-4CFB-83E5-C424F8D30C89}" srcId="{C2442E74-D914-4D8C-88D9-706B6BC0629C}" destId="{5D8838B7-8BEF-4FEB-8000-67C6DA55C972}" srcOrd="1" destOrd="0" parTransId="{C2513AFF-6BA2-4545-BE3F-E29AC75A133D}" sibTransId="{11224CD1-CC5C-4325-9A88-4DB2E6079B92}"/>
    <dgm:cxn modelId="{5E83794F-DC22-4922-8D4C-46297CB1755C}" type="presOf" srcId="{894EBBAD-FD04-40E0-9809-0273543BBE48}" destId="{51DDB156-3E6B-4AE8-AA8A-E065DBDCD958}" srcOrd="0" destOrd="0" presId="urn:microsoft.com/office/officeart/2005/8/layout/chevron2"/>
    <dgm:cxn modelId="{FE193C53-242F-4BE8-A4EE-4934DE0644A0}" type="presOf" srcId="{4B8544A5-D061-4B9C-83B0-78530806DA50}" destId="{70536FF6-1AD5-4397-A381-7AA296655A3E}" srcOrd="0" destOrd="0" presId="urn:microsoft.com/office/officeart/2005/8/layout/chevron2"/>
    <dgm:cxn modelId="{485B1D75-C2DC-470B-AE94-1639870203F1}" srcId="{43D66E64-C680-4C09-BA63-27FE5D67E2A9}" destId="{3F740F54-B9B4-47A2-8C62-A6285625E1A0}" srcOrd="0" destOrd="0" parTransId="{FB683CCA-E027-427E-BFBC-5E72D27F468E}" sibTransId="{0FBAD126-62C7-4CCF-88F7-7F5B1171A16F}"/>
    <dgm:cxn modelId="{4F62A18C-2F02-4300-A4DD-43EC616ECCB5}" type="presOf" srcId="{5B977819-2EA9-4FB0-844C-6CA69244312A}" destId="{DA78700C-E01D-4D2F-BA3D-62DD3262358F}" srcOrd="0" destOrd="0" presId="urn:microsoft.com/office/officeart/2005/8/layout/chevron2"/>
    <dgm:cxn modelId="{EFEFF0AA-DBB5-4DCD-AA37-9FC1A9BB9F62}" srcId="{F4BC2ACA-FD6A-4F41-B849-5B626FA2BC8F}" destId="{4B8544A5-D061-4B9C-83B0-78530806DA50}" srcOrd="2" destOrd="0" parTransId="{05B21829-A26A-4C92-A3D2-04EB64CC7364}" sibTransId="{D0DDE7E7-BF03-40F1-8C07-225A5D8610DA}"/>
    <dgm:cxn modelId="{240447AF-A015-4BFB-8157-E37EDE279226}" srcId="{C2442E74-D914-4D8C-88D9-706B6BC0629C}" destId="{91DAF8FA-46FB-4FBE-9727-60A927ADD743}" srcOrd="0" destOrd="0" parTransId="{485FFB34-610B-4D80-A041-9740270DD745}" sibTransId="{6A5448D6-5C83-4AFB-82A4-6A5E99AA8A1E}"/>
    <dgm:cxn modelId="{1548FEC9-958C-4342-98C6-882FB5B775F1}" srcId="{894EBBAD-FD04-40E0-9809-0273543BBE48}" destId="{D2C512D3-CD2A-4E7F-A133-44E2678BBF4E}" srcOrd="1" destOrd="0" parTransId="{5D8CC8BF-9DEF-4698-8096-47A3FD736AD0}" sibTransId="{ED985BF9-BB8D-44F1-9F91-F580A9CA3CC7}"/>
    <dgm:cxn modelId="{D7D4BAD1-06EB-4C12-9257-220629D4B15E}" type="presOf" srcId="{218E6C98-7744-4AF9-8A5E-FA06B4EB7335}" destId="{0596E70C-2CB6-4239-8CE2-33482150F52D}" srcOrd="0" destOrd="0" presId="urn:microsoft.com/office/officeart/2005/8/layout/chevron2"/>
    <dgm:cxn modelId="{54B539E2-F23C-4612-BD39-4C51824A18BD}" srcId="{4B8544A5-D061-4B9C-83B0-78530806DA50}" destId="{5B977819-2EA9-4FB0-844C-6CA69244312A}" srcOrd="0" destOrd="0" parTransId="{263A0030-B997-48CA-BF0A-AF177938774E}" sibTransId="{F14477CB-FC0C-4CDD-90F0-80B75F721BF4}"/>
    <dgm:cxn modelId="{182915E7-F70B-4655-9407-B0F51E83C707}" srcId="{F4BC2ACA-FD6A-4F41-B849-5B626FA2BC8F}" destId="{894EBBAD-FD04-40E0-9809-0273543BBE48}" srcOrd="1" destOrd="0" parTransId="{A36DCE71-7C4E-475C-BC0D-E53B0CC06C93}" sibTransId="{0A19F154-EDD7-4498-A386-705A5B3F9D02}"/>
    <dgm:cxn modelId="{88957CEF-D7B6-4C16-B03D-2F852277F2E2}" type="presOf" srcId="{D2C512D3-CD2A-4E7F-A133-44E2678BBF4E}" destId="{0596E70C-2CB6-4239-8CE2-33482150F52D}" srcOrd="0" destOrd="1" presId="urn:microsoft.com/office/officeart/2005/8/layout/chevron2"/>
    <dgm:cxn modelId="{EC8ECAF9-2C1D-447C-8FB7-6AF473E9D5C7}" srcId="{F4BC2ACA-FD6A-4F41-B849-5B626FA2BC8F}" destId="{43D66E64-C680-4C09-BA63-27FE5D67E2A9}" srcOrd="3" destOrd="0" parTransId="{0E51B0C8-BFA8-4122-8DB5-1AB2887B83E8}" sibTransId="{9DF17598-C5D4-4862-96B5-14C7B3FBEC56}"/>
    <dgm:cxn modelId="{93F451E3-AF97-43D0-B3F3-CF8D7104303D}" type="presParOf" srcId="{302E1F81-03D2-44DB-A83C-D0845D4D3B81}" destId="{1922F20D-5B59-4F94-8307-DE401E270043}" srcOrd="0" destOrd="0" presId="urn:microsoft.com/office/officeart/2005/8/layout/chevron2"/>
    <dgm:cxn modelId="{9DA48294-E2A3-460E-875D-508287CA2E15}" type="presParOf" srcId="{1922F20D-5B59-4F94-8307-DE401E270043}" destId="{9C69BE83-E8E8-4736-8B0E-7094463A6B42}" srcOrd="0" destOrd="0" presId="urn:microsoft.com/office/officeart/2005/8/layout/chevron2"/>
    <dgm:cxn modelId="{1D112E5A-F8EA-4B61-818B-B2E428FCE5D4}" type="presParOf" srcId="{1922F20D-5B59-4F94-8307-DE401E270043}" destId="{F0977DFC-F409-4A9D-BE1C-342110887DAA}" srcOrd="1" destOrd="0" presId="urn:microsoft.com/office/officeart/2005/8/layout/chevron2"/>
    <dgm:cxn modelId="{29165AF6-6A60-4296-ADFC-F62B7437935C}" type="presParOf" srcId="{302E1F81-03D2-44DB-A83C-D0845D4D3B81}" destId="{D29DB17A-DC71-4E3B-AA42-094EE018BF7A}" srcOrd="1" destOrd="0" presId="urn:microsoft.com/office/officeart/2005/8/layout/chevron2"/>
    <dgm:cxn modelId="{FF5B4C20-2A21-4A14-B7DA-366DD6AEC72D}" type="presParOf" srcId="{302E1F81-03D2-44DB-A83C-D0845D4D3B81}" destId="{56181661-8967-4075-B5BC-F25785CC938D}" srcOrd="2" destOrd="0" presId="urn:microsoft.com/office/officeart/2005/8/layout/chevron2"/>
    <dgm:cxn modelId="{10A873C1-D3C9-4F7A-BDD3-CA5F3E523208}" type="presParOf" srcId="{56181661-8967-4075-B5BC-F25785CC938D}" destId="{51DDB156-3E6B-4AE8-AA8A-E065DBDCD958}" srcOrd="0" destOrd="0" presId="urn:microsoft.com/office/officeart/2005/8/layout/chevron2"/>
    <dgm:cxn modelId="{058AC056-E7DA-4570-BAAD-C9094AB32B11}" type="presParOf" srcId="{56181661-8967-4075-B5BC-F25785CC938D}" destId="{0596E70C-2CB6-4239-8CE2-33482150F52D}" srcOrd="1" destOrd="0" presId="urn:microsoft.com/office/officeart/2005/8/layout/chevron2"/>
    <dgm:cxn modelId="{6DCB51F7-9D97-4381-8B8B-5D6667FA47A4}" type="presParOf" srcId="{302E1F81-03D2-44DB-A83C-D0845D4D3B81}" destId="{671AEFF0-EE86-4037-9D90-592B525EBAAB}" srcOrd="3" destOrd="0" presId="urn:microsoft.com/office/officeart/2005/8/layout/chevron2"/>
    <dgm:cxn modelId="{FB09D51D-4745-4C8F-9D6F-25B2735FEDEE}" type="presParOf" srcId="{302E1F81-03D2-44DB-A83C-D0845D4D3B81}" destId="{24324038-B4A9-4229-AC45-ACA681A78020}" srcOrd="4" destOrd="0" presId="urn:microsoft.com/office/officeart/2005/8/layout/chevron2"/>
    <dgm:cxn modelId="{39E5A315-2E82-4A5F-853B-11F52C2723D6}" type="presParOf" srcId="{24324038-B4A9-4229-AC45-ACA681A78020}" destId="{70536FF6-1AD5-4397-A381-7AA296655A3E}" srcOrd="0" destOrd="0" presId="urn:microsoft.com/office/officeart/2005/8/layout/chevron2"/>
    <dgm:cxn modelId="{01A48398-3409-4156-98E8-A260A598E73E}" type="presParOf" srcId="{24324038-B4A9-4229-AC45-ACA681A78020}" destId="{DA78700C-E01D-4D2F-BA3D-62DD3262358F}" srcOrd="1" destOrd="0" presId="urn:microsoft.com/office/officeart/2005/8/layout/chevron2"/>
    <dgm:cxn modelId="{8CA8938B-2C33-4B67-89CB-1054F2764E15}" type="presParOf" srcId="{302E1F81-03D2-44DB-A83C-D0845D4D3B81}" destId="{990E5038-D05B-402F-9DF6-1FC9E0DBFE8B}" srcOrd="5" destOrd="0" presId="urn:microsoft.com/office/officeart/2005/8/layout/chevron2"/>
    <dgm:cxn modelId="{E29CFC29-9FAF-457A-BE5A-D9D2731A1E70}" type="presParOf" srcId="{302E1F81-03D2-44DB-A83C-D0845D4D3B81}" destId="{2227D49B-221F-41F1-ACDC-E632567C3D6C}" srcOrd="6" destOrd="0" presId="urn:microsoft.com/office/officeart/2005/8/layout/chevron2"/>
    <dgm:cxn modelId="{00CF5A1C-7F15-43E7-8F0E-85DCD3F5FAE7}" type="presParOf" srcId="{2227D49B-221F-41F1-ACDC-E632567C3D6C}" destId="{BE215183-AF6D-466D-83BF-D18BAA30F798}" srcOrd="0" destOrd="0" presId="urn:microsoft.com/office/officeart/2005/8/layout/chevron2"/>
    <dgm:cxn modelId="{7424FE77-72E6-4CA7-9AFF-83D99BC1B5B3}" type="presParOf" srcId="{2227D49B-221F-41F1-ACDC-E632567C3D6C}" destId="{7FDE4464-D9AC-40B6-9C51-9A47F97A21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C2ACA-FD6A-4F41-B849-5B626FA2B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2442E74-D914-4D8C-88D9-706B6BC0629C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DA259FA-7DF4-451E-9F21-FE458283BD1A}" type="parTrans" cxnId="{EAB75F18-1FB2-48D7-929C-5685B7734015}">
      <dgm:prSet/>
      <dgm:spPr/>
      <dgm:t>
        <a:bodyPr/>
        <a:lstStyle/>
        <a:p>
          <a:endParaRPr lang="lv-LV"/>
        </a:p>
      </dgm:t>
    </dgm:pt>
    <dgm:pt modelId="{C2FC7FC4-AB60-4ADD-A1BA-1EC7092A7B1B}" type="sibTrans" cxnId="{EAB75F18-1FB2-48D7-929C-5685B7734015}">
      <dgm:prSet/>
      <dgm:spPr/>
      <dgm:t>
        <a:bodyPr/>
        <a:lstStyle/>
        <a:p>
          <a:endParaRPr lang="lv-LV"/>
        </a:p>
      </dgm:t>
    </dgm:pt>
    <dgm:pt modelId="{91DAF8FA-46FB-4FBE-9727-60A927ADD743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dirty="0">
              <a:latin typeface="Montserrat" panose="00000500000000000000" pitchFamily="2" charset="-70"/>
            </a:rPr>
            <a:t>Dejas izglītības apguve </a:t>
          </a:r>
          <a:r>
            <a:rPr lang="lv-LV" b="1" dirty="0">
              <a:latin typeface="Montserrat" panose="00000500000000000000" pitchFamily="2" charset="-70"/>
            </a:rPr>
            <a:t>divos posmos</a:t>
          </a:r>
          <a:r>
            <a:rPr lang="lv-LV" b="0" dirty="0">
              <a:latin typeface="Montserrat" panose="00000500000000000000" pitchFamily="2" charset="-70"/>
            </a:rPr>
            <a:t> – dejas pamati 4 gadi (10V), specializētās dejas tehnika 5 gadi (20V)</a:t>
          </a:r>
          <a:endParaRPr lang="lv-LV" dirty="0">
            <a:latin typeface="Montserrat" panose="00000500000000000000" pitchFamily="2" charset="-70"/>
          </a:endParaRPr>
        </a:p>
      </dgm:t>
    </dgm:pt>
    <dgm:pt modelId="{485FFB34-610B-4D80-A041-9740270DD745}" type="parTrans" cxnId="{240447AF-A015-4BFB-8157-E37EDE279226}">
      <dgm:prSet/>
      <dgm:spPr/>
      <dgm:t>
        <a:bodyPr/>
        <a:lstStyle/>
        <a:p>
          <a:endParaRPr lang="lv-LV"/>
        </a:p>
      </dgm:t>
    </dgm:pt>
    <dgm:pt modelId="{6A5448D6-5C83-4AFB-82A4-6A5E99AA8A1E}" type="sibTrans" cxnId="{240447AF-A015-4BFB-8157-E37EDE279226}">
      <dgm:prSet/>
      <dgm:spPr/>
      <dgm:t>
        <a:bodyPr/>
        <a:lstStyle/>
        <a:p>
          <a:endParaRPr lang="lv-LV"/>
        </a:p>
      </dgm:t>
    </dgm:pt>
    <dgm:pt modelId="{894EBBAD-FD04-40E0-9809-0273543BBE48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A36DCE71-7C4E-475C-BC0D-E53B0CC06C93}" type="parTrans" cxnId="{182915E7-F70B-4655-9407-B0F51E83C707}">
      <dgm:prSet/>
      <dgm:spPr/>
      <dgm:t>
        <a:bodyPr/>
        <a:lstStyle/>
        <a:p>
          <a:endParaRPr lang="lv-LV"/>
        </a:p>
      </dgm:t>
    </dgm:pt>
    <dgm:pt modelId="{0A19F154-EDD7-4498-A386-705A5B3F9D02}" type="sibTrans" cxnId="{182915E7-F70B-4655-9407-B0F51E83C707}">
      <dgm:prSet/>
      <dgm:spPr/>
      <dgm:t>
        <a:bodyPr/>
        <a:lstStyle/>
        <a:p>
          <a:endParaRPr lang="lv-LV"/>
        </a:p>
      </dgm:t>
    </dgm:pt>
    <dgm:pt modelId="{218E6C98-7744-4AF9-8A5E-FA06B4EB7335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0" dirty="0">
              <a:latin typeface="Montserrat" panose="00000500000000000000" pitchFamily="2" charset="-70"/>
            </a:rPr>
            <a:t>Dejas pamati (10V) sagatavo izglītības turpināšanai </a:t>
          </a:r>
          <a:r>
            <a:rPr lang="lv-LV" b="1" dirty="0">
              <a:latin typeface="Montserrat" panose="00000500000000000000" pitchFamily="2" charset="-70"/>
            </a:rPr>
            <a:t>Rīgas Baleta skolā</a:t>
          </a:r>
          <a:endParaRPr lang="lv-LV" b="0" dirty="0">
            <a:latin typeface="Montserrat" panose="00000500000000000000" pitchFamily="2" charset="-70"/>
          </a:endParaRPr>
        </a:p>
      </dgm:t>
    </dgm:pt>
    <dgm:pt modelId="{BABDEF46-CA29-4526-A8A1-608CE93C21CD}" type="parTrans" cxnId="{97DA4230-BE3C-47A7-9269-BB9475373E1F}">
      <dgm:prSet/>
      <dgm:spPr/>
      <dgm:t>
        <a:bodyPr/>
        <a:lstStyle/>
        <a:p>
          <a:endParaRPr lang="lv-LV"/>
        </a:p>
      </dgm:t>
    </dgm:pt>
    <dgm:pt modelId="{FB3C481F-7330-4820-93A8-E9AD75ADFC72}" type="sibTrans" cxnId="{97DA4230-BE3C-47A7-9269-BB9475373E1F}">
      <dgm:prSet/>
      <dgm:spPr/>
      <dgm:t>
        <a:bodyPr/>
        <a:lstStyle/>
        <a:p>
          <a:endParaRPr lang="lv-LV"/>
        </a:p>
      </dgm:t>
    </dgm:pt>
    <dgm:pt modelId="{4B8544A5-D061-4B9C-83B0-78530806DA50}">
      <dgm:prSet phldrT="[Text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lv-LV" dirty="0">
            <a:solidFill>
              <a:srgbClr val="FF0000"/>
            </a:solidFill>
          </a:endParaRPr>
        </a:p>
      </dgm:t>
    </dgm:pt>
    <dgm:pt modelId="{05B21829-A26A-4C92-A3D2-04EB64CC7364}" type="parTrans" cxnId="{EFEFF0AA-DBB5-4DCD-AA37-9FC1A9BB9F62}">
      <dgm:prSet/>
      <dgm:spPr/>
      <dgm:t>
        <a:bodyPr/>
        <a:lstStyle/>
        <a:p>
          <a:endParaRPr lang="lv-LV"/>
        </a:p>
      </dgm:t>
    </dgm:pt>
    <dgm:pt modelId="{D0DDE7E7-BF03-40F1-8C07-225A5D8610DA}" type="sibTrans" cxnId="{EFEFF0AA-DBB5-4DCD-AA37-9FC1A9BB9F62}">
      <dgm:prSet/>
      <dgm:spPr/>
      <dgm:t>
        <a:bodyPr/>
        <a:lstStyle/>
        <a:p>
          <a:endParaRPr lang="lv-LV"/>
        </a:p>
      </dgm:t>
    </dgm:pt>
    <dgm:pt modelId="{5B977819-2EA9-4FB0-844C-6CA69244312A}">
      <dgm:prSet phldrT="[Text]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lv-LV" b="1" dirty="0">
              <a:latin typeface="Montserrat" panose="00000500000000000000" pitchFamily="2" charset="-70"/>
            </a:rPr>
            <a:t>Iespēja</a:t>
          </a:r>
          <a:r>
            <a:rPr lang="lv-LV" b="0" dirty="0">
              <a:latin typeface="Montserrat" panose="00000500000000000000" pitchFamily="2" charset="-70"/>
            </a:rPr>
            <a:t> apgūt dažādu deju tehnikas – aktualizēts programmu (20V) saturs</a:t>
          </a:r>
        </a:p>
      </dgm:t>
    </dgm:pt>
    <dgm:pt modelId="{263A0030-B997-48CA-BF0A-AF177938774E}" type="parTrans" cxnId="{54B539E2-F23C-4612-BD39-4C51824A18BD}">
      <dgm:prSet/>
      <dgm:spPr/>
      <dgm:t>
        <a:bodyPr/>
        <a:lstStyle/>
        <a:p>
          <a:endParaRPr lang="lv-LV"/>
        </a:p>
      </dgm:t>
    </dgm:pt>
    <dgm:pt modelId="{F14477CB-FC0C-4CDD-90F0-80B75F721BF4}" type="sibTrans" cxnId="{54B539E2-F23C-4612-BD39-4C51824A18BD}">
      <dgm:prSet/>
      <dgm:spPr/>
      <dgm:t>
        <a:bodyPr/>
        <a:lstStyle/>
        <a:p>
          <a:endParaRPr lang="lv-LV"/>
        </a:p>
      </dgm:t>
    </dgm:pt>
    <dgm:pt modelId="{302E1F81-03D2-44DB-A83C-D0845D4D3B81}" type="pres">
      <dgm:prSet presAssocID="{F4BC2ACA-FD6A-4F41-B849-5B626FA2BC8F}" presName="linearFlow" presStyleCnt="0">
        <dgm:presLayoutVars>
          <dgm:dir/>
          <dgm:animLvl val="lvl"/>
          <dgm:resizeHandles val="exact"/>
        </dgm:presLayoutVars>
      </dgm:prSet>
      <dgm:spPr/>
    </dgm:pt>
    <dgm:pt modelId="{1922F20D-5B59-4F94-8307-DE401E270043}" type="pres">
      <dgm:prSet presAssocID="{C2442E74-D914-4D8C-88D9-706B6BC0629C}" presName="composite" presStyleCnt="0"/>
      <dgm:spPr/>
    </dgm:pt>
    <dgm:pt modelId="{9C69BE83-E8E8-4736-8B0E-7094463A6B42}" type="pres">
      <dgm:prSet presAssocID="{C2442E74-D914-4D8C-88D9-706B6BC0629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0977DFC-F409-4A9D-BE1C-342110887DAA}" type="pres">
      <dgm:prSet presAssocID="{C2442E74-D914-4D8C-88D9-706B6BC0629C}" presName="descendantText" presStyleLbl="alignAcc1" presStyleIdx="0" presStyleCnt="3">
        <dgm:presLayoutVars>
          <dgm:bulletEnabled val="1"/>
        </dgm:presLayoutVars>
      </dgm:prSet>
      <dgm:spPr/>
    </dgm:pt>
    <dgm:pt modelId="{D29DB17A-DC71-4E3B-AA42-094EE018BF7A}" type="pres">
      <dgm:prSet presAssocID="{C2FC7FC4-AB60-4ADD-A1BA-1EC7092A7B1B}" presName="sp" presStyleCnt="0"/>
      <dgm:spPr/>
    </dgm:pt>
    <dgm:pt modelId="{56181661-8967-4075-B5BC-F25785CC938D}" type="pres">
      <dgm:prSet presAssocID="{894EBBAD-FD04-40E0-9809-0273543BBE48}" presName="composite" presStyleCnt="0"/>
      <dgm:spPr/>
    </dgm:pt>
    <dgm:pt modelId="{51DDB156-3E6B-4AE8-AA8A-E065DBDCD958}" type="pres">
      <dgm:prSet presAssocID="{894EBBAD-FD04-40E0-9809-0273543BBE4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596E70C-2CB6-4239-8CE2-33482150F52D}" type="pres">
      <dgm:prSet presAssocID="{894EBBAD-FD04-40E0-9809-0273543BBE48}" presName="descendantText" presStyleLbl="alignAcc1" presStyleIdx="1" presStyleCnt="3">
        <dgm:presLayoutVars>
          <dgm:bulletEnabled val="1"/>
        </dgm:presLayoutVars>
      </dgm:prSet>
      <dgm:spPr/>
    </dgm:pt>
    <dgm:pt modelId="{671AEFF0-EE86-4037-9D90-592B525EBAAB}" type="pres">
      <dgm:prSet presAssocID="{0A19F154-EDD7-4498-A386-705A5B3F9D02}" presName="sp" presStyleCnt="0"/>
      <dgm:spPr/>
    </dgm:pt>
    <dgm:pt modelId="{24324038-B4A9-4229-AC45-ACA681A78020}" type="pres">
      <dgm:prSet presAssocID="{4B8544A5-D061-4B9C-83B0-78530806DA50}" presName="composite" presStyleCnt="0"/>
      <dgm:spPr/>
    </dgm:pt>
    <dgm:pt modelId="{70536FF6-1AD5-4397-A381-7AA296655A3E}" type="pres">
      <dgm:prSet presAssocID="{4B8544A5-D061-4B9C-83B0-78530806DA5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A78700C-E01D-4D2F-BA3D-62DD3262358F}" type="pres">
      <dgm:prSet presAssocID="{4B8544A5-D061-4B9C-83B0-78530806DA5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AB75F18-1FB2-48D7-929C-5685B7734015}" srcId="{F4BC2ACA-FD6A-4F41-B849-5B626FA2BC8F}" destId="{C2442E74-D914-4D8C-88D9-706B6BC0629C}" srcOrd="0" destOrd="0" parTransId="{ADA259FA-7DF4-451E-9F21-FE458283BD1A}" sibTransId="{C2FC7FC4-AB60-4ADD-A1BA-1EC7092A7B1B}"/>
    <dgm:cxn modelId="{A2F85E1B-6DFB-4438-81D3-1C14F0287102}" type="presOf" srcId="{F4BC2ACA-FD6A-4F41-B849-5B626FA2BC8F}" destId="{302E1F81-03D2-44DB-A83C-D0845D4D3B81}" srcOrd="0" destOrd="0" presId="urn:microsoft.com/office/officeart/2005/8/layout/chevron2"/>
    <dgm:cxn modelId="{78E9CD26-6DCA-4D26-A887-5BE25E3775AA}" type="presOf" srcId="{C2442E74-D914-4D8C-88D9-706B6BC0629C}" destId="{9C69BE83-E8E8-4736-8B0E-7094463A6B42}" srcOrd="0" destOrd="0" presId="urn:microsoft.com/office/officeart/2005/8/layout/chevron2"/>
    <dgm:cxn modelId="{97DA4230-BE3C-47A7-9269-BB9475373E1F}" srcId="{894EBBAD-FD04-40E0-9809-0273543BBE48}" destId="{218E6C98-7744-4AF9-8A5E-FA06B4EB7335}" srcOrd="0" destOrd="0" parTransId="{BABDEF46-CA29-4526-A8A1-608CE93C21CD}" sibTransId="{FB3C481F-7330-4820-93A8-E9AD75ADFC72}"/>
    <dgm:cxn modelId="{C7F2383E-5A96-4877-A316-9AD8F6BCE129}" type="presOf" srcId="{91DAF8FA-46FB-4FBE-9727-60A927ADD743}" destId="{F0977DFC-F409-4A9D-BE1C-342110887DAA}" srcOrd="0" destOrd="0" presId="urn:microsoft.com/office/officeart/2005/8/layout/chevron2"/>
    <dgm:cxn modelId="{5E83794F-DC22-4922-8D4C-46297CB1755C}" type="presOf" srcId="{894EBBAD-FD04-40E0-9809-0273543BBE48}" destId="{51DDB156-3E6B-4AE8-AA8A-E065DBDCD958}" srcOrd="0" destOrd="0" presId="urn:microsoft.com/office/officeart/2005/8/layout/chevron2"/>
    <dgm:cxn modelId="{FE193C53-242F-4BE8-A4EE-4934DE0644A0}" type="presOf" srcId="{4B8544A5-D061-4B9C-83B0-78530806DA50}" destId="{70536FF6-1AD5-4397-A381-7AA296655A3E}" srcOrd="0" destOrd="0" presId="urn:microsoft.com/office/officeart/2005/8/layout/chevron2"/>
    <dgm:cxn modelId="{4F62A18C-2F02-4300-A4DD-43EC616ECCB5}" type="presOf" srcId="{5B977819-2EA9-4FB0-844C-6CA69244312A}" destId="{DA78700C-E01D-4D2F-BA3D-62DD3262358F}" srcOrd="0" destOrd="0" presId="urn:microsoft.com/office/officeart/2005/8/layout/chevron2"/>
    <dgm:cxn modelId="{EFEFF0AA-DBB5-4DCD-AA37-9FC1A9BB9F62}" srcId="{F4BC2ACA-FD6A-4F41-B849-5B626FA2BC8F}" destId="{4B8544A5-D061-4B9C-83B0-78530806DA50}" srcOrd="2" destOrd="0" parTransId="{05B21829-A26A-4C92-A3D2-04EB64CC7364}" sibTransId="{D0DDE7E7-BF03-40F1-8C07-225A5D8610DA}"/>
    <dgm:cxn modelId="{240447AF-A015-4BFB-8157-E37EDE279226}" srcId="{C2442E74-D914-4D8C-88D9-706B6BC0629C}" destId="{91DAF8FA-46FB-4FBE-9727-60A927ADD743}" srcOrd="0" destOrd="0" parTransId="{485FFB34-610B-4D80-A041-9740270DD745}" sibTransId="{6A5448D6-5C83-4AFB-82A4-6A5E99AA8A1E}"/>
    <dgm:cxn modelId="{D7D4BAD1-06EB-4C12-9257-220629D4B15E}" type="presOf" srcId="{218E6C98-7744-4AF9-8A5E-FA06B4EB7335}" destId="{0596E70C-2CB6-4239-8CE2-33482150F52D}" srcOrd="0" destOrd="0" presId="urn:microsoft.com/office/officeart/2005/8/layout/chevron2"/>
    <dgm:cxn modelId="{54B539E2-F23C-4612-BD39-4C51824A18BD}" srcId="{4B8544A5-D061-4B9C-83B0-78530806DA50}" destId="{5B977819-2EA9-4FB0-844C-6CA69244312A}" srcOrd="0" destOrd="0" parTransId="{263A0030-B997-48CA-BF0A-AF177938774E}" sibTransId="{F14477CB-FC0C-4CDD-90F0-80B75F721BF4}"/>
    <dgm:cxn modelId="{182915E7-F70B-4655-9407-B0F51E83C707}" srcId="{F4BC2ACA-FD6A-4F41-B849-5B626FA2BC8F}" destId="{894EBBAD-FD04-40E0-9809-0273543BBE48}" srcOrd="1" destOrd="0" parTransId="{A36DCE71-7C4E-475C-BC0D-E53B0CC06C93}" sibTransId="{0A19F154-EDD7-4498-A386-705A5B3F9D02}"/>
    <dgm:cxn modelId="{93F451E3-AF97-43D0-B3F3-CF8D7104303D}" type="presParOf" srcId="{302E1F81-03D2-44DB-A83C-D0845D4D3B81}" destId="{1922F20D-5B59-4F94-8307-DE401E270043}" srcOrd="0" destOrd="0" presId="urn:microsoft.com/office/officeart/2005/8/layout/chevron2"/>
    <dgm:cxn modelId="{9DA48294-E2A3-460E-875D-508287CA2E15}" type="presParOf" srcId="{1922F20D-5B59-4F94-8307-DE401E270043}" destId="{9C69BE83-E8E8-4736-8B0E-7094463A6B42}" srcOrd="0" destOrd="0" presId="urn:microsoft.com/office/officeart/2005/8/layout/chevron2"/>
    <dgm:cxn modelId="{1D112E5A-F8EA-4B61-818B-B2E428FCE5D4}" type="presParOf" srcId="{1922F20D-5B59-4F94-8307-DE401E270043}" destId="{F0977DFC-F409-4A9D-BE1C-342110887DAA}" srcOrd="1" destOrd="0" presId="urn:microsoft.com/office/officeart/2005/8/layout/chevron2"/>
    <dgm:cxn modelId="{29165AF6-6A60-4296-ADFC-F62B7437935C}" type="presParOf" srcId="{302E1F81-03D2-44DB-A83C-D0845D4D3B81}" destId="{D29DB17A-DC71-4E3B-AA42-094EE018BF7A}" srcOrd="1" destOrd="0" presId="urn:microsoft.com/office/officeart/2005/8/layout/chevron2"/>
    <dgm:cxn modelId="{FF5B4C20-2A21-4A14-B7DA-366DD6AEC72D}" type="presParOf" srcId="{302E1F81-03D2-44DB-A83C-D0845D4D3B81}" destId="{56181661-8967-4075-B5BC-F25785CC938D}" srcOrd="2" destOrd="0" presId="urn:microsoft.com/office/officeart/2005/8/layout/chevron2"/>
    <dgm:cxn modelId="{10A873C1-D3C9-4F7A-BDD3-CA5F3E523208}" type="presParOf" srcId="{56181661-8967-4075-B5BC-F25785CC938D}" destId="{51DDB156-3E6B-4AE8-AA8A-E065DBDCD958}" srcOrd="0" destOrd="0" presId="urn:microsoft.com/office/officeart/2005/8/layout/chevron2"/>
    <dgm:cxn modelId="{058AC056-E7DA-4570-BAAD-C9094AB32B11}" type="presParOf" srcId="{56181661-8967-4075-B5BC-F25785CC938D}" destId="{0596E70C-2CB6-4239-8CE2-33482150F52D}" srcOrd="1" destOrd="0" presId="urn:microsoft.com/office/officeart/2005/8/layout/chevron2"/>
    <dgm:cxn modelId="{6DCB51F7-9D97-4381-8B8B-5D6667FA47A4}" type="presParOf" srcId="{302E1F81-03D2-44DB-A83C-D0845D4D3B81}" destId="{671AEFF0-EE86-4037-9D90-592B525EBAAB}" srcOrd="3" destOrd="0" presId="urn:microsoft.com/office/officeart/2005/8/layout/chevron2"/>
    <dgm:cxn modelId="{FB09D51D-4745-4C8F-9D6F-25B2735FEDEE}" type="presParOf" srcId="{302E1F81-03D2-44DB-A83C-D0845D4D3B81}" destId="{24324038-B4A9-4229-AC45-ACA681A78020}" srcOrd="4" destOrd="0" presId="urn:microsoft.com/office/officeart/2005/8/layout/chevron2"/>
    <dgm:cxn modelId="{39E5A315-2E82-4A5F-853B-11F52C2723D6}" type="presParOf" srcId="{24324038-B4A9-4229-AC45-ACA681A78020}" destId="{70536FF6-1AD5-4397-A381-7AA296655A3E}" srcOrd="0" destOrd="0" presId="urn:microsoft.com/office/officeart/2005/8/layout/chevron2"/>
    <dgm:cxn modelId="{01A48398-3409-4156-98E8-A260A598E73E}" type="presParOf" srcId="{24324038-B4A9-4229-AC45-ACA681A78020}" destId="{DA78700C-E01D-4D2F-BA3D-62DD326235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BE83-E8E8-4736-8B0E-7094463A6B42}">
      <dsp:nvSpPr>
        <dsp:cNvPr id="0" name=""/>
        <dsp:cNvSpPr/>
      </dsp:nvSpPr>
      <dsp:spPr>
        <a:xfrm rot="5400000">
          <a:off x="-144181" y="146353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338595"/>
        <a:ext cx="672848" cy="288364"/>
      </dsp:txXfrm>
    </dsp:sp>
    <dsp:sp modelId="{F0977DFC-F409-4A9D-BE1C-342110887DAA}">
      <dsp:nvSpPr>
        <dsp:cNvPr id="0" name=""/>
        <dsp:cNvSpPr/>
      </dsp:nvSpPr>
      <dsp:spPr>
        <a:xfrm rot="5400000">
          <a:off x="4138830" y="-3463809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900" kern="1200" dirty="0">
              <a:latin typeface="Montserrat" panose="00000500000000000000" pitchFamily="2" charset="-70"/>
            </a:rPr>
            <a:t>Profesionālās ievirzes izglītība definēta likumdošanā kā īpašs profesionālās izglītības veids</a:t>
          </a:r>
        </a:p>
      </dsp:txBody>
      <dsp:txXfrm rot="-5400000">
        <a:off x="672849" y="32672"/>
        <a:ext cx="7526251" cy="563788"/>
      </dsp:txXfrm>
    </dsp:sp>
    <dsp:sp modelId="{51DDB156-3E6B-4AE8-AA8A-E065DBDCD958}">
      <dsp:nvSpPr>
        <dsp:cNvPr id="0" name=""/>
        <dsp:cNvSpPr/>
      </dsp:nvSpPr>
      <dsp:spPr>
        <a:xfrm rot="5400000">
          <a:off x="-144181" y="955859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1148101"/>
        <a:ext cx="672848" cy="288364"/>
      </dsp:txXfrm>
    </dsp:sp>
    <dsp:sp modelId="{0596E70C-2CB6-4239-8CE2-33482150F52D}">
      <dsp:nvSpPr>
        <dsp:cNvPr id="0" name=""/>
        <dsp:cNvSpPr/>
      </dsp:nvSpPr>
      <dsp:spPr>
        <a:xfrm rot="5400000">
          <a:off x="4138830" y="-2654303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900" kern="1200" dirty="0">
              <a:latin typeface="Montserrat" panose="00000500000000000000" pitchFamily="2" charset="-70"/>
            </a:rPr>
            <a:t>Programmu piedāvājuma daudzveidība – nodrošināta profesionālās ievirzes programmu pieejamība</a:t>
          </a:r>
        </a:p>
      </dsp:txBody>
      <dsp:txXfrm rot="-5400000">
        <a:off x="672849" y="842178"/>
        <a:ext cx="7526251" cy="563788"/>
      </dsp:txXfrm>
    </dsp:sp>
    <dsp:sp modelId="{70536FF6-1AD5-4397-A381-7AA296655A3E}">
      <dsp:nvSpPr>
        <dsp:cNvPr id="0" name=""/>
        <dsp:cNvSpPr/>
      </dsp:nvSpPr>
      <dsp:spPr>
        <a:xfrm rot="5400000">
          <a:off x="-144181" y="1765366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1957608"/>
        <a:ext cx="672848" cy="288364"/>
      </dsp:txXfrm>
    </dsp:sp>
    <dsp:sp modelId="{DA78700C-E01D-4D2F-BA3D-62DD3262358F}">
      <dsp:nvSpPr>
        <dsp:cNvPr id="0" name=""/>
        <dsp:cNvSpPr/>
      </dsp:nvSpPr>
      <dsp:spPr>
        <a:xfrm rot="5400000">
          <a:off x="4138830" y="-1844797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900" kern="1200" dirty="0">
              <a:latin typeface="Montserrat" panose="00000500000000000000" pitchFamily="2" charset="-70"/>
            </a:rPr>
            <a:t>Nodrošināta pēctecība, lai sagatavotos nākamajam profesionālās izglītības posmam</a:t>
          </a:r>
        </a:p>
      </dsp:txBody>
      <dsp:txXfrm rot="-5400000">
        <a:off x="672849" y="1651684"/>
        <a:ext cx="7526251" cy="563788"/>
      </dsp:txXfrm>
    </dsp:sp>
    <dsp:sp modelId="{BE215183-AF6D-466D-83BF-D18BAA30F798}">
      <dsp:nvSpPr>
        <dsp:cNvPr id="0" name=""/>
        <dsp:cNvSpPr/>
      </dsp:nvSpPr>
      <dsp:spPr>
        <a:xfrm rot="5400000">
          <a:off x="-144181" y="2574872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2767114"/>
        <a:ext cx="672848" cy="288364"/>
      </dsp:txXfrm>
    </dsp:sp>
    <dsp:sp modelId="{7FDE4464-D9AC-40B6-9C51-9A47F97A21D9}">
      <dsp:nvSpPr>
        <dsp:cNvPr id="0" name=""/>
        <dsp:cNvSpPr/>
      </dsp:nvSpPr>
      <dsp:spPr>
        <a:xfrm rot="5400000">
          <a:off x="4138830" y="-1035290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900" kern="1200" dirty="0">
              <a:latin typeface="Montserrat" panose="00000500000000000000" pitchFamily="2" charset="-70"/>
            </a:rPr>
            <a:t>Aktualizēts profesionālās ievirzes izglītības programmu saturs</a:t>
          </a:r>
        </a:p>
      </dsp:txBody>
      <dsp:txXfrm rot="-5400000">
        <a:off x="672849" y="2461191"/>
        <a:ext cx="7526251" cy="563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BE83-E8E8-4736-8B0E-7094463A6B42}">
      <dsp:nvSpPr>
        <dsp:cNvPr id="0" name=""/>
        <dsp:cNvSpPr/>
      </dsp:nvSpPr>
      <dsp:spPr>
        <a:xfrm rot="5400000">
          <a:off x="-144181" y="146353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338595"/>
        <a:ext cx="672848" cy="288364"/>
      </dsp:txXfrm>
    </dsp:sp>
    <dsp:sp modelId="{F0977DFC-F409-4A9D-BE1C-342110887DAA}">
      <dsp:nvSpPr>
        <dsp:cNvPr id="0" name=""/>
        <dsp:cNvSpPr/>
      </dsp:nvSpPr>
      <dsp:spPr>
        <a:xfrm rot="5400000">
          <a:off x="4138830" y="-3463809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kern="1200" dirty="0">
              <a:latin typeface="Montserrat" panose="00000500000000000000" pitchFamily="2" charset="-70"/>
            </a:rPr>
            <a:t>Mākslas izglītības apguve (20V)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>
              <a:latin typeface="Montserrat" panose="00000500000000000000" pitchFamily="2" charset="-70"/>
            </a:rPr>
            <a:t>5 vai 7 gadus</a:t>
          </a:r>
        </a:p>
      </dsp:txBody>
      <dsp:txXfrm rot="-5400000">
        <a:off x="672849" y="32672"/>
        <a:ext cx="7526251" cy="563788"/>
      </dsp:txXfrm>
    </dsp:sp>
    <dsp:sp modelId="{51DDB156-3E6B-4AE8-AA8A-E065DBDCD958}">
      <dsp:nvSpPr>
        <dsp:cNvPr id="0" name=""/>
        <dsp:cNvSpPr/>
      </dsp:nvSpPr>
      <dsp:spPr>
        <a:xfrm rot="5400000">
          <a:off x="-144181" y="955859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1148101"/>
        <a:ext cx="672848" cy="288364"/>
      </dsp:txXfrm>
    </dsp:sp>
    <dsp:sp modelId="{0596E70C-2CB6-4239-8CE2-33482150F52D}">
      <dsp:nvSpPr>
        <dsp:cNvPr id="0" name=""/>
        <dsp:cNvSpPr/>
      </dsp:nvSpPr>
      <dsp:spPr>
        <a:xfrm rot="5400000">
          <a:off x="4138830" y="-2654303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>
              <a:latin typeface="Montserrat" panose="00000500000000000000" pitchFamily="2" charset="-70"/>
            </a:rPr>
            <a:t>Izglītības programmas izvēle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kern="1200" dirty="0">
              <a:latin typeface="Montserrat" panose="00000500000000000000" pitchFamily="2" charset="-70"/>
            </a:rPr>
            <a:t>atbilstoši skolas resursiem</a:t>
          </a:r>
        </a:p>
      </dsp:txBody>
      <dsp:txXfrm rot="-5400000">
        <a:off x="672849" y="842178"/>
        <a:ext cx="7526251" cy="563788"/>
      </dsp:txXfrm>
    </dsp:sp>
    <dsp:sp modelId="{70536FF6-1AD5-4397-A381-7AA296655A3E}">
      <dsp:nvSpPr>
        <dsp:cNvPr id="0" name=""/>
        <dsp:cNvSpPr/>
      </dsp:nvSpPr>
      <dsp:spPr>
        <a:xfrm rot="5400000">
          <a:off x="-144181" y="1765366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1957608"/>
        <a:ext cx="672848" cy="288364"/>
      </dsp:txXfrm>
    </dsp:sp>
    <dsp:sp modelId="{DA78700C-E01D-4D2F-BA3D-62DD3262358F}">
      <dsp:nvSpPr>
        <dsp:cNvPr id="0" name=""/>
        <dsp:cNvSpPr/>
      </dsp:nvSpPr>
      <dsp:spPr>
        <a:xfrm rot="5400000">
          <a:off x="4138830" y="-1844797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>
              <a:latin typeface="Montserrat" panose="00000500000000000000" pitchFamily="2" charset="-70"/>
            </a:rPr>
            <a:t>Jauni, mūsdienīgi mācību priekšmeti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kern="1200" dirty="0">
              <a:latin typeface="Montserrat" panose="00000500000000000000" pitchFamily="2" charset="-70"/>
            </a:rPr>
            <a:t>«Dizaina pamati», «Mediju pamati»</a:t>
          </a:r>
        </a:p>
      </dsp:txBody>
      <dsp:txXfrm rot="-5400000">
        <a:off x="672849" y="1651684"/>
        <a:ext cx="7526251" cy="563788"/>
      </dsp:txXfrm>
    </dsp:sp>
    <dsp:sp modelId="{BE215183-AF6D-466D-83BF-D18BAA30F798}">
      <dsp:nvSpPr>
        <dsp:cNvPr id="0" name=""/>
        <dsp:cNvSpPr/>
      </dsp:nvSpPr>
      <dsp:spPr>
        <a:xfrm rot="5400000">
          <a:off x="-144181" y="2574872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2767114"/>
        <a:ext cx="672848" cy="288364"/>
      </dsp:txXfrm>
    </dsp:sp>
    <dsp:sp modelId="{7FDE4464-D9AC-40B6-9C51-9A47F97A21D9}">
      <dsp:nvSpPr>
        <dsp:cNvPr id="0" name=""/>
        <dsp:cNvSpPr/>
      </dsp:nvSpPr>
      <dsp:spPr>
        <a:xfrm rot="5400000">
          <a:off x="4138830" y="-1035290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>
              <a:latin typeface="Montserrat" panose="00000500000000000000" pitchFamily="2" charset="-70"/>
            </a:rPr>
            <a:t>Iespēja</a:t>
          </a:r>
          <a:r>
            <a:rPr lang="lv-LV" sz="1700" kern="1200" dirty="0">
              <a:latin typeface="Montserrat" panose="00000500000000000000" pitchFamily="2" charset="-70"/>
            </a:rPr>
            <a:t> – papildu mācību gads tiem, kuri turpinās mācības profesionālajā vidējā izglītībā</a:t>
          </a:r>
        </a:p>
      </dsp:txBody>
      <dsp:txXfrm rot="-5400000">
        <a:off x="672849" y="2461191"/>
        <a:ext cx="7526251" cy="563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BE83-E8E8-4736-8B0E-7094463A6B42}">
      <dsp:nvSpPr>
        <dsp:cNvPr id="0" name=""/>
        <dsp:cNvSpPr/>
      </dsp:nvSpPr>
      <dsp:spPr>
        <a:xfrm rot="5400000">
          <a:off x="-144181" y="146353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338595"/>
        <a:ext cx="672848" cy="288364"/>
      </dsp:txXfrm>
    </dsp:sp>
    <dsp:sp modelId="{F0977DFC-F409-4A9D-BE1C-342110887DAA}">
      <dsp:nvSpPr>
        <dsp:cNvPr id="0" name=""/>
        <dsp:cNvSpPr/>
      </dsp:nvSpPr>
      <dsp:spPr>
        <a:xfrm rot="5400000">
          <a:off x="4138830" y="-3463809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kern="1200" dirty="0"/>
            <a:t>Mūzikas izglītības apguve (20V)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/>
            <a:t>8 gadus</a:t>
          </a:r>
        </a:p>
      </dsp:txBody>
      <dsp:txXfrm rot="-5400000">
        <a:off x="672849" y="32672"/>
        <a:ext cx="7526251" cy="563788"/>
      </dsp:txXfrm>
    </dsp:sp>
    <dsp:sp modelId="{51DDB156-3E6B-4AE8-AA8A-E065DBDCD958}">
      <dsp:nvSpPr>
        <dsp:cNvPr id="0" name=""/>
        <dsp:cNvSpPr/>
      </dsp:nvSpPr>
      <dsp:spPr>
        <a:xfrm rot="5400000">
          <a:off x="-144181" y="955859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1148101"/>
        <a:ext cx="672848" cy="288364"/>
      </dsp:txXfrm>
    </dsp:sp>
    <dsp:sp modelId="{0596E70C-2CB6-4239-8CE2-33482150F52D}">
      <dsp:nvSpPr>
        <dsp:cNvPr id="0" name=""/>
        <dsp:cNvSpPr/>
      </dsp:nvSpPr>
      <dsp:spPr>
        <a:xfrm rot="5400000">
          <a:off x="4138830" y="-2654303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/>
            <a:t>Programmas izvēle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kern="1200" dirty="0"/>
            <a:t>atbilstoši kolektīvās muzicēšanas veidam</a:t>
          </a:r>
        </a:p>
      </dsp:txBody>
      <dsp:txXfrm rot="-5400000">
        <a:off x="672849" y="842178"/>
        <a:ext cx="7526251" cy="563788"/>
      </dsp:txXfrm>
    </dsp:sp>
    <dsp:sp modelId="{70536FF6-1AD5-4397-A381-7AA296655A3E}">
      <dsp:nvSpPr>
        <dsp:cNvPr id="0" name=""/>
        <dsp:cNvSpPr/>
      </dsp:nvSpPr>
      <dsp:spPr>
        <a:xfrm rot="5400000">
          <a:off x="-144181" y="1765366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1957608"/>
        <a:ext cx="672848" cy="288364"/>
      </dsp:txXfrm>
    </dsp:sp>
    <dsp:sp modelId="{DA78700C-E01D-4D2F-BA3D-62DD3262358F}">
      <dsp:nvSpPr>
        <dsp:cNvPr id="0" name=""/>
        <dsp:cNvSpPr/>
      </dsp:nvSpPr>
      <dsp:spPr>
        <a:xfrm rot="5400000">
          <a:off x="4138830" y="-1844797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0" kern="1200" dirty="0">
              <a:latin typeface="Montserrat" panose="00000500000000000000" pitchFamily="2" charset="-70"/>
            </a:rPr>
            <a:t>Mūzikas teorētisko mācību priekšmetu nodarbību grupu </a:t>
          </a:r>
          <a:r>
            <a:rPr lang="lv-LV" sz="1700" b="1" kern="1200" dirty="0">
              <a:latin typeface="Montserrat" panose="00000500000000000000" pitchFamily="2" charset="-70"/>
            </a:rPr>
            <a:t>racionāla plānošana</a:t>
          </a:r>
          <a:endParaRPr lang="lv-LV" sz="1700" b="0" kern="1200" dirty="0">
            <a:latin typeface="Montserrat" panose="00000500000000000000" pitchFamily="2" charset="-70"/>
          </a:endParaRPr>
        </a:p>
      </dsp:txBody>
      <dsp:txXfrm rot="-5400000">
        <a:off x="672849" y="1651684"/>
        <a:ext cx="7526251" cy="563788"/>
      </dsp:txXfrm>
    </dsp:sp>
    <dsp:sp modelId="{BE215183-AF6D-466D-83BF-D18BAA30F798}">
      <dsp:nvSpPr>
        <dsp:cNvPr id="0" name=""/>
        <dsp:cNvSpPr/>
      </dsp:nvSpPr>
      <dsp:spPr>
        <a:xfrm rot="5400000">
          <a:off x="-144181" y="2574872"/>
          <a:ext cx="961212" cy="67284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 dirty="0">
            <a:solidFill>
              <a:srgbClr val="FF0000"/>
            </a:solidFill>
          </a:endParaRPr>
        </a:p>
      </dsp:txBody>
      <dsp:txXfrm rot="-5400000">
        <a:off x="1" y="2767114"/>
        <a:ext cx="672848" cy="288364"/>
      </dsp:txXfrm>
    </dsp:sp>
    <dsp:sp modelId="{7FDE4464-D9AC-40B6-9C51-9A47F97A21D9}">
      <dsp:nvSpPr>
        <dsp:cNvPr id="0" name=""/>
        <dsp:cNvSpPr/>
      </dsp:nvSpPr>
      <dsp:spPr>
        <a:xfrm rot="5400000">
          <a:off x="4138830" y="-1035290"/>
          <a:ext cx="624788" cy="7556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700" b="1" kern="1200" dirty="0">
              <a:latin typeface="Montserrat" panose="00000500000000000000" pitchFamily="2" charset="-70"/>
            </a:rPr>
            <a:t>Iespēja</a:t>
          </a:r>
          <a:r>
            <a:rPr lang="lv-LV" sz="1700" kern="1200" dirty="0">
              <a:latin typeface="Montserrat" panose="00000500000000000000" pitchFamily="2" charset="-70"/>
            </a:rPr>
            <a:t> – papildu mācību gads tiem, kuri turpinās mācības profesionālajā vidējā izglītībā</a:t>
          </a:r>
        </a:p>
      </dsp:txBody>
      <dsp:txXfrm rot="-5400000">
        <a:off x="672849" y="2461191"/>
        <a:ext cx="7526251" cy="563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BE83-E8E8-4736-8B0E-7094463A6B42}">
      <dsp:nvSpPr>
        <dsp:cNvPr id="0" name=""/>
        <dsp:cNvSpPr/>
      </dsp:nvSpPr>
      <dsp:spPr>
        <a:xfrm rot="5400000">
          <a:off x="-149707" y="150197"/>
          <a:ext cx="998051" cy="69863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900" kern="1200" dirty="0">
            <a:solidFill>
              <a:srgbClr val="FF0000"/>
            </a:solidFill>
          </a:endParaRPr>
        </a:p>
      </dsp:txBody>
      <dsp:txXfrm rot="-5400000">
        <a:off x="1" y="349807"/>
        <a:ext cx="698636" cy="299415"/>
      </dsp:txXfrm>
    </dsp:sp>
    <dsp:sp modelId="{F0977DFC-F409-4A9D-BE1C-342110887DAA}">
      <dsp:nvSpPr>
        <dsp:cNvPr id="0" name=""/>
        <dsp:cNvSpPr/>
      </dsp:nvSpPr>
      <dsp:spPr>
        <a:xfrm rot="5400000">
          <a:off x="4139751" y="-3440624"/>
          <a:ext cx="648733" cy="7530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kern="1200" dirty="0">
              <a:latin typeface="Montserrat" panose="00000500000000000000" pitchFamily="2" charset="-70"/>
            </a:rPr>
            <a:t>Dejas izglītības apguve </a:t>
          </a:r>
          <a:r>
            <a:rPr lang="lv-LV" sz="2000" b="1" kern="1200" dirty="0">
              <a:latin typeface="Montserrat" panose="00000500000000000000" pitchFamily="2" charset="-70"/>
            </a:rPr>
            <a:t>divos posmos</a:t>
          </a:r>
          <a:r>
            <a:rPr lang="lv-LV" sz="2000" b="0" kern="1200" dirty="0">
              <a:latin typeface="Montserrat" panose="00000500000000000000" pitchFamily="2" charset="-70"/>
            </a:rPr>
            <a:t> – dejas pamati 4 gadi (10V), specializētās dejas tehnika 5 gadi (20V)</a:t>
          </a:r>
          <a:endParaRPr lang="lv-LV" sz="2000" kern="1200" dirty="0">
            <a:latin typeface="Montserrat" panose="00000500000000000000" pitchFamily="2" charset="-70"/>
          </a:endParaRPr>
        </a:p>
      </dsp:txBody>
      <dsp:txXfrm rot="-5400000">
        <a:off x="698637" y="32159"/>
        <a:ext cx="7499294" cy="585395"/>
      </dsp:txXfrm>
    </dsp:sp>
    <dsp:sp modelId="{51DDB156-3E6B-4AE8-AA8A-E065DBDCD958}">
      <dsp:nvSpPr>
        <dsp:cNvPr id="0" name=""/>
        <dsp:cNvSpPr/>
      </dsp:nvSpPr>
      <dsp:spPr>
        <a:xfrm rot="5400000">
          <a:off x="-149707" y="941091"/>
          <a:ext cx="998051" cy="69863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900" kern="1200" dirty="0">
            <a:solidFill>
              <a:srgbClr val="FF0000"/>
            </a:solidFill>
          </a:endParaRPr>
        </a:p>
      </dsp:txBody>
      <dsp:txXfrm rot="-5400000">
        <a:off x="1" y="1140701"/>
        <a:ext cx="698636" cy="299415"/>
      </dsp:txXfrm>
    </dsp:sp>
    <dsp:sp modelId="{0596E70C-2CB6-4239-8CE2-33482150F52D}">
      <dsp:nvSpPr>
        <dsp:cNvPr id="0" name=""/>
        <dsp:cNvSpPr/>
      </dsp:nvSpPr>
      <dsp:spPr>
        <a:xfrm rot="5400000">
          <a:off x="4139751" y="-2649730"/>
          <a:ext cx="648733" cy="7530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0" kern="1200" dirty="0">
              <a:latin typeface="Montserrat" panose="00000500000000000000" pitchFamily="2" charset="-70"/>
            </a:rPr>
            <a:t>Dejas pamati (10V) sagatavo izglītības turpināšanai </a:t>
          </a:r>
          <a:r>
            <a:rPr lang="lv-LV" sz="2000" b="1" kern="1200" dirty="0">
              <a:latin typeface="Montserrat" panose="00000500000000000000" pitchFamily="2" charset="-70"/>
            </a:rPr>
            <a:t>Rīgas Baleta skolā</a:t>
          </a:r>
          <a:endParaRPr lang="lv-LV" sz="2000" b="0" kern="1200" dirty="0">
            <a:latin typeface="Montserrat" panose="00000500000000000000" pitchFamily="2" charset="-70"/>
          </a:endParaRPr>
        </a:p>
      </dsp:txBody>
      <dsp:txXfrm rot="-5400000">
        <a:off x="698637" y="823053"/>
        <a:ext cx="7499294" cy="585395"/>
      </dsp:txXfrm>
    </dsp:sp>
    <dsp:sp modelId="{70536FF6-1AD5-4397-A381-7AA296655A3E}">
      <dsp:nvSpPr>
        <dsp:cNvPr id="0" name=""/>
        <dsp:cNvSpPr/>
      </dsp:nvSpPr>
      <dsp:spPr>
        <a:xfrm rot="5400000">
          <a:off x="-149707" y="1731985"/>
          <a:ext cx="998051" cy="69863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900" kern="1200" dirty="0">
            <a:solidFill>
              <a:srgbClr val="FF0000"/>
            </a:solidFill>
          </a:endParaRPr>
        </a:p>
      </dsp:txBody>
      <dsp:txXfrm rot="-5400000">
        <a:off x="1" y="1931595"/>
        <a:ext cx="698636" cy="299415"/>
      </dsp:txXfrm>
    </dsp:sp>
    <dsp:sp modelId="{DA78700C-E01D-4D2F-BA3D-62DD3262358F}">
      <dsp:nvSpPr>
        <dsp:cNvPr id="0" name=""/>
        <dsp:cNvSpPr/>
      </dsp:nvSpPr>
      <dsp:spPr>
        <a:xfrm rot="5400000">
          <a:off x="4139751" y="-1858837"/>
          <a:ext cx="648733" cy="7530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dirty="0">
              <a:latin typeface="Montserrat" panose="00000500000000000000" pitchFamily="2" charset="-70"/>
            </a:rPr>
            <a:t>Iespēja</a:t>
          </a:r>
          <a:r>
            <a:rPr lang="lv-LV" sz="2000" b="0" kern="1200" dirty="0">
              <a:latin typeface="Montserrat" panose="00000500000000000000" pitchFamily="2" charset="-70"/>
            </a:rPr>
            <a:t> apgūt dažādu deju tehnikas – aktualizēts programmu (20V) saturs</a:t>
          </a:r>
        </a:p>
      </dsp:txBody>
      <dsp:txXfrm rot="-5400000">
        <a:off x="698637" y="1613946"/>
        <a:ext cx="7499294" cy="585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296" cy="340043"/>
          </a:xfrm>
          <a:prstGeom prst="rect">
            <a:avLst/>
          </a:prstGeom>
        </p:spPr>
        <p:txBody>
          <a:bodyPr vert="horz" lIns="92154" tIns="46077" rIns="92154" bIns="4607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395" y="0"/>
            <a:ext cx="4304296" cy="340043"/>
          </a:xfrm>
          <a:prstGeom prst="rect">
            <a:avLst/>
          </a:prstGeom>
        </p:spPr>
        <p:txBody>
          <a:bodyPr vert="horz" lIns="92154" tIns="46077" rIns="92154" bIns="46077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pPr/>
              <a:t>23.05.2024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54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4" tIns="46077" rIns="92154" bIns="46077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300" y="3230405"/>
            <a:ext cx="7946390" cy="3060383"/>
          </a:xfrm>
          <a:prstGeom prst="rect">
            <a:avLst/>
          </a:prstGeom>
        </p:spPr>
        <p:txBody>
          <a:bodyPr vert="horz" lIns="92154" tIns="46077" rIns="92154" bIns="4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9627"/>
            <a:ext cx="4304296" cy="340043"/>
          </a:xfrm>
          <a:prstGeom prst="rect">
            <a:avLst/>
          </a:prstGeom>
        </p:spPr>
        <p:txBody>
          <a:bodyPr vert="horz" lIns="92154" tIns="46077" rIns="92154" bIns="4607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395" y="6459627"/>
            <a:ext cx="4304296" cy="340043"/>
          </a:xfrm>
          <a:prstGeom prst="rect">
            <a:avLst/>
          </a:prstGeom>
        </p:spPr>
        <p:txBody>
          <a:bodyPr vert="horz" lIns="92154" tIns="46077" rIns="92154" bIns="46077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962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9831-DFA5-4E4E-9241-B080EFAD172F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0F39-BC6A-48BF-ACA4-EEB1FD49558A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3"/>
            <a:ext cx="2057400" cy="4388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3"/>
            <a:ext cx="6019800" cy="4388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F80E-9310-48CC-A0DB-8DA73C75C153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99E4-4B6E-4CF0-AEDC-6EAC8290C4AB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3305179"/>
            <a:ext cx="7772400" cy="10215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180045"/>
            <a:ext cx="7772400" cy="1125141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2A10-4E0C-4E2C-909F-8C1557AD2494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4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4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C21A-5486-4140-BD23-243C7A4062CC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151337"/>
            <a:ext cx="4040190" cy="47982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1631160"/>
            <a:ext cx="4040190" cy="2963464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7"/>
            <a:ext cx="4041780" cy="47982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60"/>
            <a:ext cx="4041780" cy="2963464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FB0E-6D56-4077-9310-99DC0BC33899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DB3D-A49A-4C3D-A384-0973B50CA3D8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E1-8710-42F1-8409-8AF7D65A5C8B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90"/>
            <a:ext cx="3008310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04801"/>
            <a:ext cx="5111750" cy="43898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33"/>
            <a:ext cx="300831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93DC-6A76-476C-9608-2A5E2D686276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4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459580"/>
            <a:ext cx="5486400" cy="30861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715B-A046-4DBF-9BE2-656CD013E50F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85725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474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7"/>
            <a:ext cx="2133600" cy="273842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8364-F70E-476F-91C8-16F41753316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7"/>
            <a:ext cx="2895600" cy="273842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7"/>
            <a:ext cx="2133600" cy="273842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diagramData" Target="../diagrams/data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6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diagramData" Target="../diagrams/data3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8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diagramData" Target="../diagrams/data4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0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315687" y="4424713"/>
            <a:ext cx="6436426" cy="54193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1F2B-5B85-4EAC-942C-6574B60B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err="1">
                <a:latin typeface="Montserrat" panose="00000500000000000000" pitchFamily="2" charset="-70"/>
              </a:rPr>
              <a:t>Virsmērķi</a:t>
            </a:r>
            <a:endParaRPr lang="lv-LV" b="1" dirty="0"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791B11-3C50-4756-BC27-393D851BF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55267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F34E-FC83-4982-BAC1-62B911D3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Montserrat" panose="00000500000000000000" pitchFamily="2" charset="-70"/>
              </a:rPr>
              <a:pPr/>
              <a:t>2</a:t>
            </a:fld>
            <a:endParaRPr lang="en-US" b="1">
              <a:latin typeface="Montserrat" panose="00000500000000000000" pitchFamily="2" charset="-70"/>
            </a:endParaRPr>
          </a:p>
        </p:txBody>
      </p:sp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3C9CECB9-D06B-447C-9158-01567B679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314" y="1540101"/>
            <a:ext cx="432000" cy="432000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4F7AF601-295E-455B-93FA-DE5270B736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314" y="2355750"/>
            <a:ext cx="432000" cy="432000"/>
          </a:xfrm>
          <a:prstGeom prst="rect">
            <a:avLst/>
          </a:prstGeom>
        </p:spPr>
      </p:pic>
      <p:pic>
        <p:nvPicPr>
          <p:cNvPr id="11" name="Graphic 10" descr="Statistics with solid fill">
            <a:extLst>
              <a:ext uri="{FF2B5EF4-FFF2-40B4-BE49-F238E27FC236}">
                <a16:creationId xmlns:a16="http://schemas.microsoft.com/office/drawing/2014/main" id="{91595D7E-78E4-4F05-AEEF-29A33150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051" y="3171399"/>
            <a:ext cx="432000" cy="432000"/>
          </a:xfrm>
          <a:prstGeom prst="rect">
            <a:avLst/>
          </a:prstGeom>
        </p:spPr>
      </p:pic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E5DEDBFE-9CE2-4F7F-9564-67976A5143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3314" y="3987048"/>
            <a:ext cx="432000" cy="43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76CAF-C543-417E-9B5F-B562B87B4100}"/>
              </a:ext>
            </a:extLst>
          </p:cNvPr>
          <p:cNvSpPr txBox="1"/>
          <p:nvPr/>
        </p:nvSpPr>
        <p:spPr>
          <a:xfrm>
            <a:off x="457200" y="4687176"/>
            <a:ext cx="362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>
                <a:latin typeface="Montserrat" panose="00000500000000000000" pitchFamily="2" charset="-70"/>
              </a:rPr>
              <a:t>Ministru kabineta noteikumi Nr. 762 </a:t>
            </a:r>
          </a:p>
        </p:txBody>
      </p:sp>
    </p:spTree>
    <p:extLst>
      <p:ext uri="{BB962C8B-B14F-4D97-AF65-F5344CB8AC3E}">
        <p14:creationId xmlns:p14="http://schemas.microsoft.com/office/powerpoint/2010/main" val="319698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F65D4-7BA7-4C5E-9BCA-D5EF1D6D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15A4BE-0CF4-4BD7-9E3A-D5B058EE67BC}"/>
              </a:ext>
            </a:extLst>
          </p:cNvPr>
          <p:cNvSpPr/>
          <p:nvPr/>
        </p:nvSpPr>
        <p:spPr>
          <a:xfrm>
            <a:off x="3222000" y="367526"/>
            <a:ext cx="2700000" cy="95900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  <a:latin typeface="Montserrat" panose="00000500000000000000" pitchFamily="2" charset="-70"/>
              </a:rPr>
              <a:t>Standarts</a:t>
            </a:r>
            <a:endParaRPr lang="lv-LV" sz="1800" b="1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8DDAC1-9956-4C61-AD94-BD5FDF3F2696}"/>
              </a:ext>
            </a:extLst>
          </p:cNvPr>
          <p:cNvSpPr/>
          <p:nvPr/>
        </p:nvSpPr>
        <p:spPr>
          <a:xfrm>
            <a:off x="3222000" y="1478931"/>
            <a:ext cx="2700000" cy="95900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  <a:latin typeface="Montserrat" panose="00000500000000000000" pitchFamily="2" charset="-70"/>
              </a:rPr>
              <a:t>Metodika</a:t>
            </a:r>
            <a:endParaRPr lang="lv-LV" sz="1800" b="1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90C3A6-0E61-44DA-9219-6B0DA26896DE}"/>
              </a:ext>
            </a:extLst>
          </p:cNvPr>
          <p:cNvSpPr/>
          <p:nvPr/>
        </p:nvSpPr>
        <p:spPr>
          <a:xfrm>
            <a:off x="6107911" y="1478931"/>
            <a:ext cx="2700000" cy="24904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900" dirty="0">
                <a:solidFill>
                  <a:schemeClr val="tx1"/>
                </a:solidFill>
                <a:latin typeface="Montserrat" panose="00000500000000000000" pitchFamily="2" charset="-70"/>
              </a:rPr>
              <a:t>Mācību priekšmetu vadlīnijas </a:t>
            </a:r>
            <a:r>
              <a:rPr lang="lv-LV" sz="900" b="1" dirty="0">
                <a:solidFill>
                  <a:schemeClr val="tx1"/>
                </a:solidFill>
                <a:latin typeface="Montserrat" panose="00000500000000000000" pitchFamily="2" charset="-70"/>
              </a:rPr>
              <a:t>mūzikā</a:t>
            </a:r>
            <a:endParaRPr lang="lv-LV" sz="900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CE0404-B19B-4DC7-BF07-A34CA4974694}"/>
              </a:ext>
            </a:extLst>
          </p:cNvPr>
          <p:cNvSpPr/>
          <p:nvPr/>
        </p:nvSpPr>
        <p:spPr>
          <a:xfrm>
            <a:off x="6107911" y="1833911"/>
            <a:ext cx="2700000" cy="24904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900" dirty="0">
                <a:solidFill>
                  <a:schemeClr val="tx1"/>
                </a:solidFill>
                <a:latin typeface="Montserrat" panose="00000500000000000000" pitchFamily="2" charset="-70"/>
              </a:rPr>
              <a:t>Mācību priekšmetu vadlīnijas </a:t>
            </a:r>
            <a:r>
              <a:rPr lang="lv-LV" sz="900" b="1" dirty="0">
                <a:solidFill>
                  <a:schemeClr val="tx1"/>
                </a:solidFill>
                <a:latin typeface="Montserrat" panose="00000500000000000000" pitchFamily="2" charset="-70"/>
              </a:rPr>
              <a:t>dejā</a:t>
            </a:r>
            <a:endParaRPr lang="lv-LV" sz="900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693824-DF44-4979-827C-F1277D91C9B5}"/>
              </a:ext>
            </a:extLst>
          </p:cNvPr>
          <p:cNvSpPr/>
          <p:nvPr/>
        </p:nvSpPr>
        <p:spPr>
          <a:xfrm>
            <a:off x="6107911" y="2187963"/>
            <a:ext cx="2700000" cy="24904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900" dirty="0">
                <a:solidFill>
                  <a:schemeClr val="tx1"/>
                </a:solidFill>
                <a:latin typeface="Montserrat" panose="00000500000000000000" pitchFamily="2" charset="-70"/>
              </a:rPr>
              <a:t>Mācību priekšmetu vadlīnijas </a:t>
            </a:r>
            <a:r>
              <a:rPr lang="lv-LV" sz="900" b="1" dirty="0">
                <a:solidFill>
                  <a:schemeClr val="tx1"/>
                </a:solidFill>
                <a:latin typeface="Montserrat" panose="00000500000000000000" pitchFamily="2" charset="-70"/>
              </a:rPr>
              <a:t>mākslā</a:t>
            </a:r>
            <a:endParaRPr lang="lv-LV" sz="900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8C0536-C782-41D9-ACF4-80F7B527FF48}"/>
              </a:ext>
            </a:extLst>
          </p:cNvPr>
          <p:cNvCxnSpPr/>
          <p:nvPr/>
        </p:nvCxnSpPr>
        <p:spPr>
          <a:xfrm>
            <a:off x="249044" y="2594052"/>
            <a:ext cx="86459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C79AD7-DE7D-4AD2-97F6-005624068BCD}"/>
              </a:ext>
            </a:extLst>
          </p:cNvPr>
          <p:cNvSpPr/>
          <p:nvPr/>
        </p:nvSpPr>
        <p:spPr>
          <a:xfrm>
            <a:off x="3222000" y="2749705"/>
            <a:ext cx="2700000" cy="959005"/>
          </a:xfrm>
          <a:prstGeom prst="roundRect">
            <a:avLst/>
          </a:prstGeom>
          <a:solidFill>
            <a:srgbClr val="D3DEF1"/>
          </a:solidFill>
          <a:ln>
            <a:solidFill>
              <a:srgbClr val="A6B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  <a:latin typeface="Montserrat" panose="00000500000000000000" pitchFamily="2" charset="-70"/>
              </a:rPr>
              <a:t>Izglītības programma</a:t>
            </a:r>
            <a:endParaRPr lang="lv-LV" sz="1800" b="1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B8E513-5299-450E-9C68-734FA36D7D67}"/>
              </a:ext>
            </a:extLst>
          </p:cNvPr>
          <p:cNvSpPr/>
          <p:nvPr/>
        </p:nvSpPr>
        <p:spPr>
          <a:xfrm>
            <a:off x="3222000" y="3868080"/>
            <a:ext cx="2700000" cy="610529"/>
          </a:xfrm>
          <a:prstGeom prst="roundRect">
            <a:avLst/>
          </a:prstGeom>
          <a:solidFill>
            <a:schemeClr val="bg1"/>
          </a:solidFill>
          <a:ln>
            <a:solidFill>
              <a:srgbClr val="A6B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chemeClr val="tx1"/>
                </a:solidFill>
                <a:latin typeface="Montserrat" panose="00000500000000000000" pitchFamily="2" charset="-70"/>
              </a:rPr>
              <a:t>Mācību priekšmetu programmas </a:t>
            </a:r>
            <a:r>
              <a:rPr lang="lv-LV" sz="1300" b="1" dirty="0">
                <a:solidFill>
                  <a:schemeClr val="tx1"/>
                </a:solidFill>
                <a:latin typeface="Montserrat" panose="00000500000000000000" pitchFamily="2" charset="-70"/>
              </a:rPr>
              <a:t>dejā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B5498C-DDB0-43D4-B8E4-6CB42B5D3A55}"/>
              </a:ext>
            </a:extLst>
          </p:cNvPr>
          <p:cNvSpPr/>
          <p:nvPr/>
        </p:nvSpPr>
        <p:spPr>
          <a:xfrm>
            <a:off x="6107910" y="3868080"/>
            <a:ext cx="2700000" cy="610529"/>
          </a:xfrm>
          <a:prstGeom prst="roundRect">
            <a:avLst/>
          </a:prstGeom>
          <a:solidFill>
            <a:schemeClr val="bg1"/>
          </a:solidFill>
          <a:ln>
            <a:solidFill>
              <a:srgbClr val="A6B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chemeClr val="tx1"/>
                </a:solidFill>
                <a:latin typeface="Montserrat" panose="00000500000000000000" pitchFamily="2" charset="-70"/>
              </a:rPr>
              <a:t>Mācību priekšmetu programmas </a:t>
            </a:r>
            <a:r>
              <a:rPr lang="lv-LV" sz="1300" b="1" dirty="0">
                <a:solidFill>
                  <a:schemeClr val="tx1"/>
                </a:solidFill>
                <a:latin typeface="Montserrat" panose="00000500000000000000" pitchFamily="2" charset="-70"/>
              </a:rPr>
              <a:t>mākslā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DD4647-F245-4C12-9248-E1AB2ACB624C}"/>
              </a:ext>
            </a:extLst>
          </p:cNvPr>
          <p:cNvSpPr/>
          <p:nvPr/>
        </p:nvSpPr>
        <p:spPr>
          <a:xfrm>
            <a:off x="341999" y="3872261"/>
            <a:ext cx="2700000" cy="610529"/>
          </a:xfrm>
          <a:prstGeom prst="roundRect">
            <a:avLst/>
          </a:prstGeom>
          <a:solidFill>
            <a:schemeClr val="bg1"/>
          </a:solidFill>
          <a:ln>
            <a:solidFill>
              <a:srgbClr val="A6B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chemeClr val="tx1"/>
                </a:solidFill>
                <a:latin typeface="Montserrat" panose="00000500000000000000" pitchFamily="2" charset="-70"/>
              </a:rPr>
              <a:t>Mācību priekšmetu programmas </a:t>
            </a:r>
            <a:r>
              <a:rPr lang="lv-LV" sz="1300" b="1" dirty="0">
                <a:solidFill>
                  <a:schemeClr val="tx1"/>
                </a:solidFill>
                <a:latin typeface="Montserrat" panose="00000500000000000000" pitchFamily="2" charset="-70"/>
              </a:rPr>
              <a:t>mūzikā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65C2E4-1F78-4400-BC06-90EC47331876}"/>
              </a:ext>
            </a:extLst>
          </p:cNvPr>
          <p:cNvSpPr txBox="1"/>
          <p:nvPr/>
        </p:nvSpPr>
        <p:spPr>
          <a:xfrm>
            <a:off x="341999" y="328032"/>
            <a:ext cx="12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FF0000"/>
                </a:solidFill>
                <a:latin typeface="Montserrat" panose="00000500000000000000" pitchFamily="2" charset="-70"/>
              </a:rPr>
              <a:t>Izstrādā</a:t>
            </a:r>
          </a:p>
          <a:p>
            <a:r>
              <a:rPr lang="lv-LV" sz="2000" b="1" dirty="0">
                <a:solidFill>
                  <a:srgbClr val="FF0000"/>
                </a:solidFill>
                <a:latin typeface="Montserrat" panose="00000500000000000000" pitchFamily="2" charset="-70"/>
              </a:rPr>
              <a:t>LNKC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02A92-54FD-4FBE-9B5D-FF3EE1EBDBFE}"/>
              </a:ext>
            </a:extLst>
          </p:cNvPr>
          <p:cNvSpPr txBox="1"/>
          <p:nvPr/>
        </p:nvSpPr>
        <p:spPr>
          <a:xfrm>
            <a:off x="249044" y="2749705"/>
            <a:ext cx="12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Montserrat" panose="00000500000000000000" pitchFamily="2" charset="-70"/>
              </a:rPr>
              <a:t>Izstrādā</a:t>
            </a:r>
          </a:p>
          <a:p>
            <a:r>
              <a:rPr lang="lv-LV" sz="2000" b="1" dirty="0">
                <a:latin typeface="Montserrat" panose="00000500000000000000" pitchFamily="2" charset="-70"/>
              </a:rPr>
              <a:t>skola</a:t>
            </a:r>
          </a:p>
        </p:txBody>
      </p:sp>
    </p:spTree>
    <p:extLst>
      <p:ext uri="{BB962C8B-B14F-4D97-AF65-F5344CB8AC3E}">
        <p14:creationId xmlns:p14="http://schemas.microsoft.com/office/powerpoint/2010/main" val="248734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1F2B-5B85-4EAC-942C-6574B60B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Montserrat" panose="00000500000000000000" pitchFamily="2" charset="-70"/>
              </a:rPr>
              <a:t>Mākslā</a:t>
            </a:r>
            <a:endParaRPr lang="lv-LV" b="1" dirty="0">
              <a:solidFill>
                <a:srgbClr val="FF0000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791B11-3C50-4756-BC27-393D851BF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6517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F34E-FC83-4982-BAC1-62B911D3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3C9CECB9-D06B-447C-9158-01567B679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3314" y="1540101"/>
            <a:ext cx="432000" cy="432000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4F7AF601-295E-455B-93FA-DE5270B736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314" y="2355750"/>
            <a:ext cx="432000" cy="432000"/>
          </a:xfrm>
          <a:prstGeom prst="rect">
            <a:avLst/>
          </a:prstGeom>
        </p:spPr>
      </p:pic>
      <p:pic>
        <p:nvPicPr>
          <p:cNvPr id="11" name="Graphic 10" descr="Books with solid fill">
            <a:extLst>
              <a:ext uri="{FF2B5EF4-FFF2-40B4-BE49-F238E27FC236}">
                <a16:creationId xmlns:a16="http://schemas.microsoft.com/office/drawing/2014/main" id="{91595D7E-78E4-4F05-AEEF-29A33150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3051" y="3171399"/>
            <a:ext cx="432000" cy="432000"/>
          </a:xfrm>
          <a:prstGeom prst="rect">
            <a:avLst/>
          </a:prstGeom>
        </p:spPr>
      </p:pic>
      <p:pic>
        <p:nvPicPr>
          <p:cNvPr id="13" name="Graphic 12" descr="Hourglass Finished with solid fill">
            <a:extLst>
              <a:ext uri="{FF2B5EF4-FFF2-40B4-BE49-F238E27FC236}">
                <a16:creationId xmlns:a16="http://schemas.microsoft.com/office/drawing/2014/main" id="{E5DEDBFE-9CE2-4F7F-9564-67976A5143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73314" y="3987048"/>
            <a:ext cx="432000" cy="432000"/>
          </a:xfrm>
          <a:prstGeom prst="rect">
            <a:avLst/>
          </a:prstGeom>
        </p:spPr>
      </p:pic>
      <p:pic>
        <p:nvPicPr>
          <p:cNvPr id="12" name="Graphic 11" descr="Palette with solid fill">
            <a:extLst>
              <a:ext uri="{FF2B5EF4-FFF2-40B4-BE49-F238E27FC236}">
                <a16:creationId xmlns:a16="http://schemas.microsoft.com/office/drawing/2014/main" id="{7C94A6B6-A28D-43B4-8A5E-EA314A38C9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20000" y="-171837"/>
            <a:ext cx="1442224" cy="14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1F2B-5B85-4EAC-942C-6574B60B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Montserrat" panose="00000500000000000000" pitchFamily="2" charset="-70"/>
              </a:rPr>
              <a:t>Mūzikā</a:t>
            </a:r>
            <a:endParaRPr lang="lv-LV" b="1" dirty="0">
              <a:solidFill>
                <a:srgbClr val="FF0000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791B11-3C50-4756-BC27-393D851BF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4723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F34E-FC83-4982-BAC1-62B911D3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3C9CECB9-D06B-447C-9158-01567B679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3314" y="1540101"/>
            <a:ext cx="432000" cy="432000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4F7AF601-295E-455B-93FA-DE5270B736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314" y="2355750"/>
            <a:ext cx="432000" cy="432000"/>
          </a:xfrm>
          <a:prstGeom prst="rect">
            <a:avLst/>
          </a:prstGeom>
        </p:spPr>
      </p:pic>
      <p:pic>
        <p:nvPicPr>
          <p:cNvPr id="11" name="Graphic 10" descr="Books with solid fill">
            <a:extLst>
              <a:ext uri="{FF2B5EF4-FFF2-40B4-BE49-F238E27FC236}">
                <a16:creationId xmlns:a16="http://schemas.microsoft.com/office/drawing/2014/main" id="{91595D7E-78E4-4F05-AEEF-29A33150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3051" y="3171399"/>
            <a:ext cx="432000" cy="432000"/>
          </a:xfrm>
          <a:prstGeom prst="rect">
            <a:avLst/>
          </a:prstGeom>
        </p:spPr>
      </p:pic>
      <p:pic>
        <p:nvPicPr>
          <p:cNvPr id="13" name="Graphic 12" descr="Hourglass Finished with solid fill">
            <a:extLst>
              <a:ext uri="{FF2B5EF4-FFF2-40B4-BE49-F238E27FC236}">
                <a16:creationId xmlns:a16="http://schemas.microsoft.com/office/drawing/2014/main" id="{E5DEDBFE-9CE2-4F7F-9564-67976A5143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73314" y="3987048"/>
            <a:ext cx="432000" cy="432000"/>
          </a:xfrm>
          <a:prstGeom prst="rect">
            <a:avLst/>
          </a:prstGeom>
        </p:spPr>
      </p:pic>
      <p:pic>
        <p:nvPicPr>
          <p:cNvPr id="12" name="Graphic 11" descr="Music notes with solid fill">
            <a:extLst>
              <a:ext uri="{FF2B5EF4-FFF2-40B4-BE49-F238E27FC236}">
                <a16:creationId xmlns:a16="http://schemas.microsoft.com/office/drawing/2014/main" id="{99BA5656-AB7B-4D53-8689-ACCAF3C94D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775568" y="-86505"/>
            <a:ext cx="1286655" cy="12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9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1F2B-5B85-4EAC-942C-6574B60B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Montserrat" panose="00000500000000000000" pitchFamily="2" charset="-70"/>
              </a:rPr>
              <a:t>Dejā</a:t>
            </a:r>
            <a:endParaRPr lang="lv-LV" b="1" dirty="0">
              <a:solidFill>
                <a:srgbClr val="FF0000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791B11-3C50-4756-BC27-393D851BF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8008"/>
              </p:ext>
            </p:extLst>
          </p:nvPr>
        </p:nvGraphicFramePr>
        <p:xfrm>
          <a:off x="457200" y="1200152"/>
          <a:ext cx="8229600" cy="258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F34E-FC83-4982-BAC1-62B911D3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3C9CECB9-D06B-447C-9158-01567B679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3314" y="1540101"/>
            <a:ext cx="432000" cy="432000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4F7AF601-295E-455B-93FA-DE5270B736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314" y="2355750"/>
            <a:ext cx="432000" cy="432000"/>
          </a:xfrm>
          <a:prstGeom prst="rect">
            <a:avLst/>
          </a:prstGeom>
        </p:spPr>
      </p:pic>
      <p:pic>
        <p:nvPicPr>
          <p:cNvPr id="11" name="Graphic 10" descr="Books with solid fill">
            <a:extLst>
              <a:ext uri="{FF2B5EF4-FFF2-40B4-BE49-F238E27FC236}">
                <a16:creationId xmlns:a16="http://schemas.microsoft.com/office/drawing/2014/main" id="{91595D7E-78E4-4F05-AEEF-29A33150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3051" y="3171399"/>
            <a:ext cx="432000" cy="432000"/>
          </a:xfrm>
          <a:prstGeom prst="rect">
            <a:avLst/>
          </a:prstGeom>
        </p:spPr>
      </p:pic>
      <p:pic>
        <p:nvPicPr>
          <p:cNvPr id="13" name="Graphic 12" descr="Hourglass Finished with solid fill">
            <a:extLst>
              <a:ext uri="{FF2B5EF4-FFF2-40B4-BE49-F238E27FC236}">
                <a16:creationId xmlns:a16="http://schemas.microsoft.com/office/drawing/2014/main" id="{E5DEDBFE-9CE2-4F7F-9564-67976A5143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73314" y="3987048"/>
            <a:ext cx="432000" cy="432000"/>
          </a:xfrm>
          <a:prstGeom prst="rect">
            <a:avLst/>
          </a:prstGeom>
        </p:spPr>
      </p:pic>
      <p:pic>
        <p:nvPicPr>
          <p:cNvPr id="10" name="Graphic 9" descr="Dance with solid fill">
            <a:extLst>
              <a:ext uri="{FF2B5EF4-FFF2-40B4-BE49-F238E27FC236}">
                <a16:creationId xmlns:a16="http://schemas.microsoft.com/office/drawing/2014/main" id="{95C70E6D-D7C5-4323-ACD7-C4940C4F90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881256" y="-86505"/>
            <a:ext cx="1180967" cy="11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1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5323" y="1508190"/>
            <a:ext cx="8353354" cy="2827080"/>
          </a:xfrm>
        </p:spPr>
        <p:txBody>
          <a:bodyPr vert="horz" lIns="93957" tIns="46979" rIns="93957" bIns="46979" rtlCol="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1800" b="1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Izglītības iestādei ir tiesības </a:t>
            </a:r>
            <a:r>
              <a:rPr lang="lv-LV" sz="2000" b="1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īstenot vairākas izglītības programmas</a:t>
            </a: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 atbilstoši izglītības iestādes darbības jomām, tai skaitā dažādās īstenošanas vietās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2000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Katrā programmas īstenošanas vietā </a:t>
            </a:r>
            <a:r>
              <a:rPr lang="lv-LV" sz="2000" b="1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jānodrošina </a:t>
            </a: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Standartā un Metodikā noteiktās izglītības programmu īstenošanas</a:t>
            </a:r>
            <a:r>
              <a:rPr lang="lv-LV" sz="2000" b="1" dirty="0">
                <a:solidFill>
                  <a:schemeClr val="tx1"/>
                </a:solidFill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 kvalitātes prasības</a:t>
            </a:r>
            <a:endParaRPr lang="lv-LV" sz="2000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2000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1800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1800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lv-LV" sz="1800" dirty="0">
              <a:solidFill>
                <a:schemeClr val="tx1"/>
              </a:solidFill>
              <a:latin typeface="Montserrat" panose="00000500000000000000" pitchFamily="2" charset="-7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4767277"/>
            <a:ext cx="2133600" cy="273842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/>
              <a:t>7</a:t>
            </a:fld>
            <a:endParaRPr lang="en-US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D356ECD-1673-D9EB-6ACE-2335B3F64959}"/>
              </a:ext>
            </a:extLst>
          </p:cNvPr>
          <p:cNvSpPr txBox="1">
            <a:spLocks/>
          </p:cNvSpPr>
          <p:nvPr/>
        </p:nvSpPr>
        <p:spPr>
          <a:xfrm>
            <a:off x="1291170" y="576003"/>
            <a:ext cx="6561660" cy="716183"/>
          </a:xfrm>
          <a:prstGeom prst="rect">
            <a:avLst/>
          </a:prstGeom>
        </p:spPr>
        <p:txBody>
          <a:bodyPr vert="horz" lIns="93957" tIns="46979" rIns="93957" bIns="46979" rtlCol="0" anchor="t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Izglītības iestādes resursu izvērtēšana </a:t>
            </a:r>
            <a:br>
              <a:rPr lang="lv-LV" sz="2000" b="1" dirty="0">
                <a:latin typeface="Montserrat" panose="00000500000000000000" pitchFamily="2" charset="-7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2000" b="1" dirty="0">
                <a:latin typeface="Montserrat" panose="00000500000000000000" pitchFamily="2" charset="-70"/>
                <a:ea typeface="Calibri Light" panose="020F0302020204030204" pitchFamily="34" charset="0"/>
                <a:cs typeface="Calibri Light"/>
              </a:rPr>
              <a:t>Izglītības programmas izvēle un izstrāde</a:t>
            </a:r>
          </a:p>
        </p:txBody>
      </p:sp>
    </p:spTree>
    <p:extLst>
      <p:ext uri="{BB962C8B-B14F-4D97-AF65-F5344CB8AC3E}">
        <p14:creationId xmlns:p14="http://schemas.microsoft.com/office/powerpoint/2010/main" val="340913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18E3-1238-4692-B9FF-65FB17DC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latin typeface="Montserrat" panose="00000500000000000000" pitchFamily="2" charset="-70"/>
              </a:rPr>
              <a:t>Programmu pārlicencēšana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29F3347-5CA0-453E-9147-041FD7DF9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85517"/>
              </p:ext>
            </p:extLst>
          </p:nvPr>
        </p:nvGraphicFramePr>
        <p:xfrm>
          <a:off x="457200" y="1414686"/>
          <a:ext cx="8229600" cy="354520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4040625969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173993943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80473353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039461687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55907473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582337387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360743491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966865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Esošās programmas Ādažos</a:t>
                      </a:r>
                      <a:endParaRPr lang="lv-LV" sz="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Kopējais stundu skaits</a:t>
                      </a:r>
                      <a:endParaRPr lang="lv-LV" sz="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Esošās programmas Carnikavā</a:t>
                      </a:r>
                      <a:endParaRPr lang="lv-LV" sz="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Kopējais</a:t>
                      </a:r>
                    </a:p>
                    <a:p>
                      <a:pPr algn="ctr" fontAlgn="ctr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stundu skaits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u="none" strike="noStrike">
                          <a:effectLst/>
                          <a:latin typeface="Montserrat" panose="00000500000000000000" pitchFamily="2" charset="-70"/>
                        </a:rPr>
                        <a:t>Programmas Ādažos 2024/2025.m.g.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Kopējais</a:t>
                      </a:r>
                    </a:p>
                    <a:p>
                      <a:pPr algn="ctr" fontAlgn="ctr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stundu skaits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  <a:latin typeface="Montserrat" panose="00000500000000000000" pitchFamily="2" charset="-70"/>
                        </a:rPr>
                        <a:t>Programmas Carnikavā 2024/2025.m.g.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Kopējais stundu skaits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5989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Vizuāli plastiskā māksla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2455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Vizuāli plastiskā māksla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2455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Vizuāli plastiskā māksla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2090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Vizuāli plastiskā māksla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2090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6587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Klavierspēle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2030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Klavierspēle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2030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Klavierspēle I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1435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Klavierspēle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1435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73365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Akordeona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Akordeona spēle I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939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Vijoles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2152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Vijoles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2152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Vijoles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Vijoles spēle I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3527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Kokles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Kokles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5160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Čella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2152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Čella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5753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Ģitāras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Ģitāras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Ģitāras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Ģitāras spēle I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3758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Flautas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Flautas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Flautas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Flautas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7809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Klarnetes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Klarnetes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Klarnetes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Klarnetes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5833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Saksofona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Saksofona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Saksofona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Saksofona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1997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Trompetes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Trompetes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Trompetes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Trompetes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8218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Mežraga spēle</a:t>
                      </a:r>
                      <a:endParaRPr lang="lv-LV" sz="8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588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Eifonija spēle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Eifonija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Eifonija spēle I</a:t>
                      </a:r>
                      <a:endParaRPr lang="lv-LV" sz="8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488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Sitaminstrumentu spēle 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Sitaminstrumentu spēle 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1697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Sitaminstrumentu spēle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2205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Sitaminstrumentu spēle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1785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441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Vokālā mūzika -Kora klase 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2572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Vokālā mūzika -Kora klase II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2275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Vokālā mūzika -Kora klase I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1855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2628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Mūsdienu ritma mūzika 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1783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Mūsdienu ritma mūzika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1995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Mūsdienu ritma mūzika I</a:t>
                      </a:r>
                      <a:endParaRPr lang="lv-LV" sz="8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1995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6184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Dejas pamati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2033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Dejas pamati 10V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1190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6335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Stepa dejas pamati I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1750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3645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0869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VPM 1a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>
                          <a:effectLst/>
                          <a:latin typeface="Montserrat" panose="00000500000000000000" pitchFamily="2" charset="-70"/>
                        </a:rPr>
                        <a:t>Sagatavošanas klase</a:t>
                      </a:r>
                      <a:endParaRPr lang="lv-LV" sz="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chemeClr val="bg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Sagatavošanas klase</a:t>
                      </a:r>
                      <a:endParaRPr lang="lv-LV" sz="8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Sagatavošanas klase</a:t>
                      </a:r>
                      <a:endParaRPr lang="lv-LV" sz="8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80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715" marR="5715" marT="5715" marB="0" anchor="b"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5738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C6649-46DE-4053-9368-D7A0D22F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C5A3248-ED2B-4432-B9FB-51AB54C3AF79}"/>
              </a:ext>
            </a:extLst>
          </p:cNvPr>
          <p:cNvSpPr/>
          <p:nvPr/>
        </p:nvSpPr>
        <p:spPr>
          <a:xfrm>
            <a:off x="6197599" y="1144843"/>
            <a:ext cx="159657" cy="1882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5DEB4C3-FB67-408D-A7C6-7B7066115C38}"/>
              </a:ext>
            </a:extLst>
          </p:cNvPr>
          <p:cNvSpPr/>
          <p:nvPr/>
        </p:nvSpPr>
        <p:spPr>
          <a:xfrm>
            <a:off x="8287656" y="1144843"/>
            <a:ext cx="159657" cy="1882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13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6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ABD83DB98097741A0A8F1961F0AD4EA" ma:contentTypeVersion="19" ma:contentTypeDescription="Izveidot jaunu dokumentu." ma:contentTypeScope="" ma:versionID="b58ba22dd6f6eefd0cd02e5652848949">
  <xsd:schema xmlns:xsd="http://www.w3.org/2001/XMLSchema" xmlns:xs="http://www.w3.org/2001/XMLSchema" xmlns:p="http://schemas.microsoft.com/office/2006/metadata/properties" xmlns:ns2="8d6315ad-b1f5-40c4-994f-dc857d282d65" xmlns:ns3="d71e3c1a-0e12-459f-bd10-b599c956a269" targetNamespace="http://schemas.microsoft.com/office/2006/metadata/properties" ma:root="true" ma:fieldsID="96fde15c57b552e60bc9b8ad8146f91e" ns2:_="" ns3:_="">
    <xsd:import namespace="8d6315ad-b1f5-40c4-994f-dc857d282d65"/>
    <xsd:import namespace="d71e3c1a-0e12-459f-bd10-b599c956a2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Pers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315ad-b1f5-40c4-994f-dc857d282d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bd525b-89e3-431f-8bed-65f1a356a08d}" ma:internalName="TaxCatchAll" ma:showField="CatchAllData" ma:web="8d6315ad-b1f5-40c4-994f-dc857d282d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e3c1a-0e12-459f-bd10-b599c956a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cbc571fe-a37c-43d1-b765-14afe1eb77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erson" ma:index="24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d71e3c1a-0e12-459f-bd10-b599c956a269">
      <UserInfo>
        <DisplayName/>
        <AccountId xsi:nil="true"/>
        <AccountType/>
      </UserInfo>
    </Person>
    <TaxCatchAll xmlns="8d6315ad-b1f5-40c4-994f-dc857d282d65" xsi:nil="true"/>
    <lcf76f155ced4ddcb4097134ff3c332f xmlns="d71e3c1a-0e12-459f-bd10-b599c956a2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8A44A6-31B7-45A4-AB8C-4BD803A7D2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E9678-E10B-4F6A-9C46-A1E14644E31C}">
  <ds:schemaRefs>
    <ds:schemaRef ds:uri="8d6315ad-b1f5-40c4-994f-dc857d282d65"/>
    <ds:schemaRef ds:uri="d71e3c1a-0e12-459f-bd10-b599c956a2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F7171F-9579-482B-9108-DBD2522E27D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8d6315ad-b1f5-40c4-994f-dc857d282d65"/>
    <ds:schemaRef ds:uri="d71e3c1a-0e12-459f-bd10-b599c956a269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546</Words>
  <Application>Microsoft Office PowerPoint</Application>
  <PresentationFormat>On-screen Show (16:9)</PresentationFormat>
  <Paragraphs>225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Office Theme</vt:lpstr>
      <vt:lpstr>PowerPoint Presentation</vt:lpstr>
      <vt:lpstr>Virsmērķi</vt:lpstr>
      <vt:lpstr>PowerPoint Presentation</vt:lpstr>
      <vt:lpstr>Mākslā</vt:lpstr>
      <vt:lpstr>Mūzikā</vt:lpstr>
      <vt:lpstr>Dejā</vt:lpstr>
      <vt:lpstr>PowerPoint Presentation</vt:lpstr>
      <vt:lpstr>Programmu pārlicencēšana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Kristīne Lakševica</dc:creator>
  <cp:lastModifiedBy>Sintija Tenisa</cp:lastModifiedBy>
  <cp:revision>17</cp:revision>
  <cp:lastPrinted>2024-03-22T07:06:09Z</cp:lastPrinted>
  <dcterms:created xsi:type="dcterms:W3CDTF">2006-08-16T00:00:00Z</dcterms:created>
  <dcterms:modified xsi:type="dcterms:W3CDTF">2024-05-23T07:26:58Z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0x0101005ABD83DB98097741A0A8F1961F0AD4EA</vt:lpwstr>
  </property>
  <property fmtid="{D5CDD505-2E9C-101B-9397-08002B2CF9AE}" pid="3" name="MediaServiceImageTags">
    <vt:lpwstr/>
  </property>
</Properties>
</file>