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/>
    <p:restoredTop sz="94654"/>
  </p:normalViewPr>
  <p:slideViewPr>
    <p:cSldViewPr snapToGrid="0" snapToObjects="1">
      <p:cViewPr varScale="1">
        <p:scale>
          <a:sx n="108" d="100"/>
          <a:sy n="108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1207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7903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938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7207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795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67724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2708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655212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50158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37607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65921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7906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25837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226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3590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24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8AAF-20A7-9748-A08A-8F49592D0D70}" type="datetimeFigureOut">
              <a:rPr lang="en-LV" smtClean="0"/>
              <a:t>05/04/2021</a:t>
            </a:fld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BC22C6-00BD-3D4A-ABA9-940F8B1ABC40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5613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ADA6-A4C3-CF4E-8EBD-041425AB6F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75F457-8087-6941-8886-ED57D3775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LV" dirty="0"/>
              <a:t>Komisijas vadītājs </a:t>
            </a:r>
          </a:p>
          <a:p>
            <a:pPr algn="r"/>
            <a:r>
              <a:rPr lang="en-LV" dirty="0"/>
              <a:t>Raitis Kubuliņš</a:t>
            </a:r>
          </a:p>
        </p:txBody>
      </p:sp>
    </p:spTree>
    <p:extLst>
      <p:ext uri="{BB962C8B-B14F-4D97-AF65-F5344CB8AC3E}">
        <p14:creationId xmlns:p14="http://schemas.microsoft.com/office/powerpoint/2010/main" val="29525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pic>
        <p:nvPicPr>
          <p:cNvPr id="15362" name="Picture 2" descr="Darba devējam uzdodamie jautājumi | CVMarket.lv">
            <a:extLst>
              <a:ext uri="{FF2B5EF4-FFF2-40B4-BE49-F238E27FC236}">
                <a16:creationId xmlns:a16="http://schemas.microsoft.com/office/drawing/2014/main" id="{24E15365-EB65-1945-87AD-94658BB11B32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901" y="2472856"/>
            <a:ext cx="5655784" cy="25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3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CFA5-4528-CD45-93B1-58BCFB27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F3C33-58FB-EC45-945E-E412418A5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LV" dirty="0"/>
              <a:t>Komisijas locekļi: R. Kubuliņš, G. Bojārs, A. Brūvers, V. Bulāns, I. Grīviņa, I. Koļegova, V. Perro, J. Ruks</a:t>
            </a:r>
          </a:p>
        </p:txBody>
      </p:sp>
    </p:spTree>
    <p:extLst>
      <p:ext uri="{BB962C8B-B14F-4D97-AF65-F5344CB8AC3E}">
        <p14:creationId xmlns:p14="http://schemas.microsoft.com/office/powerpoint/2010/main" val="37943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D61A5-820B-EB4E-8DA4-61760F345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LV" dirty="0"/>
              <a:t>Pārunas ar VAS Latvijas Valsts mežipar karjeras piepildīšanu ar celmiem un citiem bioloģiskiem atkritumiem, lai risinātu to utilizācijas jautājumu.</a:t>
            </a:r>
            <a:br>
              <a:rPr lang="en-LV" dirty="0"/>
            </a:br>
            <a:endParaRPr lang="en-LV" dirty="0"/>
          </a:p>
        </p:txBody>
      </p:sp>
      <p:pic>
        <p:nvPicPr>
          <p:cNvPr id="1026" name="Picture 2" descr="Celmu frēzēšana, celmu izrakšana, celmu raušana | PETES.LV - 26525019">
            <a:extLst>
              <a:ext uri="{FF2B5EF4-FFF2-40B4-BE49-F238E27FC236}">
                <a16:creationId xmlns:a16="http://schemas.microsoft.com/office/drawing/2014/main" id="{91418C9D-4919-4842-B6FE-EFDC7E92C3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7" y="2193246"/>
            <a:ext cx="4327269" cy="32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1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D61A5-820B-EB4E-8DA4-61760F345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LV" dirty="0"/>
              <a:t>LIFE projekta ideju apspriešana un prezentācija par life projektu realizēšanas iespējām Ādažu novadā</a:t>
            </a:r>
          </a:p>
          <a:p>
            <a:pPr marL="0" indent="0">
              <a:buNone/>
            </a:pPr>
            <a:br>
              <a:rPr lang="en-LV" dirty="0"/>
            </a:br>
            <a:endParaRPr lang="en-LV" dirty="0"/>
          </a:p>
        </p:txBody>
      </p:sp>
      <p:pic>
        <p:nvPicPr>
          <p:cNvPr id="3074" name="Picture 2" descr="ūdensrožu parks_foto Ilze Filipova - Ādažu novads">
            <a:extLst>
              <a:ext uri="{FF2B5EF4-FFF2-40B4-BE49-F238E27FC236}">
                <a16:creationId xmlns:a16="http://schemas.microsoft.com/office/drawing/2014/main" id="{09B66B07-D1C5-1A43-84DC-5C4F63DFEC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0" y="2036588"/>
            <a:ext cx="4183062" cy="27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4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D61A5-820B-EB4E-8DA4-61760F345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LV" dirty="0"/>
              <a:t>Ierosinājums uzbūvēt putnu vērošanas torni Eimuros</a:t>
            </a:r>
          </a:p>
          <a:p>
            <a:pPr marL="0" indent="0">
              <a:buNone/>
            </a:pPr>
            <a:br>
              <a:rPr lang="en-LV" dirty="0"/>
            </a:br>
            <a:endParaRPr lang="en-LV" dirty="0"/>
          </a:p>
        </p:txBody>
      </p:sp>
      <p:pic>
        <p:nvPicPr>
          <p:cNvPr id="5122" name="Picture 2" descr="Dodies vērot putnus! - DELFI">
            <a:extLst>
              <a:ext uri="{FF2B5EF4-FFF2-40B4-BE49-F238E27FC236}">
                <a16:creationId xmlns:a16="http://schemas.microsoft.com/office/drawing/2014/main" id="{E58DA0D9-1FEA-ED41-B038-7161732FDD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" y="2945082"/>
            <a:ext cx="5140473" cy="26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95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D61A5-820B-EB4E-8DA4-61760F345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LV" dirty="0"/>
              <a:t>Zīmes ''KO ienesi, to iznes” izvietošana Ādažu novadā</a:t>
            </a:r>
            <a:br>
              <a:rPr lang="en-LV" dirty="0"/>
            </a:br>
            <a:endParaRPr lang="en-LV" dirty="0"/>
          </a:p>
        </p:txBody>
      </p:sp>
      <p:pic>
        <p:nvPicPr>
          <p:cNvPr id="7170" name="Picture 2" descr="Dabas takas bez atkritumu urnām? Iedzīvotāji pierāda, ka spēj dzīvot zaļi |  SKATIES">
            <a:extLst>
              <a:ext uri="{FF2B5EF4-FFF2-40B4-BE49-F238E27FC236}">
                <a16:creationId xmlns:a16="http://schemas.microsoft.com/office/drawing/2014/main" id="{2CF32F55-563E-B845-B4A2-D3C8F73915C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62" y="3016333"/>
            <a:ext cx="4592782" cy="26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77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D61A5-820B-EB4E-8DA4-61760F345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LV" dirty="0"/>
              <a:t>Pēc  K.Ziles uzaicinājuma notiek izbraukuma sēde Ilķenē viņas īpašumā gaujas krastā kurš ir unikāls no dabas daudzveidības viedokļa Tiek diskutēts par  iespējām sadarboties domei ar zemju īpāsniekiem  ekotūrisma popularizēšanas jomā </a:t>
            </a:r>
            <a:br>
              <a:rPr lang="en-LV" dirty="0"/>
            </a:br>
            <a:endParaRPr lang="en-LV" dirty="0"/>
          </a:p>
        </p:txBody>
      </p:sp>
      <p:pic>
        <p:nvPicPr>
          <p:cNvPr id="9218" name="Picture 2" descr="Latvija atkal gozējas ārzemju medijos kā tūrisma galamērķis - Tūrisms -  Brīvbrīdis - Apollo.lv">
            <a:extLst>
              <a:ext uri="{FF2B5EF4-FFF2-40B4-BE49-F238E27FC236}">
                <a16:creationId xmlns:a16="http://schemas.microsoft.com/office/drawing/2014/main" id="{6BBD01DC-BEA6-B246-A8DD-3F5162F7377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36" y="2160589"/>
            <a:ext cx="4734332" cy="31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9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D61A5-820B-EB4E-8DA4-61760F345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LV" dirty="0"/>
              <a:t>Diskusija ar NBS, poligona apmeklēšana un natura 2000 teritorijas, Lielā virsāja un Mazuikas ezera apskate LIFE projekta iepazīšanas ietvaros</a:t>
            </a:r>
          </a:p>
        </p:txBody>
      </p:sp>
      <p:pic>
        <p:nvPicPr>
          <p:cNvPr id="11268" name="Picture 4" descr="Ādažu novads cauri gadu simtiem bildēs: Lieluikas un Mazuikas ezeru dabas  liegums #">
            <a:extLst>
              <a:ext uri="{FF2B5EF4-FFF2-40B4-BE49-F238E27FC236}">
                <a16:creationId xmlns:a16="http://schemas.microsoft.com/office/drawing/2014/main" id="{0445B01B-8524-BF4F-B0B0-571065560F1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9" y="2160589"/>
            <a:ext cx="4832553" cy="30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07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E186-967B-F34A-8BCD-58464C68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LV" dirty="0"/>
              <a:t>Mežu un ūdenstilpņu apsaimniekošanas komisija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D61A5-820B-EB4E-8DA4-61760F345E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LV" dirty="0"/>
              <a:t>Pieredzes apmaiņas sēde LIFE projekta izstrādes ietvaros ar Carnikavas novada darbiniekiem</a:t>
            </a:r>
          </a:p>
        </p:txBody>
      </p:sp>
      <p:pic>
        <p:nvPicPr>
          <p:cNvPr id="13314" name="Picture 2" descr="LIFE CoHaBit - Baltijas Krasti">
            <a:extLst>
              <a:ext uri="{FF2B5EF4-FFF2-40B4-BE49-F238E27FC236}">
                <a16:creationId xmlns:a16="http://schemas.microsoft.com/office/drawing/2014/main" id="{3E9D9BC3-482B-1D4B-ADE1-6C3CF8B197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60589"/>
            <a:ext cx="4213223" cy="31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{D0A66C54-9A91-DA40-ACB8-45EC051BC066}tf10001060</Template>
  <TotalTime>49</TotalTime>
  <Words>208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Mežu un ūdenstilpņu apsaimniekošanas komisija</vt:lpstr>
      <vt:lpstr>Mežu un ūdenstilpņu apsaimniekošanas komisija</vt:lpstr>
      <vt:lpstr>Mežu un ūdenstilpņu apsaimniekošanas komisija</vt:lpstr>
      <vt:lpstr>Mežu un ūdenstilpņu apsaimniekošanas komisija</vt:lpstr>
      <vt:lpstr>Mežu un ūdenstilpņu apsaimniekošanas komisija</vt:lpstr>
      <vt:lpstr>Mežu un ūdenstilpņu apsaimniekošanas komisija</vt:lpstr>
      <vt:lpstr>Mežu un ūdenstilpņu apsaimniekošanas komisija</vt:lpstr>
      <vt:lpstr>Mežu un ūdenstilpņu apsaimniekošanas komisija</vt:lpstr>
      <vt:lpstr>Mežu un ūdenstilpņu apsaimniekošanas komisija</vt:lpstr>
      <vt:lpstr>Mežu un ūdenstilpņu apsaimniekošanas komisija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Mežu un ūdenstilpņu apsaimniekošanas komisija</dc:title>
  <dc:creator>Lūcija Bojāre</dc:creator>
  <cp:lastModifiedBy>Jevgēnija Sviridenkova</cp:lastModifiedBy>
  <cp:revision>5</cp:revision>
  <dcterms:created xsi:type="dcterms:W3CDTF">2021-04-20T11:45:33Z</dcterms:created>
  <dcterms:modified xsi:type="dcterms:W3CDTF">2021-05-04T14:44:29Z</dcterms:modified>
</cp:coreProperties>
</file>