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ink/ink1.xml" ContentType="application/inkml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7" r:id="rId2"/>
    <p:sldId id="303" r:id="rId3"/>
    <p:sldId id="271" r:id="rId4"/>
    <p:sldId id="309" r:id="rId5"/>
    <p:sldId id="315" r:id="rId6"/>
    <p:sldId id="316" r:id="rId7"/>
    <p:sldId id="317" r:id="rId8"/>
    <p:sldId id="318" r:id="rId9"/>
    <p:sldId id="319" r:id="rId10"/>
    <p:sldId id="320" r:id="rId11"/>
    <p:sldId id="321" r:id="rId12"/>
    <p:sldId id="322" r:id="rId13"/>
    <p:sldId id="310" r:id="rId14"/>
  </p:sldIdLst>
  <p:sldSz cx="12192000" cy="6858000"/>
  <p:notesSz cx="6797675" cy="9926638"/>
  <p:defaultTextStyle>
    <a:defPPr>
      <a:defRPr lang="lv-LV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1056087-54BA-2A85-B44B-F0E2A65F5688}" name="Lasma Dene" initials="LD" userId="S::lasma.dene@Adazi.lv::95b17ef8-687e-4970-aa74-8ea5beea2078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5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EE65341-61A3-4B7C-95DB-5DFC2A75F48E}" type="doc">
      <dgm:prSet loTypeId="urn:microsoft.com/office/officeart/2008/layout/VerticalCircle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lv-LV"/>
        </a:p>
      </dgm:t>
    </dgm:pt>
    <dgm:pt modelId="{B0E3C924-CEB6-4409-9481-583EFECAADDA}">
      <dgm:prSet phldrT="[Text]" custT="1"/>
      <dgm:spPr/>
      <dgm:t>
        <a:bodyPr/>
        <a:lstStyle/>
        <a:p>
          <a:r>
            <a:rPr lang="lv-LV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09/2023 Pašvaldībā saņemti </a:t>
          </a:r>
          <a:r>
            <a:rPr lang="lv-LV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vecāku iesniegumi </a:t>
          </a:r>
          <a:r>
            <a:rPr lang="lv-LV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ar lūgumu nodrošināt speciālās izglītības programmas (58.kods) pieejamību Ādažu novadā</a:t>
          </a:r>
        </a:p>
      </dgm:t>
    </dgm:pt>
    <dgm:pt modelId="{72359E4B-CE1A-4D29-8FD4-9796817F92C5}" type="parTrans" cxnId="{56D673CB-D10E-400C-ADC1-BE516D7BCE25}">
      <dgm:prSet/>
      <dgm:spPr/>
      <dgm:t>
        <a:bodyPr/>
        <a:lstStyle/>
        <a:p>
          <a:endParaRPr lang="lv-LV"/>
        </a:p>
      </dgm:t>
    </dgm:pt>
    <dgm:pt modelId="{12FFBEA0-741F-40B7-B8CC-BF12FF4BF6A7}" type="sibTrans" cxnId="{56D673CB-D10E-400C-ADC1-BE516D7BCE25}">
      <dgm:prSet/>
      <dgm:spPr/>
      <dgm:t>
        <a:bodyPr/>
        <a:lstStyle/>
        <a:p>
          <a:endParaRPr lang="lv-LV"/>
        </a:p>
      </dgm:t>
    </dgm:pt>
    <dgm:pt modelId="{A9A87896-F1DF-4D3A-8D53-77AE72663A24}">
      <dgm:prSet phldrT="[Text]" custT="1"/>
      <dgm:spPr/>
      <dgm:t>
        <a:bodyPr/>
        <a:lstStyle/>
        <a:p>
          <a:r>
            <a:rPr lang="lv-LV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Uzdevums: sagatavot informāciju par speciālās izglītības programmas </a:t>
          </a:r>
          <a:r>
            <a:rPr lang="lv-LV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īstenošanas iespējām Garajā ielā 20</a:t>
          </a:r>
          <a:r>
            <a:rPr lang="lv-LV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, Carnikavā (uz 06.03.2024. sēdi) </a:t>
          </a:r>
        </a:p>
      </dgm:t>
    </dgm:pt>
    <dgm:pt modelId="{6B6AB985-EB3D-4836-A756-C292DFFCFB91}" type="parTrans" cxnId="{6026D917-2D3A-466B-B398-1AC9539B17E0}">
      <dgm:prSet/>
      <dgm:spPr/>
      <dgm:t>
        <a:bodyPr/>
        <a:lstStyle/>
        <a:p>
          <a:endParaRPr lang="lv-LV"/>
        </a:p>
      </dgm:t>
    </dgm:pt>
    <dgm:pt modelId="{3CD5516D-BAF5-4BB2-8BFD-2048FF87181E}" type="sibTrans" cxnId="{6026D917-2D3A-466B-B398-1AC9539B17E0}">
      <dgm:prSet/>
      <dgm:spPr/>
      <dgm:t>
        <a:bodyPr/>
        <a:lstStyle/>
        <a:p>
          <a:endParaRPr lang="lv-LV"/>
        </a:p>
      </dgm:t>
    </dgm:pt>
    <dgm:pt modelId="{F663A908-1808-4A68-BD30-E940BB28C65C}">
      <dgm:prSet custT="1"/>
      <dgm:spPr/>
      <dgm:t>
        <a:bodyPr/>
        <a:lstStyle/>
        <a:p>
          <a:r>
            <a:rPr lang="lv-LV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Jautājums skatīts </a:t>
          </a:r>
          <a:r>
            <a:rPr lang="lv-LV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Izglītības, kultūras, sporta un sociālās komitejas sēdēs </a:t>
          </a:r>
          <a:r>
            <a:rPr lang="it-IT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04.10.2023., 06.12.2023., 03.01.2024. un 07.02.2024</a:t>
          </a:r>
          <a:r>
            <a:rPr lang="lv-LV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.</a:t>
          </a:r>
        </a:p>
      </dgm:t>
    </dgm:pt>
    <dgm:pt modelId="{828B24E9-352B-4D81-B787-F68342DB7674}" type="parTrans" cxnId="{3C0E5026-875C-4566-A52D-6D3E4C524393}">
      <dgm:prSet/>
      <dgm:spPr/>
      <dgm:t>
        <a:bodyPr/>
        <a:lstStyle/>
        <a:p>
          <a:endParaRPr lang="lv-LV"/>
        </a:p>
      </dgm:t>
    </dgm:pt>
    <dgm:pt modelId="{F996A32F-3E5C-47C5-9397-8D4D583B4962}" type="sibTrans" cxnId="{3C0E5026-875C-4566-A52D-6D3E4C524393}">
      <dgm:prSet/>
      <dgm:spPr/>
      <dgm:t>
        <a:bodyPr/>
        <a:lstStyle/>
        <a:p>
          <a:endParaRPr lang="lv-LV"/>
        </a:p>
      </dgm:t>
    </dgm:pt>
    <dgm:pt modelId="{A73569EA-61A0-47B7-AFEB-22A8D2D1A49A}">
      <dgm:prSet custT="1"/>
      <dgm:spPr/>
      <dgm:t>
        <a:bodyPr/>
        <a:lstStyle/>
        <a:p>
          <a:r>
            <a:rPr lang="lv-LV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2023./2024.m.g. speciālās izglītības programma (58.kods) Ādažu novadā </a:t>
          </a:r>
          <a:r>
            <a:rPr lang="lv-LV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netiek īstenota</a:t>
          </a:r>
          <a:r>
            <a:rPr lang="lv-LV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. </a:t>
          </a:r>
          <a:r>
            <a:rPr lang="lv-LV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Pašvaldība sniedz atbalstu vecākiem, nodrošinot transportu (vai transporta kompensāciju). Vecākus tāds risinājums  neapmierina.</a:t>
          </a:r>
          <a:endParaRPr lang="lv-LV" sz="16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BA68D7D5-1958-4E87-AA16-5D8AACA61AA3}" type="parTrans" cxnId="{DAD1FEB8-E39D-4C01-8BC7-8D99810ED33E}">
      <dgm:prSet/>
      <dgm:spPr/>
      <dgm:t>
        <a:bodyPr/>
        <a:lstStyle/>
        <a:p>
          <a:endParaRPr lang="lv-LV"/>
        </a:p>
      </dgm:t>
    </dgm:pt>
    <dgm:pt modelId="{3FB3B6DD-E067-4113-86ED-36ADB02C6B9D}" type="sibTrans" cxnId="{DAD1FEB8-E39D-4C01-8BC7-8D99810ED33E}">
      <dgm:prSet/>
      <dgm:spPr/>
      <dgm:t>
        <a:bodyPr/>
        <a:lstStyle/>
        <a:p>
          <a:endParaRPr lang="lv-LV"/>
        </a:p>
      </dgm:t>
    </dgm:pt>
    <dgm:pt modelId="{28FC5BAF-A30D-4949-8008-A5CA76ECCDBA}">
      <dgm:prSet custT="1"/>
      <dgm:spPr/>
      <dgm:t>
        <a:bodyPr/>
        <a:lstStyle/>
        <a:p>
          <a:r>
            <a:rPr lang="lv-LV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31.01.2024. </a:t>
          </a:r>
          <a:r>
            <a:rPr lang="lv-LV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Deputātu </a:t>
          </a:r>
          <a:r>
            <a:rPr lang="lv-LV" sz="2000" b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un </a:t>
          </a:r>
          <a:r>
            <a:rPr lang="lv-LV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*vecāku saruna</a:t>
          </a:r>
        </a:p>
        <a:p>
          <a:r>
            <a:rPr lang="lv-LV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* kuru ģimenēs ir bērni ar garīgās attīstības traucējumiem</a:t>
          </a:r>
        </a:p>
      </dgm:t>
    </dgm:pt>
    <dgm:pt modelId="{D7905D9D-D30D-442C-8EAC-ED9FC7F12E90}" type="parTrans" cxnId="{2C62C100-74D8-4D60-8880-266C3D82A378}">
      <dgm:prSet/>
      <dgm:spPr/>
      <dgm:t>
        <a:bodyPr/>
        <a:lstStyle/>
        <a:p>
          <a:endParaRPr lang="lv-LV"/>
        </a:p>
      </dgm:t>
    </dgm:pt>
    <dgm:pt modelId="{101480DD-6FF8-4533-B2A8-ED2CE26A3C0E}" type="sibTrans" cxnId="{2C62C100-74D8-4D60-8880-266C3D82A378}">
      <dgm:prSet/>
      <dgm:spPr/>
      <dgm:t>
        <a:bodyPr/>
        <a:lstStyle/>
        <a:p>
          <a:endParaRPr lang="lv-LV"/>
        </a:p>
      </dgm:t>
    </dgm:pt>
    <dgm:pt modelId="{DEACC071-4FB7-4A15-9858-36EEFED8E181}" type="pres">
      <dgm:prSet presAssocID="{CEE65341-61A3-4B7C-95DB-5DFC2A75F48E}" presName="Name0" presStyleCnt="0">
        <dgm:presLayoutVars>
          <dgm:dir/>
        </dgm:presLayoutVars>
      </dgm:prSet>
      <dgm:spPr/>
    </dgm:pt>
    <dgm:pt modelId="{6706D2BC-EA57-491F-9F46-69A288D8A496}" type="pres">
      <dgm:prSet presAssocID="{B0E3C924-CEB6-4409-9481-583EFECAADDA}" presName="noChildren" presStyleCnt="0"/>
      <dgm:spPr/>
    </dgm:pt>
    <dgm:pt modelId="{F24D9ACF-FBD2-41BC-B238-587E934705BA}" type="pres">
      <dgm:prSet presAssocID="{B0E3C924-CEB6-4409-9481-583EFECAADDA}" presName="gap" presStyleCnt="0"/>
      <dgm:spPr/>
    </dgm:pt>
    <dgm:pt modelId="{EFF09BEF-B4D1-46FD-95A0-9FA1E6902242}" type="pres">
      <dgm:prSet presAssocID="{B0E3C924-CEB6-4409-9481-583EFECAADDA}" presName="medCircle2" presStyleLbl="vennNode1" presStyleIdx="0" presStyleCnt="5" custScaleX="81877" custScaleY="76175" custLinFactX="-29781" custLinFactNeighborX="-100000" custLinFactNeighborY="7201"/>
      <dgm:spPr>
        <a:solidFill>
          <a:srgbClr val="FF0000">
            <a:alpha val="50000"/>
          </a:srgbClr>
        </a:solidFill>
      </dgm:spPr>
    </dgm:pt>
    <dgm:pt modelId="{C4CDA5FD-54AC-4AB9-BCDC-48B28BB2CF54}" type="pres">
      <dgm:prSet presAssocID="{B0E3C924-CEB6-4409-9481-583EFECAADDA}" presName="txLvlOnly1" presStyleLbl="revTx" presStyleIdx="0" presStyleCnt="5" custScaleX="147367" custLinFactNeighborX="12588" custLinFactNeighborY="-59"/>
      <dgm:spPr/>
    </dgm:pt>
    <dgm:pt modelId="{203BE5CA-8518-4AD0-8DFF-EEAF4D246F93}" type="pres">
      <dgm:prSet presAssocID="{A73569EA-61A0-47B7-AFEB-22A8D2D1A49A}" presName="noChildren" presStyleCnt="0"/>
      <dgm:spPr/>
    </dgm:pt>
    <dgm:pt modelId="{97B3467B-D3CD-4D1D-9308-7AEF306E16AC}" type="pres">
      <dgm:prSet presAssocID="{A73569EA-61A0-47B7-AFEB-22A8D2D1A49A}" presName="gap" presStyleCnt="0"/>
      <dgm:spPr/>
    </dgm:pt>
    <dgm:pt modelId="{2A314D1E-9A3C-48A0-BE29-9684C1DAD434}" type="pres">
      <dgm:prSet presAssocID="{A73569EA-61A0-47B7-AFEB-22A8D2D1A49A}" presName="medCircle2" presStyleLbl="vennNode1" presStyleIdx="1" presStyleCnt="5" custScaleX="87322" custScaleY="76750" custLinFactX="-27058" custLinFactNeighborX="-100000" custLinFactNeighborY="-1815"/>
      <dgm:spPr>
        <a:prstGeom prst="flowChartDecision">
          <a:avLst/>
        </a:prstGeom>
        <a:solidFill>
          <a:srgbClr val="FFFF00">
            <a:alpha val="50000"/>
          </a:srgbClr>
        </a:solidFill>
      </dgm:spPr>
    </dgm:pt>
    <dgm:pt modelId="{250E578A-1ACB-43A9-9C1A-9FB116830E02}" type="pres">
      <dgm:prSet presAssocID="{A73569EA-61A0-47B7-AFEB-22A8D2D1A49A}" presName="txLvlOnly1" presStyleLbl="revTx" presStyleIdx="1" presStyleCnt="5" custScaleX="149973" custLinFactNeighborX="13438" custLinFactNeighborY="-6353"/>
      <dgm:spPr/>
    </dgm:pt>
    <dgm:pt modelId="{B3AF4DBE-7F66-4784-84CF-2AE1FD8931D5}" type="pres">
      <dgm:prSet presAssocID="{F663A908-1808-4A68-BD30-E940BB28C65C}" presName="noChildren" presStyleCnt="0"/>
      <dgm:spPr/>
    </dgm:pt>
    <dgm:pt modelId="{E64FE36E-4E37-4359-A83E-50A12DC1089F}" type="pres">
      <dgm:prSet presAssocID="{F663A908-1808-4A68-BD30-E940BB28C65C}" presName="gap" presStyleCnt="0"/>
      <dgm:spPr/>
    </dgm:pt>
    <dgm:pt modelId="{4BB22589-0235-4674-8B53-4E769FBADE4B}" type="pres">
      <dgm:prSet presAssocID="{F663A908-1808-4A68-BD30-E940BB28C65C}" presName="medCircle2" presStyleLbl="vennNode1" presStyleIdx="2" presStyleCnt="5" custScaleX="76038" custScaleY="80034" custLinFactX="-23428" custLinFactNeighborX="-100000" custLinFactNeighborY="-8679"/>
      <dgm:spPr>
        <a:prstGeom prst="pentagon">
          <a:avLst/>
        </a:prstGeom>
        <a:solidFill>
          <a:srgbClr val="0070C0">
            <a:alpha val="50000"/>
          </a:srgbClr>
        </a:solidFill>
      </dgm:spPr>
    </dgm:pt>
    <dgm:pt modelId="{FAD9846C-90E3-4111-BE2F-696326F4158D}" type="pres">
      <dgm:prSet presAssocID="{F663A908-1808-4A68-BD30-E940BB28C65C}" presName="txLvlOnly1" presStyleLbl="revTx" presStyleIdx="2" presStyleCnt="5" custScaleX="147589" custLinFactNeighborX="13608" custLinFactNeighborY="6011"/>
      <dgm:spPr/>
    </dgm:pt>
    <dgm:pt modelId="{29901419-96AA-427C-92F0-9562AEE70569}" type="pres">
      <dgm:prSet presAssocID="{28FC5BAF-A30D-4949-8008-A5CA76ECCDBA}" presName="noChildren" presStyleCnt="0"/>
      <dgm:spPr/>
    </dgm:pt>
    <dgm:pt modelId="{23D45159-C8F1-4B9F-BEA8-1556F0E2A07F}" type="pres">
      <dgm:prSet presAssocID="{28FC5BAF-A30D-4949-8008-A5CA76ECCDBA}" presName="gap" presStyleCnt="0"/>
      <dgm:spPr/>
    </dgm:pt>
    <dgm:pt modelId="{0CC97DE0-6295-4228-B47B-9C383633B486}" type="pres">
      <dgm:prSet presAssocID="{28FC5BAF-A30D-4949-8008-A5CA76ECCDBA}" presName="medCircle2" presStyleLbl="vennNode1" presStyleIdx="3" presStyleCnt="5" custScaleX="78246" custScaleY="73227" custLinFactX="-21613" custLinFactNeighborX="-100000" custLinFactNeighborY="-6352"/>
      <dgm:spPr>
        <a:prstGeom prst="flowChartCollate">
          <a:avLst/>
        </a:prstGeom>
        <a:solidFill>
          <a:schemeClr val="accent4">
            <a:lumMod val="75000"/>
            <a:alpha val="50000"/>
          </a:schemeClr>
        </a:solidFill>
      </dgm:spPr>
    </dgm:pt>
    <dgm:pt modelId="{04103AD0-679A-412A-995D-DA3220672BB4}" type="pres">
      <dgm:prSet presAssocID="{28FC5BAF-A30D-4949-8008-A5CA76ECCDBA}" presName="txLvlOnly1" presStyleLbl="revTx" presStyleIdx="3" presStyleCnt="5" custScaleX="150651" custLinFactNeighborX="13098" custLinFactNeighborY="-908"/>
      <dgm:spPr/>
    </dgm:pt>
    <dgm:pt modelId="{0266CBFD-11E4-41C5-B9A2-AFB606B3EF95}" type="pres">
      <dgm:prSet presAssocID="{A9A87896-F1DF-4D3A-8D53-77AE72663A24}" presName="noChildren" presStyleCnt="0"/>
      <dgm:spPr/>
    </dgm:pt>
    <dgm:pt modelId="{7BF3E58B-7481-404F-A9C1-8FA9E3E33BED}" type="pres">
      <dgm:prSet presAssocID="{A9A87896-F1DF-4D3A-8D53-77AE72663A24}" presName="gap" presStyleCnt="0"/>
      <dgm:spPr/>
    </dgm:pt>
    <dgm:pt modelId="{0A390A88-D730-47F8-A257-523A8D3A4122}" type="pres">
      <dgm:prSet presAssocID="{A9A87896-F1DF-4D3A-8D53-77AE72663A24}" presName="medCircle2" presStyleLbl="vennNode1" presStyleIdx="4" presStyleCnt="5" custScaleX="80061" custScaleY="72688" custLinFactX="-20705" custLinFactNeighborX="-100000" custLinFactNeighborY="-6251"/>
      <dgm:spPr>
        <a:solidFill>
          <a:srgbClr val="00B050">
            <a:alpha val="50000"/>
          </a:srgbClr>
        </a:solidFill>
      </dgm:spPr>
    </dgm:pt>
    <dgm:pt modelId="{91C77489-16DF-4334-9FCF-F339B0CBC7B8}" type="pres">
      <dgm:prSet presAssocID="{A9A87896-F1DF-4D3A-8D53-77AE72663A24}" presName="txLvlOnly1" presStyleLbl="revTx" presStyleIdx="4" presStyleCnt="5" custScaleX="147495" custLinFactNeighborX="12247" custLinFactNeighborY="0"/>
      <dgm:spPr/>
    </dgm:pt>
  </dgm:ptLst>
  <dgm:cxnLst>
    <dgm:cxn modelId="{2C62C100-74D8-4D60-8880-266C3D82A378}" srcId="{CEE65341-61A3-4B7C-95DB-5DFC2A75F48E}" destId="{28FC5BAF-A30D-4949-8008-A5CA76ECCDBA}" srcOrd="3" destOrd="0" parTransId="{D7905D9D-D30D-442C-8EAC-ED9FC7F12E90}" sibTransId="{101480DD-6FF8-4533-B2A8-ED2CE26A3C0E}"/>
    <dgm:cxn modelId="{6026D917-2D3A-466B-B398-1AC9539B17E0}" srcId="{CEE65341-61A3-4B7C-95DB-5DFC2A75F48E}" destId="{A9A87896-F1DF-4D3A-8D53-77AE72663A24}" srcOrd="4" destOrd="0" parTransId="{6B6AB985-EB3D-4836-A756-C292DFFCFB91}" sibTransId="{3CD5516D-BAF5-4BB2-8BFD-2048FF87181E}"/>
    <dgm:cxn modelId="{3C0E5026-875C-4566-A52D-6D3E4C524393}" srcId="{CEE65341-61A3-4B7C-95DB-5DFC2A75F48E}" destId="{F663A908-1808-4A68-BD30-E940BB28C65C}" srcOrd="2" destOrd="0" parTransId="{828B24E9-352B-4D81-B787-F68342DB7674}" sibTransId="{F996A32F-3E5C-47C5-9397-8D4D583B4962}"/>
    <dgm:cxn modelId="{08547F65-C104-4DEE-82CD-9F8A4FD35556}" type="presOf" srcId="{A9A87896-F1DF-4D3A-8D53-77AE72663A24}" destId="{91C77489-16DF-4334-9FCF-F339B0CBC7B8}" srcOrd="0" destOrd="0" presId="urn:microsoft.com/office/officeart/2008/layout/VerticalCircleList"/>
    <dgm:cxn modelId="{B1E9EE7E-CFCB-4044-A207-7422680C1BE6}" type="presOf" srcId="{B0E3C924-CEB6-4409-9481-583EFECAADDA}" destId="{C4CDA5FD-54AC-4AB9-BCDC-48B28BB2CF54}" srcOrd="0" destOrd="0" presId="urn:microsoft.com/office/officeart/2008/layout/VerticalCircleList"/>
    <dgm:cxn modelId="{DAD1FEB8-E39D-4C01-8BC7-8D99810ED33E}" srcId="{CEE65341-61A3-4B7C-95DB-5DFC2A75F48E}" destId="{A73569EA-61A0-47B7-AFEB-22A8D2D1A49A}" srcOrd="1" destOrd="0" parTransId="{BA68D7D5-1958-4E87-AA16-5D8AACA61AA3}" sibTransId="{3FB3B6DD-E067-4113-86ED-36ADB02C6B9D}"/>
    <dgm:cxn modelId="{151044C2-8ECB-47EC-BD81-B747F68A499C}" type="presOf" srcId="{F663A908-1808-4A68-BD30-E940BB28C65C}" destId="{FAD9846C-90E3-4111-BE2F-696326F4158D}" srcOrd="0" destOrd="0" presId="urn:microsoft.com/office/officeart/2008/layout/VerticalCircleList"/>
    <dgm:cxn modelId="{56D673CB-D10E-400C-ADC1-BE516D7BCE25}" srcId="{CEE65341-61A3-4B7C-95DB-5DFC2A75F48E}" destId="{B0E3C924-CEB6-4409-9481-583EFECAADDA}" srcOrd="0" destOrd="0" parTransId="{72359E4B-CE1A-4D29-8FD4-9796817F92C5}" sibTransId="{12FFBEA0-741F-40B7-B8CC-BF12FF4BF6A7}"/>
    <dgm:cxn modelId="{349C1FCD-6EE5-40E0-97CC-467BAA351393}" type="presOf" srcId="{A73569EA-61A0-47B7-AFEB-22A8D2D1A49A}" destId="{250E578A-1ACB-43A9-9C1A-9FB116830E02}" srcOrd="0" destOrd="0" presId="urn:microsoft.com/office/officeart/2008/layout/VerticalCircleList"/>
    <dgm:cxn modelId="{010319DD-8353-4D93-AB18-5AB7F4C5B2AF}" type="presOf" srcId="{28FC5BAF-A30D-4949-8008-A5CA76ECCDBA}" destId="{04103AD0-679A-412A-995D-DA3220672BB4}" srcOrd="0" destOrd="0" presId="urn:microsoft.com/office/officeart/2008/layout/VerticalCircleList"/>
    <dgm:cxn modelId="{79DBA6F9-801D-4F58-9D5A-799B1725E7D9}" type="presOf" srcId="{CEE65341-61A3-4B7C-95DB-5DFC2A75F48E}" destId="{DEACC071-4FB7-4A15-9858-36EEFED8E181}" srcOrd="0" destOrd="0" presId="urn:microsoft.com/office/officeart/2008/layout/VerticalCircleList"/>
    <dgm:cxn modelId="{C05F1250-D1D5-453B-94E5-7A658FF1BCD8}" type="presParOf" srcId="{DEACC071-4FB7-4A15-9858-36EEFED8E181}" destId="{6706D2BC-EA57-491F-9F46-69A288D8A496}" srcOrd="0" destOrd="0" presId="urn:microsoft.com/office/officeart/2008/layout/VerticalCircleList"/>
    <dgm:cxn modelId="{56C2CCF6-92B4-4DF5-B2EA-52512FF8B681}" type="presParOf" srcId="{6706D2BC-EA57-491F-9F46-69A288D8A496}" destId="{F24D9ACF-FBD2-41BC-B238-587E934705BA}" srcOrd="0" destOrd="0" presId="urn:microsoft.com/office/officeart/2008/layout/VerticalCircleList"/>
    <dgm:cxn modelId="{A677B365-4079-495F-82BA-0C282F0CD05A}" type="presParOf" srcId="{6706D2BC-EA57-491F-9F46-69A288D8A496}" destId="{EFF09BEF-B4D1-46FD-95A0-9FA1E6902242}" srcOrd="1" destOrd="0" presId="urn:microsoft.com/office/officeart/2008/layout/VerticalCircleList"/>
    <dgm:cxn modelId="{C7448513-BAB9-40C4-B469-AEE0754B10C6}" type="presParOf" srcId="{6706D2BC-EA57-491F-9F46-69A288D8A496}" destId="{C4CDA5FD-54AC-4AB9-BCDC-48B28BB2CF54}" srcOrd="2" destOrd="0" presId="urn:microsoft.com/office/officeart/2008/layout/VerticalCircleList"/>
    <dgm:cxn modelId="{15A6BC34-46F1-488C-B72A-CF507CB7A1F6}" type="presParOf" srcId="{DEACC071-4FB7-4A15-9858-36EEFED8E181}" destId="{203BE5CA-8518-4AD0-8DFF-EEAF4D246F93}" srcOrd="1" destOrd="0" presId="urn:microsoft.com/office/officeart/2008/layout/VerticalCircleList"/>
    <dgm:cxn modelId="{584891B5-F3C2-40D5-A5DD-95C87B714EE6}" type="presParOf" srcId="{203BE5CA-8518-4AD0-8DFF-EEAF4D246F93}" destId="{97B3467B-D3CD-4D1D-9308-7AEF306E16AC}" srcOrd="0" destOrd="0" presId="urn:microsoft.com/office/officeart/2008/layout/VerticalCircleList"/>
    <dgm:cxn modelId="{36B27B22-93D7-4438-A093-2B167D08533A}" type="presParOf" srcId="{203BE5CA-8518-4AD0-8DFF-EEAF4D246F93}" destId="{2A314D1E-9A3C-48A0-BE29-9684C1DAD434}" srcOrd="1" destOrd="0" presId="urn:microsoft.com/office/officeart/2008/layout/VerticalCircleList"/>
    <dgm:cxn modelId="{E6D5A81B-A007-4E8E-AAA3-04B969BC7643}" type="presParOf" srcId="{203BE5CA-8518-4AD0-8DFF-EEAF4D246F93}" destId="{250E578A-1ACB-43A9-9C1A-9FB116830E02}" srcOrd="2" destOrd="0" presId="urn:microsoft.com/office/officeart/2008/layout/VerticalCircleList"/>
    <dgm:cxn modelId="{BC4B14B7-C6B3-4A49-BAE2-C8190808B745}" type="presParOf" srcId="{DEACC071-4FB7-4A15-9858-36EEFED8E181}" destId="{B3AF4DBE-7F66-4784-84CF-2AE1FD8931D5}" srcOrd="2" destOrd="0" presId="urn:microsoft.com/office/officeart/2008/layout/VerticalCircleList"/>
    <dgm:cxn modelId="{7DD5AE35-3E9F-4B6D-A166-3AA85E4CB4CB}" type="presParOf" srcId="{B3AF4DBE-7F66-4784-84CF-2AE1FD8931D5}" destId="{E64FE36E-4E37-4359-A83E-50A12DC1089F}" srcOrd="0" destOrd="0" presId="urn:microsoft.com/office/officeart/2008/layout/VerticalCircleList"/>
    <dgm:cxn modelId="{010F9767-0825-4FA4-AC81-6C96EDC7BC00}" type="presParOf" srcId="{B3AF4DBE-7F66-4784-84CF-2AE1FD8931D5}" destId="{4BB22589-0235-4674-8B53-4E769FBADE4B}" srcOrd="1" destOrd="0" presId="urn:microsoft.com/office/officeart/2008/layout/VerticalCircleList"/>
    <dgm:cxn modelId="{CCD700C9-3168-47C7-86DB-610AD67FD1E0}" type="presParOf" srcId="{B3AF4DBE-7F66-4784-84CF-2AE1FD8931D5}" destId="{FAD9846C-90E3-4111-BE2F-696326F4158D}" srcOrd="2" destOrd="0" presId="urn:microsoft.com/office/officeart/2008/layout/VerticalCircleList"/>
    <dgm:cxn modelId="{4F65BFB1-22CC-4719-A064-8F23E7C529A1}" type="presParOf" srcId="{DEACC071-4FB7-4A15-9858-36EEFED8E181}" destId="{29901419-96AA-427C-92F0-9562AEE70569}" srcOrd="3" destOrd="0" presId="urn:microsoft.com/office/officeart/2008/layout/VerticalCircleList"/>
    <dgm:cxn modelId="{7125F536-1E5C-403A-948E-0108B2B3FA5E}" type="presParOf" srcId="{29901419-96AA-427C-92F0-9562AEE70569}" destId="{23D45159-C8F1-4B9F-BEA8-1556F0E2A07F}" srcOrd="0" destOrd="0" presId="urn:microsoft.com/office/officeart/2008/layout/VerticalCircleList"/>
    <dgm:cxn modelId="{8D53B778-2610-4A79-BE35-C96CB3BE3911}" type="presParOf" srcId="{29901419-96AA-427C-92F0-9562AEE70569}" destId="{0CC97DE0-6295-4228-B47B-9C383633B486}" srcOrd="1" destOrd="0" presId="urn:microsoft.com/office/officeart/2008/layout/VerticalCircleList"/>
    <dgm:cxn modelId="{3B1E5BBD-4B20-49DD-A5C4-C3093CC8DA90}" type="presParOf" srcId="{29901419-96AA-427C-92F0-9562AEE70569}" destId="{04103AD0-679A-412A-995D-DA3220672BB4}" srcOrd="2" destOrd="0" presId="urn:microsoft.com/office/officeart/2008/layout/VerticalCircleList"/>
    <dgm:cxn modelId="{0C771C36-30D7-4366-BA30-54B40918E9CD}" type="presParOf" srcId="{DEACC071-4FB7-4A15-9858-36EEFED8E181}" destId="{0266CBFD-11E4-41C5-B9A2-AFB606B3EF95}" srcOrd="4" destOrd="0" presId="urn:microsoft.com/office/officeart/2008/layout/VerticalCircleList"/>
    <dgm:cxn modelId="{69D58065-8D3A-465E-9AEC-9DF6032EEE59}" type="presParOf" srcId="{0266CBFD-11E4-41C5-B9A2-AFB606B3EF95}" destId="{7BF3E58B-7481-404F-A9C1-8FA9E3E33BED}" srcOrd="0" destOrd="0" presId="urn:microsoft.com/office/officeart/2008/layout/VerticalCircleList"/>
    <dgm:cxn modelId="{604BB177-DD2F-46F5-9AE3-090EE92D0660}" type="presParOf" srcId="{0266CBFD-11E4-41C5-B9A2-AFB606B3EF95}" destId="{0A390A88-D730-47F8-A257-523A8D3A4122}" srcOrd="1" destOrd="0" presId="urn:microsoft.com/office/officeart/2008/layout/VerticalCircleList"/>
    <dgm:cxn modelId="{A8B38073-D42C-4DE3-8507-AD3574F97679}" type="presParOf" srcId="{0266CBFD-11E4-41C5-B9A2-AFB606B3EF95}" destId="{91C77489-16DF-4334-9FCF-F339B0CBC7B8}" srcOrd="2" destOrd="0" presId="urn:microsoft.com/office/officeart/2008/layout/VerticalCircle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6F4A68A-B8BB-4DE4-A8BC-BA6AC76AAF97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lv-LV"/>
        </a:p>
      </dgm:t>
    </dgm:pt>
    <dgm:pt modelId="{0812805F-092F-439C-96F3-D0BFEA12066E}">
      <dgm:prSet phldrT="[Text]"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lv-LV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Telpu atbilstība noteikumiem</a:t>
          </a:r>
          <a:endParaRPr lang="lv-LV" sz="1400" b="1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3A33B0BA-C354-48FD-A4BF-D5301FE52F01}" type="parTrans" cxnId="{67472239-05CF-4D80-91BF-EA96FE77C94C}">
      <dgm:prSet/>
      <dgm:spPr/>
      <dgm:t>
        <a:bodyPr/>
        <a:lstStyle/>
        <a:p>
          <a:endParaRPr lang="lv-LV"/>
        </a:p>
      </dgm:t>
    </dgm:pt>
    <dgm:pt modelId="{4658E0FA-44AF-43D5-9F73-982E763F62E0}" type="sibTrans" cxnId="{67472239-05CF-4D80-91BF-EA96FE77C94C}">
      <dgm:prSet/>
      <dgm:spPr/>
      <dgm:t>
        <a:bodyPr/>
        <a:lstStyle/>
        <a:p>
          <a:endParaRPr lang="lv-LV"/>
        </a:p>
      </dgm:t>
    </dgm:pt>
    <dgm:pt modelId="{A6A3AD75-ABED-42C3-8F74-27DFBE43290D}">
      <dgm:prSet phldrT="[Text]" custT="1"/>
      <dgm:spPr/>
      <dgm:t>
        <a:bodyPr/>
        <a:lstStyle/>
        <a:p>
          <a:r>
            <a:rPr lang="lv-LV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Esošo koplietošanas telpu pārbūve (statusa maiņa)</a:t>
          </a:r>
        </a:p>
      </dgm:t>
    </dgm:pt>
    <dgm:pt modelId="{299EF053-7B76-4F91-BDB3-E2F96B245DA1}" type="parTrans" cxnId="{EC6C6AF3-48CE-4F9A-94CE-3587E53BF7AE}">
      <dgm:prSet/>
      <dgm:spPr/>
      <dgm:t>
        <a:bodyPr/>
        <a:lstStyle/>
        <a:p>
          <a:endParaRPr lang="lv-LV"/>
        </a:p>
      </dgm:t>
    </dgm:pt>
    <dgm:pt modelId="{0158CA61-D9D4-4875-95DA-6620BF426162}" type="sibTrans" cxnId="{EC6C6AF3-48CE-4F9A-94CE-3587E53BF7AE}">
      <dgm:prSet/>
      <dgm:spPr/>
      <dgm:t>
        <a:bodyPr/>
        <a:lstStyle/>
        <a:p>
          <a:endParaRPr lang="lv-LV"/>
        </a:p>
      </dgm:t>
    </dgm:pt>
    <dgm:pt modelId="{D2572D54-E4D6-458E-95B6-A86F2F7491E5}">
      <dgm:prSet phldrT="[Text]" custT="1"/>
      <dgm:spPr/>
      <dgm:t>
        <a:bodyPr/>
        <a:lstStyle/>
        <a:p>
          <a:pPr algn="r">
            <a:buNone/>
          </a:pPr>
          <a:r>
            <a:rPr lang="lv-LV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WC; Gaitenis; Slēgta jeb atsevišķa ieeja</a:t>
          </a:r>
        </a:p>
      </dgm:t>
    </dgm:pt>
    <dgm:pt modelId="{9C6B3A43-000C-441C-82E6-773C12D0B9A8}" type="parTrans" cxnId="{B90218FD-9519-4053-AE32-5E41BEFDF7C3}">
      <dgm:prSet/>
      <dgm:spPr/>
      <dgm:t>
        <a:bodyPr/>
        <a:lstStyle/>
        <a:p>
          <a:endParaRPr lang="lv-LV"/>
        </a:p>
      </dgm:t>
    </dgm:pt>
    <dgm:pt modelId="{EF1788D7-951A-4044-824C-4A6C259714CB}" type="sibTrans" cxnId="{B90218FD-9519-4053-AE32-5E41BEFDF7C3}">
      <dgm:prSet/>
      <dgm:spPr/>
      <dgm:t>
        <a:bodyPr/>
        <a:lstStyle/>
        <a:p>
          <a:endParaRPr lang="lv-LV"/>
        </a:p>
      </dgm:t>
    </dgm:pt>
    <dgm:pt modelId="{C5E49497-B3E8-4004-922A-8FC3FB32A377}">
      <dgm:prSet phldrT="[Text]" custT="1"/>
      <dgm:spPr/>
      <dgm:t>
        <a:bodyPr/>
        <a:lstStyle/>
        <a:p>
          <a:r>
            <a:rPr lang="lv-LV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Platība</a:t>
          </a:r>
        </a:p>
      </dgm:t>
    </dgm:pt>
    <dgm:pt modelId="{AFFA573B-FB28-4C16-AA66-15817086FB77}" type="parTrans" cxnId="{6B660BE9-1BF6-44D8-A238-0BCF02B2C207}">
      <dgm:prSet/>
      <dgm:spPr/>
      <dgm:t>
        <a:bodyPr/>
        <a:lstStyle/>
        <a:p>
          <a:endParaRPr lang="lv-LV"/>
        </a:p>
      </dgm:t>
    </dgm:pt>
    <dgm:pt modelId="{CC191D40-9F76-4097-B86E-39DD3955B279}" type="sibTrans" cxnId="{6B660BE9-1BF6-44D8-A238-0BCF02B2C207}">
      <dgm:prSet/>
      <dgm:spPr/>
      <dgm:t>
        <a:bodyPr/>
        <a:lstStyle/>
        <a:p>
          <a:endParaRPr lang="lv-LV"/>
        </a:p>
      </dgm:t>
    </dgm:pt>
    <dgm:pt modelId="{FC0F828E-EB23-4ACF-89C3-EC82902DB2B7}">
      <dgm:prSet custT="1"/>
      <dgm:spPr/>
      <dgm:t>
        <a:bodyPr/>
        <a:lstStyle/>
        <a:p>
          <a:pPr marL="0" marR="0" lvl="0" indent="0" algn="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lv-LV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Pēc MK not. Nr. 610 Minimālā platība viena izglītojamā vietai mācību telpā — 2 m</a:t>
          </a:r>
          <a:r>
            <a:rPr lang="lv-LV" sz="1800" baseline="30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2</a:t>
          </a:r>
          <a:r>
            <a:rPr lang="lv-LV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. Lai īstenotu speciālās izglītības programmas, telpa būtu jādala.  </a:t>
          </a:r>
        </a:p>
      </dgm:t>
    </dgm:pt>
    <dgm:pt modelId="{20A3DEC8-A5EF-45EF-8217-E9ABFCBDAF6E}" type="parTrans" cxnId="{3397974B-5165-406A-8374-B2DB2DD6DF58}">
      <dgm:prSet/>
      <dgm:spPr/>
      <dgm:t>
        <a:bodyPr/>
        <a:lstStyle/>
        <a:p>
          <a:endParaRPr lang="lv-LV"/>
        </a:p>
      </dgm:t>
    </dgm:pt>
    <dgm:pt modelId="{ADB7A461-83F2-46F1-A400-98FCB7C405DE}" type="sibTrans" cxnId="{3397974B-5165-406A-8374-B2DB2DD6DF58}">
      <dgm:prSet/>
      <dgm:spPr/>
      <dgm:t>
        <a:bodyPr/>
        <a:lstStyle/>
        <a:p>
          <a:endParaRPr lang="lv-LV"/>
        </a:p>
      </dgm:t>
    </dgm:pt>
    <dgm:pt modelId="{2B564B3E-A3BC-468A-A763-525AA066CDB6}">
      <dgm:prSet phldrT="[Text]" custT="1"/>
      <dgm:spPr/>
      <dgm:t>
        <a:bodyPr/>
        <a:lstStyle/>
        <a:p>
          <a:pPr algn="l"/>
          <a:r>
            <a:rPr lang="lv-LV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Īstenošanas vieta </a:t>
          </a:r>
        </a:p>
      </dgm:t>
    </dgm:pt>
    <dgm:pt modelId="{3FB93717-BF19-4FA5-9BCD-D8B4E474F813}" type="parTrans" cxnId="{E12F18C9-B7F7-4FE9-B940-61C4838C9B8E}">
      <dgm:prSet/>
      <dgm:spPr/>
      <dgm:t>
        <a:bodyPr/>
        <a:lstStyle/>
        <a:p>
          <a:endParaRPr lang="lv-LV"/>
        </a:p>
      </dgm:t>
    </dgm:pt>
    <dgm:pt modelId="{07877242-0BB2-483A-BC65-60E027EDC746}" type="sibTrans" cxnId="{E12F18C9-B7F7-4FE9-B940-61C4838C9B8E}">
      <dgm:prSet/>
      <dgm:spPr/>
      <dgm:t>
        <a:bodyPr/>
        <a:lstStyle/>
        <a:p>
          <a:endParaRPr lang="lv-LV"/>
        </a:p>
      </dgm:t>
    </dgm:pt>
    <dgm:pt modelId="{704D292F-46CB-434B-9803-C68B218001B3}">
      <dgm:prSet custT="1"/>
      <dgm:spPr/>
      <dgm:t>
        <a:bodyPr/>
        <a:lstStyle/>
        <a:p>
          <a:pPr algn="r">
            <a:buNone/>
          </a:pPr>
          <a:r>
            <a:rPr lang="lv-LV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Loģistika. Mācību procesa organizatoriskie jautājumi. Noteikumi… </a:t>
          </a:r>
        </a:p>
      </dgm:t>
    </dgm:pt>
    <dgm:pt modelId="{945217C2-3704-433B-83CB-5C18AC11B1A4}" type="parTrans" cxnId="{1E2A6AB9-E763-4988-A170-B061CCA5BC01}">
      <dgm:prSet/>
      <dgm:spPr/>
      <dgm:t>
        <a:bodyPr/>
        <a:lstStyle/>
        <a:p>
          <a:endParaRPr lang="lv-LV"/>
        </a:p>
      </dgm:t>
    </dgm:pt>
    <dgm:pt modelId="{8BFA94C5-79F1-434C-AE7E-542B3EEED992}" type="sibTrans" cxnId="{1E2A6AB9-E763-4988-A170-B061CCA5BC01}">
      <dgm:prSet/>
      <dgm:spPr/>
      <dgm:t>
        <a:bodyPr/>
        <a:lstStyle/>
        <a:p>
          <a:endParaRPr lang="lv-LV"/>
        </a:p>
      </dgm:t>
    </dgm:pt>
    <dgm:pt modelId="{82949935-8AEC-4B81-844C-3AFCF8053C1F}">
      <dgm:prSet custT="1"/>
      <dgm:spPr/>
      <dgm:t>
        <a:bodyPr/>
        <a:lstStyle/>
        <a:p>
          <a:pPr algn="r">
            <a:buNone/>
          </a:pPr>
          <a:r>
            <a:rPr lang="lv-LV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Pēc MK noteikumiem </a:t>
          </a:r>
          <a:r>
            <a:rPr lang="nn-NO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Nr.</a:t>
          </a:r>
          <a:r>
            <a:rPr lang="lv-LV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nn-NO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610</a:t>
          </a:r>
          <a:r>
            <a:rPr lang="lv-LV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Higiēnas prasības izglītības iestādēm, kas īsteno vispārējās pamatizglītības, vispārējās vidējās izglītības, profesionālās pamatizglītības, arodizglītības vai profesionālās vidējās izglītības programmas</a:t>
          </a:r>
        </a:p>
      </dgm:t>
    </dgm:pt>
    <dgm:pt modelId="{9811C776-C0DD-4699-B7B4-FBBEF8C1F160}" type="parTrans" cxnId="{5C350B52-7C9F-47D1-A028-DC7596B2BBC9}">
      <dgm:prSet/>
      <dgm:spPr/>
      <dgm:t>
        <a:bodyPr/>
        <a:lstStyle/>
        <a:p>
          <a:endParaRPr lang="lv-LV"/>
        </a:p>
      </dgm:t>
    </dgm:pt>
    <dgm:pt modelId="{A90A0A88-265F-4457-90A5-F1E15191E86D}" type="sibTrans" cxnId="{5C350B52-7C9F-47D1-A028-DC7596B2BBC9}">
      <dgm:prSet/>
      <dgm:spPr/>
      <dgm:t>
        <a:bodyPr/>
        <a:lstStyle/>
        <a:p>
          <a:endParaRPr lang="lv-LV"/>
        </a:p>
      </dgm:t>
    </dgm:pt>
    <dgm:pt modelId="{2E175714-7A6A-447F-94BA-4073C11A2DE7}">
      <dgm:prSet custT="1"/>
      <dgm:spPr/>
      <dgm:t>
        <a:bodyPr/>
        <a:lstStyle/>
        <a:p>
          <a:pPr algn="r">
            <a:buNone/>
          </a:pPr>
          <a:endParaRPr lang="lv-LV" sz="20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E0DB16C9-090D-4481-87B3-269C1AD54797}" type="parTrans" cxnId="{DC1152EF-4DB6-449A-9C06-2F50CC25C25B}">
      <dgm:prSet/>
      <dgm:spPr/>
      <dgm:t>
        <a:bodyPr/>
        <a:lstStyle/>
        <a:p>
          <a:endParaRPr lang="lv-LV"/>
        </a:p>
      </dgm:t>
    </dgm:pt>
    <dgm:pt modelId="{A621CA5C-DAC4-4CA3-AF39-46EAC90FD70A}" type="sibTrans" cxnId="{DC1152EF-4DB6-449A-9C06-2F50CC25C25B}">
      <dgm:prSet/>
      <dgm:spPr/>
      <dgm:t>
        <a:bodyPr/>
        <a:lstStyle/>
        <a:p>
          <a:endParaRPr lang="lv-LV"/>
        </a:p>
      </dgm:t>
    </dgm:pt>
    <dgm:pt modelId="{F01DE96B-52F5-4E78-ACE1-7E197DBF1F25}" type="pres">
      <dgm:prSet presAssocID="{16F4A68A-B8BB-4DE4-A8BC-BA6AC76AAF97}" presName="linear" presStyleCnt="0">
        <dgm:presLayoutVars>
          <dgm:animLvl val="lvl"/>
          <dgm:resizeHandles val="exact"/>
        </dgm:presLayoutVars>
      </dgm:prSet>
      <dgm:spPr/>
    </dgm:pt>
    <dgm:pt modelId="{516A6883-85B0-47E7-8781-F2400716ACA1}" type="pres">
      <dgm:prSet presAssocID="{0812805F-092F-439C-96F3-D0BFEA12066E}" presName="parentText" presStyleLbl="node1" presStyleIdx="0" presStyleCnt="4" custLinFactNeighborX="-239" custLinFactNeighborY="-477">
        <dgm:presLayoutVars>
          <dgm:chMax val="0"/>
          <dgm:bulletEnabled val="1"/>
        </dgm:presLayoutVars>
      </dgm:prSet>
      <dgm:spPr/>
    </dgm:pt>
    <dgm:pt modelId="{482F01EB-66FC-4A95-AF5D-8E6F4FC42DF8}" type="pres">
      <dgm:prSet presAssocID="{0812805F-092F-439C-96F3-D0BFEA12066E}" presName="childText" presStyleLbl="revTx" presStyleIdx="0" presStyleCnt="4" custScaleY="166892" custLinFactNeighborX="312" custLinFactNeighborY="-2219">
        <dgm:presLayoutVars>
          <dgm:bulletEnabled val="1"/>
        </dgm:presLayoutVars>
      </dgm:prSet>
      <dgm:spPr/>
    </dgm:pt>
    <dgm:pt modelId="{43B6F5A0-CF63-457E-B9E6-0EFB171AD06A}" type="pres">
      <dgm:prSet presAssocID="{A6A3AD75-ABED-42C3-8F74-27DFBE43290D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09012424-8EAC-45EA-8CDF-8C77CDFCFC0F}" type="pres">
      <dgm:prSet presAssocID="{A6A3AD75-ABED-42C3-8F74-27DFBE43290D}" presName="childText" presStyleLbl="revTx" presStyleIdx="1" presStyleCnt="4" custScaleY="264622">
        <dgm:presLayoutVars>
          <dgm:bulletEnabled val="1"/>
        </dgm:presLayoutVars>
      </dgm:prSet>
      <dgm:spPr/>
    </dgm:pt>
    <dgm:pt modelId="{B2C378C8-ED69-4E03-9FA6-9DC96819DD50}" type="pres">
      <dgm:prSet presAssocID="{C5E49497-B3E8-4004-922A-8FC3FB32A377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DB6A3825-672D-4F44-A121-193240812DFE}" type="pres">
      <dgm:prSet presAssocID="{C5E49497-B3E8-4004-922A-8FC3FB32A377}" presName="childText" presStyleLbl="revTx" presStyleIdx="2" presStyleCnt="4" custScaleY="186845">
        <dgm:presLayoutVars>
          <dgm:bulletEnabled val="1"/>
        </dgm:presLayoutVars>
      </dgm:prSet>
      <dgm:spPr/>
    </dgm:pt>
    <dgm:pt modelId="{2F4C635A-C21E-4A9C-B40A-6B5015B53EC0}" type="pres">
      <dgm:prSet presAssocID="{2B564B3E-A3BC-468A-A763-525AA066CDB6}" presName="parentText" presStyleLbl="node1" presStyleIdx="3" presStyleCnt="4" custScaleX="288507" custLinFactX="200000" custLinFactNeighborX="200682" custLinFactNeighborY="-9587">
        <dgm:presLayoutVars>
          <dgm:chMax val="0"/>
          <dgm:bulletEnabled val="1"/>
        </dgm:presLayoutVars>
      </dgm:prSet>
      <dgm:spPr/>
    </dgm:pt>
    <dgm:pt modelId="{EF797F99-940A-4E17-A085-235F98B056D7}" type="pres">
      <dgm:prSet presAssocID="{2B564B3E-A3BC-468A-A763-525AA066CDB6}" presName="childText" presStyleLbl="revTx" presStyleIdx="3" presStyleCnt="4">
        <dgm:presLayoutVars>
          <dgm:bulletEnabled val="1"/>
        </dgm:presLayoutVars>
      </dgm:prSet>
      <dgm:spPr/>
    </dgm:pt>
  </dgm:ptLst>
  <dgm:cxnLst>
    <dgm:cxn modelId="{5DEA7913-ADD1-4A53-A6AB-0B97B6A5E1D5}" type="presOf" srcId="{0812805F-092F-439C-96F3-D0BFEA12066E}" destId="{516A6883-85B0-47E7-8781-F2400716ACA1}" srcOrd="0" destOrd="0" presId="urn:microsoft.com/office/officeart/2005/8/layout/vList2"/>
    <dgm:cxn modelId="{67472239-05CF-4D80-91BF-EA96FE77C94C}" srcId="{16F4A68A-B8BB-4DE4-A8BC-BA6AC76AAF97}" destId="{0812805F-092F-439C-96F3-D0BFEA12066E}" srcOrd="0" destOrd="0" parTransId="{3A33B0BA-C354-48FD-A4BF-D5301FE52F01}" sibTransId="{4658E0FA-44AF-43D5-9F73-982E763F62E0}"/>
    <dgm:cxn modelId="{3324583E-016C-4222-A787-4F361CB77F07}" type="presOf" srcId="{C5E49497-B3E8-4004-922A-8FC3FB32A377}" destId="{B2C378C8-ED69-4E03-9FA6-9DC96819DD50}" srcOrd="0" destOrd="0" presId="urn:microsoft.com/office/officeart/2005/8/layout/vList2"/>
    <dgm:cxn modelId="{7506BC41-8109-4998-A609-6B2194A8F1A6}" type="presOf" srcId="{704D292F-46CB-434B-9803-C68B218001B3}" destId="{EF797F99-940A-4E17-A085-235F98B056D7}" srcOrd="0" destOrd="0" presId="urn:microsoft.com/office/officeart/2005/8/layout/vList2"/>
    <dgm:cxn modelId="{A0BB6C47-DE3B-406C-9A4C-9DC1F5081B5E}" type="presOf" srcId="{2E175714-7A6A-447F-94BA-4073C11A2DE7}" destId="{EF797F99-940A-4E17-A085-235F98B056D7}" srcOrd="0" destOrd="1" presId="urn:microsoft.com/office/officeart/2005/8/layout/vList2"/>
    <dgm:cxn modelId="{5A71E349-3362-4E06-AE89-2F03AD4D8452}" type="presOf" srcId="{A6A3AD75-ABED-42C3-8F74-27DFBE43290D}" destId="{43B6F5A0-CF63-457E-B9E6-0EFB171AD06A}" srcOrd="0" destOrd="0" presId="urn:microsoft.com/office/officeart/2005/8/layout/vList2"/>
    <dgm:cxn modelId="{3397974B-5165-406A-8374-B2DB2DD6DF58}" srcId="{C5E49497-B3E8-4004-922A-8FC3FB32A377}" destId="{FC0F828E-EB23-4ACF-89C3-EC82902DB2B7}" srcOrd="0" destOrd="0" parTransId="{20A3DEC8-A5EF-45EF-8217-E9ABFCBDAF6E}" sibTransId="{ADB7A461-83F2-46F1-A400-98FCB7C405DE}"/>
    <dgm:cxn modelId="{0CFC3C6C-4DCD-433A-AA26-1FB63A65B18F}" type="presOf" srcId="{16F4A68A-B8BB-4DE4-A8BC-BA6AC76AAF97}" destId="{F01DE96B-52F5-4E78-ACE1-7E197DBF1F25}" srcOrd="0" destOrd="0" presId="urn:microsoft.com/office/officeart/2005/8/layout/vList2"/>
    <dgm:cxn modelId="{BB6FDC70-2BA6-4A42-B52B-EDB76E55D8AC}" type="presOf" srcId="{FC0F828E-EB23-4ACF-89C3-EC82902DB2B7}" destId="{DB6A3825-672D-4F44-A121-193240812DFE}" srcOrd="0" destOrd="0" presId="urn:microsoft.com/office/officeart/2005/8/layout/vList2"/>
    <dgm:cxn modelId="{5C350B52-7C9F-47D1-A028-DC7596B2BBC9}" srcId="{0812805F-092F-439C-96F3-D0BFEA12066E}" destId="{82949935-8AEC-4B81-844C-3AFCF8053C1F}" srcOrd="0" destOrd="0" parTransId="{9811C776-C0DD-4699-B7B4-FBBEF8C1F160}" sibTransId="{A90A0A88-265F-4457-90A5-F1E15191E86D}"/>
    <dgm:cxn modelId="{5C092572-1C57-4717-BA3B-6EFE87701A2B}" type="presOf" srcId="{2B564B3E-A3BC-468A-A763-525AA066CDB6}" destId="{2F4C635A-C21E-4A9C-B40A-6B5015B53EC0}" srcOrd="0" destOrd="0" presId="urn:microsoft.com/office/officeart/2005/8/layout/vList2"/>
    <dgm:cxn modelId="{E1228A59-888D-43BD-B935-D033D5D71245}" type="presOf" srcId="{D2572D54-E4D6-458E-95B6-A86F2F7491E5}" destId="{09012424-8EAC-45EA-8CDF-8C77CDFCFC0F}" srcOrd="0" destOrd="0" presId="urn:microsoft.com/office/officeart/2005/8/layout/vList2"/>
    <dgm:cxn modelId="{1E2A6AB9-E763-4988-A170-B061CCA5BC01}" srcId="{2B564B3E-A3BC-468A-A763-525AA066CDB6}" destId="{704D292F-46CB-434B-9803-C68B218001B3}" srcOrd="0" destOrd="0" parTransId="{945217C2-3704-433B-83CB-5C18AC11B1A4}" sibTransId="{8BFA94C5-79F1-434C-AE7E-542B3EEED992}"/>
    <dgm:cxn modelId="{E12F18C9-B7F7-4FE9-B940-61C4838C9B8E}" srcId="{16F4A68A-B8BB-4DE4-A8BC-BA6AC76AAF97}" destId="{2B564B3E-A3BC-468A-A763-525AA066CDB6}" srcOrd="3" destOrd="0" parTransId="{3FB93717-BF19-4FA5-9BCD-D8B4E474F813}" sibTransId="{07877242-0BB2-483A-BC65-60E027EDC746}"/>
    <dgm:cxn modelId="{875ABDD9-8E4F-48F0-BAF8-D06606D1FB61}" type="presOf" srcId="{82949935-8AEC-4B81-844C-3AFCF8053C1F}" destId="{482F01EB-66FC-4A95-AF5D-8E6F4FC42DF8}" srcOrd="0" destOrd="0" presId="urn:microsoft.com/office/officeart/2005/8/layout/vList2"/>
    <dgm:cxn modelId="{6B660BE9-1BF6-44D8-A238-0BCF02B2C207}" srcId="{16F4A68A-B8BB-4DE4-A8BC-BA6AC76AAF97}" destId="{C5E49497-B3E8-4004-922A-8FC3FB32A377}" srcOrd="2" destOrd="0" parTransId="{AFFA573B-FB28-4C16-AA66-15817086FB77}" sibTransId="{CC191D40-9F76-4097-B86E-39DD3955B279}"/>
    <dgm:cxn modelId="{DC1152EF-4DB6-449A-9C06-2F50CC25C25B}" srcId="{2B564B3E-A3BC-468A-A763-525AA066CDB6}" destId="{2E175714-7A6A-447F-94BA-4073C11A2DE7}" srcOrd="1" destOrd="0" parTransId="{E0DB16C9-090D-4481-87B3-269C1AD54797}" sibTransId="{A621CA5C-DAC4-4CA3-AF39-46EAC90FD70A}"/>
    <dgm:cxn modelId="{EC6C6AF3-48CE-4F9A-94CE-3587E53BF7AE}" srcId="{16F4A68A-B8BB-4DE4-A8BC-BA6AC76AAF97}" destId="{A6A3AD75-ABED-42C3-8F74-27DFBE43290D}" srcOrd="1" destOrd="0" parTransId="{299EF053-7B76-4F91-BDB3-E2F96B245DA1}" sibTransId="{0158CA61-D9D4-4875-95DA-6620BF426162}"/>
    <dgm:cxn modelId="{B90218FD-9519-4053-AE32-5E41BEFDF7C3}" srcId="{A6A3AD75-ABED-42C3-8F74-27DFBE43290D}" destId="{D2572D54-E4D6-458E-95B6-A86F2F7491E5}" srcOrd="0" destOrd="0" parTransId="{9C6B3A43-000C-441C-82E6-773C12D0B9A8}" sibTransId="{EF1788D7-951A-4044-824C-4A6C259714CB}"/>
    <dgm:cxn modelId="{1D4DE9A1-C842-47FA-85FF-788D915A6875}" type="presParOf" srcId="{F01DE96B-52F5-4E78-ACE1-7E197DBF1F25}" destId="{516A6883-85B0-47E7-8781-F2400716ACA1}" srcOrd="0" destOrd="0" presId="urn:microsoft.com/office/officeart/2005/8/layout/vList2"/>
    <dgm:cxn modelId="{E6A46707-ADBE-4CF3-8AE9-DC897E7FD0FF}" type="presParOf" srcId="{F01DE96B-52F5-4E78-ACE1-7E197DBF1F25}" destId="{482F01EB-66FC-4A95-AF5D-8E6F4FC42DF8}" srcOrd="1" destOrd="0" presId="urn:microsoft.com/office/officeart/2005/8/layout/vList2"/>
    <dgm:cxn modelId="{C908836B-5DB0-41BA-B610-1BADE7E14C21}" type="presParOf" srcId="{F01DE96B-52F5-4E78-ACE1-7E197DBF1F25}" destId="{43B6F5A0-CF63-457E-B9E6-0EFB171AD06A}" srcOrd="2" destOrd="0" presId="urn:microsoft.com/office/officeart/2005/8/layout/vList2"/>
    <dgm:cxn modelId="{91BEADC7-1C1B-4CD8-88F8-D697710BFB2A}" type="presParOf" srcId="{F01DE96B-52F5-4E78-ACE1-7E197DBF1F25}" destId="{09012424-8EAC-45EA-8CDF-8C77CDFCFC0F}" srcOrd="3" destOrd="0" presId="urn:microsoft.com/office/officeart/2005/8/layout/vList2"/>
    <dgm:cxn modelId="{19468A2A-6147-460C-8021-3FD9A87AE096}" type="presParOf" srcId="{F01DE96B-52F5-4E78-ACE1-7E197DBF1F25}" destId="{B2C378C8-ED69-4E03-9FA6-9DC96819DD50}" srcOrd="4" destOrd="0" presId="urn:microsoft.com/office/officeart/2005/8/layout/vList2"/>
    <dgm:cxn modelId="{0FA8BCC4-63E7-43E9-976C-553969CF9729}" type="presParOf" srcId="{F01DE96B-52F5-4E78-ACE1-7E197DBF1F25}" destId="{DB6A3825-672D-4F44-A121-193240812DFE}" srcOrd="5" destOrd="0" presId="urn:microsoft.com/office/officeart/2005/8/layout/vList2"/>
    <dgm:cxn modelId="{6E1E1910-85FD-46C4-A6F3-1BCC2A771CEA}" type="presParOf" srcId="{F01DE96B-52F5-4E78-ACE1-7E197DBF1F25}" destId="{2F4C635A-C21E-4A9C-B40A-6B5015B53EC0}" srcOrd="6" destOrd="0" presId="urn:microsoft.com/office/officeart/2005/8/layout/vList2"/>
    <dgm:cxn modelId="{53C61BFE-5928-4673-B280-5D7F9BECF59A}" type="presParOf" srcId="{F01DE96B-52F5-4E78-ACE1-7E197DBF1F25}" destId="{EF797F99-940A-4E17-A085-235F98B056D7}" srcOrd="7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F09BEF-B4D1-46FD-95A0-9FA1E6902242}">
      <dsp:nvSpPr>
        <dsp:cNvPr id="0" name=""/>
        <dsp:cNvSpPr/>
      </dsp:nvSpPr>
      <dsp:spPr>
        <a:xfrm>
          <a:off x="500531" y="203271"/>
          <a:ext cx="866662" cy="806306"/>
        </a:xfrm>
        <a:prstGeom prst="ellipse">
          <a:avLst/>
        </a:prstGeom>
        <a:solidFill>
          <a:srgbClr val="FF0000">
            <a:alpha val="5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C4CDA5FD-54AC-4AB9-BCDC-48B28BB2CF54}">
      <dsp:nvSpPr>
        <dsp:cNvPr id="0" name=""/>
        <dsp:cNvSpPr/>
      </dsp:nvSpPr>
      <dsp:spPr>
        <a:xfrm>
          <a:off x="1680972" y="331"/>
          <a:ext cx="8322470" cy="10584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20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09/2023 Pašvaldībā saņemti </a:t>
          </a:r>
          <a:r>
            <a:rPr lang="lv-LV" sz="2000" b="1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vecāku iesniegumi </a:t>
          </a:r>
          <a:r>
            <a:rPr lang="lv-LV" sz="20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ar lūgumu nodrošināt speciālās izglītības programmas (58.kods) pieejamību Ādažu novadā</a:t>
          </a:r>
        </a:p>
      </dsp:txBody>
      <dsp:txXfrm>
        <a:off x="1680972" y="331"/>
        <a:ext cx="8322470" cy="1058492"/>
      </dsp:txXfrm>
    </dsp:sp>
    <dsp:sp modelId="{2A314D1E-9A3C-48A0-BE29-9684C1DAD434}">
      <dsp:nvSpPr>
        <dsp:cNvPr id="0" name=""/>
        <dsp:cNvSpPr/>
      </dsp:nvSpPr>
      <dsp:spPr>
        <a:xfrm>
          <a:off x="500537" y="1163287"/>
          <a:ext cx="924296" cy="812393"/>
        </a:xfrm>
        <a:prstGeom prst="flowChartDecision">
          <a:avLst/>
        </a:prstGeom>
        <a:solidFill>
          <a:srgbClr val="FFFF00">
            <a:alpha val="5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250E578A-1ACB-43A9-9C1A-9FB116830E02}">
      <dsp:nvSpPr>
        <dsp:cNvPr id="0" name=""/>
        <dsp:cNvSpPr/>
      </dsp:nvSpPr>
      <dsp:spPr>
        <a:xfrm>
          <a:off x="1655390" y="992203"/>
          <a:ext cx="8469643" cy="10584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20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2023./2024.m.g. speciālās izglītības programma (58.kods) Ādažu novadā </a:t>
          </a:r>
          <a:r>
            <a:rPr lang="lv-LV" sz="2000" b="1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netiek īstenota</a:t>
          </a:r>
          <a:r>
            <a:rPr lang="lv-LV" sz="20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. </a:t>
          </a:r>
          <a:r>
            <a:rPr lang="lv-LV" sz="14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Pašvaldība sniedz atbalstu vecākiem, nodrošinot transportu (vai transporta kompensāciju). Vecākus tāds risinājums  neapmierina.</a:t>
          </a:r>
          <a:endParaRPr lang="lv-LV" sz="1600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1655390" y="992203"/>
        <a:ext cx="8469643" cy="1058492"/>
      </dsp:txXfrm>
    </dsp:sp>
    <dsp:sp modelId="{4BB22589-0235-4674-8B53-4E769FBADE4B}">
      <dsp:nvSpPr>
        <dsp:cNvPr id="0" name=""/>
        <dsp:cNvSpPr/>
      </dsp:nvSpPr>
      <dsp:spPr>
        <a:xfrm>
          <a:off x="598680" y="2131744"/>
          <a:ext cx="804856" cy="847153"/>
        </a:xfrm>
        <a:prstGeom prst="pentagon">
          <a:avLst/>
        </a:prstGeom>
        <a:solidFill>
          <a:srgbClr val="0070C0">
            <a:alpha val="5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FAD9846C-90E3-4111-BE2F-696326F4158D}">
      <dsp:nvSpPr>
        <dsp:cNvPr id="0" name=""/>
        <dsp:cNvSpPr/>
      </dsp:nvSpPr>
      <dsp:spPr>
        <a:xfrm>
          <a:off x="1732308" y="2181567"/>
          <a:ext cx="8335008" cy="10584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2000" b="1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Jautājums skatīts </a:t>
          </a:r>
          <a:r>
            <a:rPr lang="lv-LV" sz="20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Izglītības, kultūras, sporta un sociālās komitejas sēdēs </a:t>
          </a:r>
          <a:r>
            <a:rPr lang="it-IT" sz="20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04.10.2023., 06.12.2023., 03.01.2024. un 07.02.2024</a:t>
          </a:r>
          <a:r>
            <a:rPr lang="lv-LV" sz="20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.</a:t>
          </a:r>
        </a:p>
      </dsp:txBody>
      <dsp:txXfrm>
        <a:off x="1732308" y="2181567"/>
        <a:ext cx="8335008" cy="1058492"/>
      </dsp:txXfrm>
    </dsp:sp>
    <dsp:sp modelId="{0CC97DE0-6295-4228-B47B-9C383633B486}">
      <dsp:nvSpPr>
        <dsp:cNvPr id="0" name=""/>
        <dsp:cNvSpPr/>
      </dsp:nvSpPr>
      <dsp:spPr>
        <a:xfrm>
          <a:off x="606206" y="3250893"/>
          <a:ext cx="828228" cy="775102"/>
        </a:xfrm>
        <a:prstGeom prst="flowChartCollate">
          <a:avLst/>
        </a:prstGeom>
        <a:solidFill>
          <a:schemeClr val="accent4">
            <a:lumMod val="75000"/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04103AD0-679A-412A-995D-DA3220672BB4}">
      <dsp:nvSpPr>
        <dsp:cNvPr id="0" name=""/>
        <dsp:cNvSpPr/>
      </dsp:nvSpPr>
      <dsp:spPr>
        <a:xfrm>
          <a:off x="1617043" y="3166823"/>
          <a:ext cx="8507933" cy="10584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20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31.01.2024. </a:t>
          </a:r>
          <a:r>
            <a:rPr lang="lv-LV" sz="2000" b="1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Deputātu </a:t>
          </a:r>
          <a:r>
            <a:rPr lang="lv-LV" sz="2000" b="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un </a:t>
          </a:r>
          <a:r>
            <a:rPr lang="lv-LV" sz="2000" b="1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*vecāku saruna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4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* kuru ģimenēs ir bērni ar garīgās attīstības traucējumiem</a:t>
          </a:r>
        </a:p>
      </dsp:txBody>
      <dsp:txXfrm>
        <a:off x="1617043" y="3166823"/>
        <a:ext cx="8507933" cy="1058492"/>
      </dsp:txXfrm>
    </dsp:sp>
    <dsp:sp modelId="{0A390A88-D730-47F8-A257-523A8D3A4122}">
      <dsp:nvSpPr>
        <dsp:cNvPr id="0" name=""/>
        <dsp:cNvSpPr/>
      </dsp:nvSpPr>
      <dsp:spPr>
        <a:xfrm>
          <a:off x="606211" y="4313308"/>
          <a:ext cx="847439" cy="769397"/>
        </a:xfrm>
        <a:prstGeom prst="ellipse">
          <a:avLst/>
        </a:prstGeom>
        <a:solidFill>
          <a:srgbClr val="00B050">
            <a:alpha val="5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91C77489-16DF-4334-9FCF-F339B0CBC7B8}">
      <dsp:nvSpPr>
        <dsp:cNvPr id="0" name=""/>
        <dsp:cNvSpPr/>
      </dsp:nvSpPr>
      <dsp:spPr>
        <a:xfrm>
          <a:off x="1658100" y="4234926"/>
          <a:ext cx="8329699" cy="10584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20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Uzdevums: sagatavot informāciju par speciālās izglītības programmas </a:t>
          </a:r>
          <a:r>
            <a:rPr lang="lv-LV" sz="2000" b="1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īstenošanas iespējām Garajā ielā 20</a:t>
          </a:r>
          <a:r>
            <a:rPr lang="lv-LV" sz="20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, Carnikavā (uz 06.03.2024. sēdi) </a:t>
          </a:r>
        </a:p>
      </dsp:txBody>
      <dsp:txXfrm>
        <a:off x="1658100" y="4234926"/>
        <a:ext cx="8329699" cy="105849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6A6883-85B0-47E7-8781-F2400716ACA1}">
      <dsp:nvSpPr>
        <dsp:cNvPr id="0" name=""/>
        <dsp:cNvSpPr/>
      </dsp:nvSpPr>
      <dsp:spPr>
        <a:xfrm>
          <a:off x="0" y="1549"/>
          <a:ext cx="10386259" cy="48035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lv-LV" sz="2400" b="1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Telpu atbilstība noteikumiem</a:t>
          </a:r>
          <a:endParaRPr lang="lv-LV" sz="1400" b="1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23449" y="24998"/>
        <a:ext cx="10339361" cy="433452"/>
      </dsp:txXfrm>
    </dsp:sp>
    <dsp:sp modelId="{482F01EB-66FC-4A95-AF5D-8E6F4FC42DF8}">
      <dsp:nvSpPr>
        <dsp:cNvPr id="0" name=""/>
        <dsp:cNvSpPr/>
      </dsp:nvSpPr>
      <dsp:spPr>
        <a:xfrm>
          <a:off x="0" y="474223"/>
          <a:ext cx="10386259" cy="10436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9764" tIns="22860" rIns="128016" bIns="22860" numCol="1" spcCol="1270" anchor="t" anchorCtr="0">
          <a:noAutofit/>
        </a:bodyPr>
        <a:lstStyle/>
        <a:p>
          <a:pPr marL="171450" lvl="1" indent="-171450" algn="r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None/>
          </a:pPr>
          <a:r>
            <a:rPr lang="lv-LV" sz="18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Pēc MK noteikumiem </a:t>
          </a:r>
          <a:r>
            <a:rPr lang="nn-NO" sz="18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Nr.</a:t>
          </a:r>
          <a:r>
            <a:rPr lang="lv-LV" sz="18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nn-NO" sz="18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610</a:t>
          </a:r>
          <a:r>
            <a:rPr lang="lv-LV" sz="18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Higiēnas prasības izglītības iestādēm, kas īsteno vispārējās pamatizglītības, vispārējās vidējās izglītības, profesionālās pamatizglītības, arodizglītības vai profesionālās vidējās izglītības programmas</a:t>
          </a:r>
        </a:p>
      </dsp:txBody>
      <dsp:txXfrm>
        <a:off x="0" y="474223"/>
        <a:ext cx="10386259" cy="1043678"/>
      </dsp:txXfrm>
    </dsp:sp>
    <dsp:sp modelId="{43B6F5A0-CF63-457E-B9E6-0EFB171AD06A}">
      <dsp:nvSpPr>
        <dsp:cNvPr id="0" name=""/>
        <dsp:cNvSpPr/>
      </dsp:nvSpPr>
      <dsp:spPr>
        <a:xfrm>
          <a:off x="0" y="1528561"/>
          <a:ext cx="10386259" cy="480350"/>
        </a:xfrm>
        <a:prstGeom prst="roundRect">
          <a:avLst/>
        </a:prstGeom>
        <a:solidFill>
          <a:schemeClr val="accent5">
            <a:hueOff val="-2252848"/>
            <a:satOff val="-5806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2400" b="1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Esošo koplietošanas telpu pārbūve (statusa maiņa)</a:t>
          </a:r>
        </a:p>
      </dsp:txBody>
      <dsp:txXfrm>
        <a:off x="23449" y="1552010"/>
        <a:ext cx="10339361" cy="433452"/>
      </dsp:txXfrm>
    </dsp:sp>
    <dsp:sp modelId="{09012424-8EAC-45EA-8CDF-8C77CDFCFC0F}">
      <dsp:nvSpPr>
        <dsp:cNvPr id="0" name=""/>
        <dsp:cNvSpPr/>
      </dsp:nvSpPr>
      <dsp:spPr>
        <a:xfrm>
          <a:off x="0" y="2008911"/>
          <a:ext cx="10386259" cy="6046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9764" tIns="22860" rIns="128016" bIns="22860" numCol="1" spcCol="1270" anchor="t" anchorCtr="0">
          <a:noAutofit/>
        </a:bodyPr>
        <a:lstStyle/>
        <a:p>
          <a:pPr marL="171450" lvl="1" indent="-171450" algn="r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None/>
          </a:pPr>
          <a:r>
            <a:rPr lang="lv-LV" sz="18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WC; Gaitenis; Slēgta jeb atsevišķa ieeja</a:t>
          </a:r>
        </a:p>
      </dsp:txBody>
      <dsp:txXfrm>
        <a:off x="0" y="2008911"/>
        <a:ext cx="10386259" cy="604654"/>
      </dsp:txXfrm>
    </dsp:sp>
    <dsp:sp modelId="{B2C378C8-ED69-4E03-9FA6-9DC96819DD50}">
      <dsp:nvSpPr>
        <dsp:cNvPr id="0" name=""/>
        <dsp:cNvSpPr/>
      </dsp:nvSpPr>
      <dsp:spPr>
        <a:xfrm>
          <a:off x="0" y="2613565"/>
          <a:ext cx="10386259" cy="480350"/>
        </a:xfrm>
        <a:prstGeom prst="roundRect">
          <a:avLst/>
        </a:prstGeom>
        <a:solidFill>
          <a:schemeClr val="accent5">
            <a:hueOff val="-4505695"/>
            <a:satOff val="-11613"/>
            <a:lumOff val="-7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2400" b="1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Platība</a:t>
          </a:r>
        </a:p>
      </dsp:txBody>
      <dsp:txXfrm>
        <a:off x="23449" y="2637014"/>
        <a:ext cx="10339361" cy="433452"/>
      </dsp:txXfrm>
    </dsp:sp>
    <dsp:sp modelId="{DB6A3825-672D-4F44-A121-193240812DFE}">
      <dsp:nvSpPr>
        <dsp:cNvPr id="0" name=""/>
        <dsp:cNvSpPr/>
      </dsp:nvSpPr>
      <dsp:spPr>
        <a:xfrm>
          <a:off x="0" y="3093916"/>
          <a:ext cx="10386259" cy="8688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9764" tIns="22860" rIns="128016" bIns="22860" numCol="1" spcCol="1270" anchor="t" anchorCtr="0">
          <a:noAutofit/>
        </a:bodyPr>
        <a:lstStyle/>
        <a:p>
          <a:pPr marL="0" marR="0" lvl="0" indent="0" algn="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lv-LV" sz="18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Pēc MK not. Nr. 610 Minimālā platība viena izglītojamā vietai mācību telpā — 2 m</a:t>
          </a:r>
          <a:r>
            <a:rPr lang="lv-LV" sz="1800" kern="1200" baseline="30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2</a:t>
          </a:r>
          <a:r>
            <a:rPr lang="lv-LV" sz="18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. Lai īstenotu speciālās izglītības programmas, telpa būtu jādala.  </a:t>
          </a:r>
        </a:p>
      </dsp:txBody>
      <dsp:txXfrm>
        <a:off x="0" y="3093916"/>
        <a:ext cx="10386259" cy="868852"/>
      </dsp:txXfrm>
    </dsp:sp>
    <dsp:sp modelId="{2F4C635A-C21E-4A9C-B40A-6B5015B53EC0}">
      <dsp:nvSpPr>
        <dsp:cNvPr id="0" name=""/>
        <dsp:cNvSpPr/>
      </dsp:nvSpPr>
      <dsp:spPr>
        <a:xfrm>
          <a:off x="0" y="3915881"/>
          <a:ext cx="10386259" cy="480350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2400" b="1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Īstenošanas vieta </a:t>
          </a:r>
        </a:p>
      </dsp:txBody>
      <dsp:txXfrm>
        <a:off x="23449" y="3939330"/>
        <a:ext cx="10339361" cy="433452"/>
      </dsp:txXfrm>
    </dsp:sp>
    <dsp:sp modelId="{EF797F99-940A-4E17-A085-235F98B056D7}">
      <dsp:nvSpPr>
        <dsp:cNvPr id="0" name=""/>
        <dsp:cNvSpPr/>
      </dsp:nvSpPr>
      <dsp:spPr>
        <a:xfrm>
          <a:off x="0" y="4443118"/>
          <a:ext cx="10386259" cy="4890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9764" tIns="22860" rIns="128016" bIns="22860" numCol="1" spcCol="1270" anchor="t" anchorCtr="0">
          <a:noAutofit/>
        </a:bodyPr>
        <a:lstStyle/>
        <a:p>
          <a:pPr marL="171450" lvl="1" indent="-171450" algn="r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None/>
          </a:pPr>
          <a:r>
            <a:rPr lang="lv-LV" sz="18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Loģistika. Mācību procesa organizatoriskie jautājumi. Noteikumi… </a:t>
          </a:r>
        </a:p>
        <a:p>
          <a:pPr marL="228600" lvl="1" indent="-228600" algn="r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None/>
          </a:pPr>
          <a:endParaRPr lang="lv-LV" sz="2000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0" y="4443118"/>
        <a:ext cx="10386259" cy="48906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ircleList">
  <dgm:title val=""/>
  <dgm:desc val=""/>
  <dgm:catLst>
    <dgm:cat type="list" pri="23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41" srcId="1" destId="11" srcOrd="0" destOrd="0"/>
        <dgm:cxn modelId="42" srcId="1" destId="12" srcOrd="1" destOrd="0"/>
        <dgm:cxn modelId="5" srcId="0" destId="2" srcOrd="0" destOrd="0"/>
        <dgm:cxn modelId="51" srcId="2" destId="21" srcOrd="0" destOrd="0"/>
        <dgm:cxn modelId="52" srcId="2" destId="22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</dgm:varLst>
    <dgm:alg type="lin">
      <dgm:param type="linDir" val="fromT"/>
      <dgm:param type="fallback" val="2D"/>
    </dgm:alg>
    <dgm:shape xmlns:r="http://schemas.openxmlformats.org/officeDocument/2006/relationships" r:blip="">
      <dgm:adjLst/>
    </dgm:shape>
    <dgm:presOf/>
    <dgm:constrLst>
      <dgm:constr type="w" for="ch" forName="withChildren" refType="w"/>
      <dgm:constr type="h" for="ch" forName="withChildren" refType="w" fact="0.909"/>
      <dgm:constr type="w" for="ch" forName="noChildren" refType="w"/>
      <dgm:constr type="h" for="ch" forName="noChildren" refType="w" fact="0.164"/>
      <dgm:constr type="w" for="ch" forName="overlap" val="1"/>
      <dgm:constr type="h" for="ch" forName="overlap" refType="w" refFor="ch" refForName="withChildren" fact="-0.089"/>
      <dgm:constr type="primFontSz" for="des" forName="txLvl1" op="equ" val="65"/>
      <dgm:constr type="primFontSz" for="des" forName="txLvlOnly1" refType="primFontSz" refFor="des" refForName="txLvl1" op="equ"/>
      <dgm:constr type="primFontSz" for="des" forName="txLvl2" refType="primFontSz" refFor="des" refForName="txLvl1" op="equ" fact="0.78"/>
      <dgm:constr type="primFontSz" for="des" forName="txLvl3" refType="primFontSz" refFor="des" refForName="txLvl1" op="equ" fact="0.78"/>
      <dgm:constr type="userF" for="des" forName="lin" refType="primFontSz" refFor="des" refForName="txLvl2" op="equ"/>
    </dgm:constrLst>
    <dgm:forEach name="Name1" axis="ch" ptType="node">
      <dgm:choose name="Name2">
        <dgm:if name="Name3" axis="ch" ptType="node" func="cnt" op="gte" val="1">
          <dgm:layoutNode name="withChildren">
            <dgm:alg type="composite"/>
            <dgm:choose name="Name4">
              <dgm:if name="Name5" func="var" arg="dir" op="equ" val="norm">
                <dgm:constrLst>
                  <dgm:constr type="l" for="ch" forName="bigCircle"/>
                  <dgm:constr type="w" for="ch" forName="bigCircle" refType="h" refFor="ch" refForName="bigCircle"/>
                  <dgm:constr type="t" for="ch" forName="bigCircle"/>
                  <dgm:constr type="h" for="ch" forName="bigCircle" refType="h"/>
                  <dgm:constr type="l" for="ch" forName="medCircle" refType="w" fact="0.043"/>
                  <dgm:constr type="w" for="ch" forName="medCircle" refType="h" refFor="ch" refForName="medCircle"/>
                  <dgm:constr type="t" for="ch" forName="medCircle" refType="h" fact="0.042"/>
                  <dgm:constr type="h" for="ch" forName="medCircle" refType="h" fact="0.18"/>
                  <dgm:constr type="l" for="ch" forName="txLvl1" refType="ctrX" refFor="ch" refForName="medCircle"/>
                  <dgm:constr type="r" for="ch" forName="txLvl1" refType="w"/>
                  <dgm:constr type="h" for="ch" forName="txLvl1" refType="h" refFor="ch" refForName="medCircle"/>
                  <dgm:constr type="t" for="ch" forName="txLvl1" refType="t" refFor="ch" refForName="medCircle"/>
                  <dgm:constr type="l" for="ch" forName="lin" refType="ctrX" refFor="ch" refForName="medCircle"/>
                  <dgm:constr type="r" for="ch" forName="lin" refType="w"/>
                  <dgm:constr type="t" for="ch" forName="lin" refType="h" fact="0.222"/>
                  <dgm:constr type="h" for="ch" forName="lin" refType="h" fact="0.68"/>
                </dgm:constrLst>
              </dgm:if>
              <dgm:else name="Name6">
                <dgm:constrLst>
                  <dgm:constr type="r" for="ch" forName="bigCircle" refType="w"/>
                  <dgm:constr type="w" for="ch" forName="bigCircle" refType="h" refFor="ch" refForName="bigCircle"/>
                  <dgm:constr type="t" for="ch" forName="bigCircle"/>
                  <dgm:constr type="h" for="ch" forName="bigCircle" refType="h"/>
                  <dgm:constr type="r" for="ch" forName="medCircle" refType="w" fact="0.957"/>
                  <dgm:constr type="w" for="ch" forName="medCircle" refType="h" refFor="ch" refForName="medCircle"/>
                  <dgm:constr type="t" for="ch" forName="medCircle" refType="h" fact="0.042"/>
                  <dgm:constr type="h" for="ch" forName="medCircle" refType="h" fact="0.18"/>
                  <dgm:constr type="l" for="ch" forName="txLvl1"/>
                  <dgm:constr type="r" for="ch" forName="txLvl1" refType="ctrX" refFor="ch" refForName="medCircle"/>
                  <dgm:constr type="h" for="ch" forName="txLvl1" refType="h" refFor="ch" refForName="medCircle"/>
                  <dgm:constr type="t" for="ch" forName="txLvl1" refType="t" refFor="ch" refForName="medCircle"/>
                  <dgm:constr type="l" for="ch" forName="lin"/>
                  <dgm:constr type="r" for="ch" forName="lin" refType="ctrX" refFor="ch" refForName="medCircle"/>
                  <dgm:constr type="t" for="ch" forName="lin" refType="h" fact="0.222"/>
                  <dgm:constr type="h" for="ch" forName="lin" refType="h" fact="0.68"/>
                </dgm:constrLst>
              </dgm:else>
            </dgm:choose>
            <dgm:layoutNode name="bigCircle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medCircle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txLvl1" styleLbl="revTx">
              <dgm:choose name="Name7">
                <dgm:if name="Name8" func="var" arg="dir" op="equ" val="norm">
                  <dgm:alg type="tx">
                    <dgm:param type="parTxLTRAlign" val="l"/>
                    <dgm:param type="parTxRTLAlign" val="l"/>
                  </dgm:alg>
                </dgm:if>
                <dgm:else name="Name9">
                  <dgm:alg type="tx">
                    <dgm:param type="parTxLTRAlign" val="r"/>
                    <dgm:param type="parTxRTL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lin">
              <dgm:choose name="Name10">
                <dgm:if name="Name11" func="var" arg="dir" op="equ" val="norm">
                  <dgm:alg type="lin">
                    <dgm:param type="linDir" val="fromT"/>
                    <dgm:param type="vertAlign" val="t"/>
                    <dgm:param type="nodeHorzAlign" val="l"/>
                  </dgm:alg>
                </dgm:if>
                <dgm:else name="Name12">
                  <dgm:alg type="lin">
                    <dgm:param type="linDir" val="fromT"/>
                    <dgm:param type="vertAlign" val="t"/>
                    <dgm:param type="nodeHorzAlign" val="r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constrLst>
                <dgm:constr type="userF"/>
                <dgm:constr type="primFontSz" for="ch" forName="txLvl2" refType="userF"/>
                <dgm:constr type="w" for="ch" forName="txLvl2" refType="w"/>
                <dgm:constr type="h" for="ch" forName="txLvl2" refType="primFontSz" refFor="ch" refForName="txLvl2" fact="0.39"/>
                <dgm:constr type="w" for="ch" forName="txLvl3" refType="w"/>
                <dgm:constr type="h" for="ch" forName="txLvl3" refType="primFontSz" refFor="ch" refForName="txLvl2" fact="0.39"/>
                <dgm:constr type="h" for="ch" forName="smCircle" refType="primFontSz" refFor="ch" refForName="txLvl2" fact="0.14"/>
                <dgm:constr type="h" for="ch" forName="indentDot1" refType="primFontSz" refFor="ch" refForName="txLvl2" fact="0.14"/>
                <dgm:constr type="h" for="ch" forName="indentDot2" refType="primFontSz" refFor="ch" refForName="txLvl2" fact="0.14"/>
                <dgm:constr type="h" for="ch" forName="indentDot3" refType="primFontSz" refFor="ch" refForName="txLvl2" fact="0.14"/>
                <dgm:constr type="w" for="ch" forName="indentDot1" refType="w"/>
                <dgm:constr type="w" for="ch" forName="indentDot2" refType="w"/>
                <dgm:constr type="w" for="ch" forName="indentDot3" refType="w"/>
                <dgm:constr type="userI" for="ch" forName="txLvl3" refType="primFontSz" refFor="ch" refForName="txLvl2" fact="0.14"/>
                <dgm:constr type="userI" for="ch" forName="indentDot1" refType="primFontSz" refFor="ch" refForName="txLvl2" fact="0.14"/>
                <dgm:constr type="userI" for="ch" forName="indentDot2" refType="primFontSz" refFor="ch" refForName="txLvl2" fact="0.14"/>
                <dgm:constr type="userI" for="ch" forName="indentDot3" refType="primFontSz" refFor="ch" refForName="txLvl2" fact="0.14"/>
              </dgm:constrLst>
              <dgm:ruleLst>
                <dgm:rule type="primFontSz" for="ch" forName="txLvl2" val="5" fact="NaN" max="NaN"/>
              </dgm:ruleLst>
              <dgm:forEach name="Name13" axis="ch" ptType="node">
                <dgm:layoutNode name="txLvl2" styleLbl="revTx">
                  <dgm:choose name="Name14">
                    <dgm:if name="Name15" func="var" arg="dir" op="equ" val="norm">
                      <dgm:alg type="tx">
                        <dgm:param type="parTxLTRAlign" val="l"/>
                        <dgm:param type="parTxRTLAlign" val="l"/>
                      </dgm:alg>
                    </dgm:if>
                    <dgm:else name="Name16">
                      <dgm:alg type="tx">
                        <dgm:param type="parTxLTRAlign" val="r"/>
                        <dgm:param type="parTxRTLAlign" val="r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self" ptType="node"/>
                  <dgm:constrLst>
                    <dgm:constr type="lMarg"/>
                    <dgm:constr type="rMarg"/>
                    <dgm:constr type="tMarg" refType="primFontSz" fact="0.1"/>
                    <dgm:constr type="bMarg" refType="primFontSz" fact="0.1"/>
                  </dgm:constrLst>
                  <dgm:ruleLst>
                    <dgm:rule type="h" val="INF" fact="NaN" max="NaN"/>
                  </dgm:ruleLst>
                </dgm:layoutNode>
                <dgm:forEach name="Name17" axis="ch" ptType="node" cnt="1">
                  <dgm:layoutNode name="indentDot1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hoose name="Name18">
                      <dgm:if name="Name19" func="var" arg="dir" op="equ" val="norm">
                        <dgm:constrLst>
                          <dgm:constr type="userI"/>
                          <dgm:constr type="w" for="ch" forName="gap1" refType="userI" fact="3"/>
                          <dgm:constr type="w" for="ch" forName="smCircle1" refType="h"/>
                          <dgm:constr type="l" for="ch" forName="smCircle1" refType="r" refFor="ch" refForName="gap1"/>
                        </dgm:constrLst>
                      </dgm:if>
                      <dgm:else name="Name20">
                        <dgm:constrLst>
                          <dgm:constr type="userI"/>
                          <dgm:constr type="w" for="ch" forName="gap1" refType="userI" fact="3"/>
                          <dgm:constr type="w" for="ch" forName="smCircle1" refType="h"/>
                          <dgm:constr type="r" for="ch" forName="smCircle1" refType="l" refFor="ch" refForName="gap1"/>
                        </dgm:constrLst>
                      </dgm:else>
                    </dgm:choose>
                    <dgm:layoutNode name="gap1">
                      <dgm:alg type="sp"/>
                      <dgm:shape xmlns:r="http://schemas.openxmlformats.org/officeDocument/2006/relationships" type="rect" r:blip="" hideGeom="1">
                        <dgm:adjLst/>
                      </dgm:shape>
                      <dgm:presOf/>
                    </dgm:layoutNode>
                    <dgm:layoutNode name="smCircle1" styleLbl="vennNode1">
                      <dgm:alg type="sp"/>
                      <dgm:shape xmlns:r="http://schemas.openxmlformats.org/officeDocument/2006/relationships" type="ellipse" r:blip="">
                        <dgm:adjLst/>
                      </dgm:shape>
                      <dgm:presOf/>
                      <dgm:constrLst>
                        <dgm:constr type="w" refType="h"/>
                      </dgm:constrLst>
                    </dgm:layoutNode>
                  </dgm:layoutNode>
                </dgm:forEach>
                <dgm:forEach name="Name21" axis="ch" ptType="node">
                  <dgm:layoutNode name="txLvl3" styleLbl="revTx">
                    <dgm:varLst>
                      <dgm:bulletEnabled val="1"/>
                    </dgm:varLst>
                    <dgm:choose name="Name22">
                      <dgm:if name="Name23" func="var" arg="dir" op="equ" val="norm">
                        <dgm:alg type="tx">
                          <dgm:param type="parTxLTRAlign" val="l"/>
                          <dgm:param type="parTxRTLAlign" val="l"/>
                          <dgm:param type="shpTxLTRAlignCh" val="l"/>
                          <dgm:param type="shpTxRTLAlignCh" val="l"/>
                        </dgm:alg>
                      </dgm:if>
                      <dgm:else name="Name24">
                        <dgm:alg type="tx">
                          <dgm:param type="parTxLTRAlign" val="r"/>
                          <dgm:param type="parTxRTLAlign" val="r"/>
                          <dgm:param type="shpTxLTRAlignCh" val="r"/>
                          <dgm:param type="shpTxRTLAlignCh" val="r"/>
                        </dgm:alg>
                      </dgm:else>
                    </dgm:choose>
                    <dgm:shape xmlns:r="http://schemas.openxmlformats.org/officeDocument/2006/relationships" type="rect" r:blip="">
                      <dgm:adjLst/>
                    </dgm:shape>
                    <dgm:presOf axis="desOrSelf" ptType="node"/>
                    <dgm:choose name="Name25">
                      <dgm:if name="Name26" func="var" arg="dir" op="equ" val="norm">
                        <dgm:constrLst>
                          <dgm:constr type="userI"/>
                          <dgm:constr type="lMarg" refType="userI" fact="8.504"/>
                          <dgm:constr type="rMarg"/>
                          <dgm:constr type="tMarg" refType="primFontSz" fact="0.1"/>
                          <dgm:constr type="bMarg" refType="primFontSz" fact="0.1"/>
                        </dgm:constrLst>
                      </dgm:if>
                      <dgm:else name="Name27">
                        <dgm:constrLst>
                          <dgm:constr type="userI"/>
                          <dgm:constr type="lMarg"/>
                          <dgm:constr type="rMarg" refType="userI" fact="8.504"/>
                          <dgm:constr type="tMarg" refType="primFontSz" fact="0.1"/>
                          <dgm:constr type="bMarg" refType="primFontSz" fact="0.1"/>
                        </dgm:constrLst>
                      </dgm:else>
                    </dgm:choose>
                    <dgm:ruleLst>
                      <dgm:rule type="h" val="INF" fact="NaN" max="NaN"/>
                    </dgm:ruleLst>
                  </dgm:layoutNode>
                  <dgm:forEach name="Name28" axis="followSib" ptType="sibTrans" cnt="1">
                    <dgm:layoutNode name="indentDot2">
                      <dgm:alg type="composite"/>
                      <dgm:shape xmlns:r="http://schemas.openxmlformats.org/officeDocument/2006/relationships" r:blip="">
                        <dgm:adjLst/>
                      </dgm:shape>
                      <dgm:presOf/>
                      <dgm:choose name="Name29">
                        <dgm:if name="Name30" func="var" arg="dir" op="equ" val="norm">
                          <dgm:constrLst>
                            <dgm:constr type="userI"/>
                            <dgm:constr type="w" for="ch" forName="gap2" refType="userI" fact="3"/>
                            <dgm:constr type="w" for="ch" forName="smCircle2" refType="h"/>
                            <dgm:constr type="l" for="ch" forName="smCircle2" refType="r" refFor="ch" refForName="gap2"/>
                          </dgm:constrLst>
                        </dgm:if>
                        <dgm:else name="Name31">
                          <dgm:constrLst>
                            <dgm:constr type="userI"/>
                            <dgm:constr type="w" for="ch" forName="gap2" refType="userI" fact="3"/>
                            <dgm:constr type="w" for="ch" forName="smCircle2" refType="h"/>
                            <dgm:constr type="r" for="ch" forName="smCircle2" refType="l" refFor="ch" refForName="gap2"/>
                          </dgm:constrLst>
                        </dgm:else>
                      </dgm:choose>
                      <dgm:layoutNode name="gap2">
                        <dgm:alg type="sp"/>
                        <dgm:shape xmlns:r="http://schemas.openxmlformats.org/officeDocument/2006/relationships" type="rect" r:blip="" hideGeom="1">
                          <dgm:adjLst/>
                        </dgm:shape>
                        <dgm:presOf/>
                      </dgm:layoutNode>
                      <dgm:layoutNode name="smCircle2" styleLbl="vennNode1">
                        <dgm:alg type="sp"/>
                        <dgm:shape xmlns:r="http://schemas.openxmlformats.org/officeDocument/2006/relationships" type="ellipse" r:blip="">
                          <dgm:adjLst/>
                        </dgm:shape>
                        <dgm:presOf/>
                        <dgm:constrLst>
                          <dgm:constr type="w" refType="h"/>
                        </dgm:constrLst>
                      </dgm:layoutNode>
                    </dgm:layoutNode>
                  </dgm:forEach>
                </dgm:forEach>
                <dgm:choose name="Name32">
                  <dgm:if name="Name33" axis="ch" ptType="node" func="cnt" op="gte" val="1">
                    <dgm:forEach name="Name34" axis="followSib" ptType="sibTrans" cnt="1">
                      <dgm:layoutNode name="indentDot3">
                        <dgm:alg type="composite"/>
                        <dgm:shape xmlns:r="http://schemas.openxmlformats.org/officeDocument/2006/relationships" r:blip="">
                          <dgm:adjLst/>
                        </dgm:shape>
                        <dgm:presOf/>
                        <dgm:choose name="Name35">
                          <dgm:if name="Name36" func="var" arg="dir" op="equ" val="norm">
                            <dgm:constrLst>
                              <dgm:constr type="userI"/>
                              <dgm:constr type="w" for="ch" forName="gap3" refType="userI" fact="3"/>
                              <dgm:constr type="w" for="ch" forName="smCircle3" refType="h"/>
                              <dgm:constr type="l" for="ch" forName="smCircle3" refType="r" refFor="ch" refForName="gap3"/>
                            </dgm:constrLst>
                          </dgm:if>
                          <dgm:else name="Name37">
                            <dgm:constrLst>
                              <dgm:constr type="userI"/>
                              <dgm:constr type="w" for="ch" forName="gap3" refType="userI" fact="3"/>
                              <dgm:constr type="w" for="ch" forName="smCircle3" refType="h"/>
                              <dgm:constr type="r" for="ch" forName="smCircle3" refType="l" refFor="ch" refForName="gap3"/>
                            </dgm:constrLst>
                          </dgm:else>
                        </dgm:choose>
                        <dgm:layoutNode name="gap3">
                          <dgm:alg type="sp"/>
                          <dgm:shape xmlns:r="http://schemas.openxmlformats.org/officeDocument/2006/relationships" type="rect" r:blip="" hideGeom="1">
                            <dgm:adjLst/>
                          </dgm:shape>
                          <dgm:presOf/>
                        </dgm:layoutNode>
                        <dgm:layoutNode name="smCircle3" styleLbl="vennNode1">
                          <dgm:alg type="sp"/>
                          <dgm:shape xmlns:r="http://schemas.openxmlformats.org/officeDocument/2006/relationships" type="ellipse" r:blip="">
                            <dgm:adjLst/>
                          </dgm:shape>
                          <dgm:presOf/>
                          <dgm:constrLst>
                            <dgm:constr type="w" refType="h"/>
                          </dgm:constrLst>
                        </dgm:layoutNode>
                      </dgm:layoutNode>
                    </dgm:forEach>
                  </dgm:if>
                  <dgm:else name="Name38">
                    <dgm:forEach name="Name39" axis="followSib" ptType="sibTrans" cnt="1">
                      <dgm:layoutNode name="smCircle" styleLbl="vennNode1">
                        <dgm:alg type="sp"/>
                        <dgm:shape xmlns:r="http://schemas.openxmlformats.org/officeDocument/2006/relationships" type="ellipse" r:blip="">
                          <dgm:adjLst/>
                        </dgm:shape>
                        <dgm:presOf/>
                        <dgm:constrLst>
                          <dgm:constr type="w" refType="h"/>
                        </dgm:constrLst>
                      </dgm:layoutNode>
                    </dgm:forEach>
                  </dgm:else>
                </dgm:choose>
              </dgm:forEach>
            </dgm:layoutNode>
          </dgm:layoutNode>
          <dgm:choose name="Name40">
            <dgm:if name="Name41" axis="followSib ch" ptType="node node" cnt="1 0" func="cnt" op="gte" val="1">
              <dgm:layoutNode name="overlap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if>
            <dgm:else name="Name42"/>
          </dgm:choose>
        </dgm:if>
        <dgm:else name="Name43">
          <dgm:layoutNode name="noChildren">
            <dgm:alg type="composite"/>
            <dgm:choose name="Name44">
              <dgm:if name="Name45" func="var" arg="dir" op="equ" val="norm">
                <dgm:constrLst>
                  <dgm:constr type="l" for="ch" forName="gap"/>
                  <dgm:constr type="w" for="ch" forName="gap" refType="w" fact="0.043"/>
                  <dgm:constr type="h" for="ch" forName="gap" refType="h"/>
                  <dgm:constr type="t" for="ch" forName="gap"/>
                  <dgm:constr type="l" for="ch" forName="medCircle2" refType="r" refFor="ch" refForName="gap"/>
                  <dgm:constr type="w" for="ch" forName="medCircle2" refType="h" refFor="ch" refForName="medCircle2"/>
                  <dgm:constr type="t" for="ch" forName="medCircle2"/>
                  <dgm:constr type="h" for="ch" forName="medCircle2" refType="h"/>
                  <dgm:constr type="l" for="ch" forName="txLvlOnly1" refType="ctrX" refFor="ch" refForName="medCircle2"/>
                  <dgm:constr type="r" for="ch" forName="txLvlOnly1" refType="w"/>
                  <dgm:constr type="h" for="ch" forName="txLvlOnly1" refType="h"/>
                  <dgm:constr type="t" for="ch" forName="txLvlOnly1"/>
                </dgm:constrLst>
              </dgm:if>
              <dgm:else name="Name46">
                <dgm:constrLst>
                  <dgm:constr type="r" for="ch" forName="gap" refType="w"/>
                  <dgm:constr type="w" for="ch" forName="gap" refType="w" fact="0.043"/>
                  <dgm:constr type="h" for="ch" forName="gap" refType="h"/>
                  <dgm:constr type="t" for="ch" forName="gap"/>
                  <dgm:constr type="r" for="ch" forName="medCircle2" refType="l" refFor="ch" refForName="gap"/>
                  <dgm:constr type="w" for="ch" forName="medCircle2" refType="h" refFor="ch" refForName="medCircle2"/>
                  <dgm:constr type="t" for="ch" forName="medCircle2"/>
                  <dgm:constr type="h" for="ch" forName="medCircle2" refType="h"/>
                  <dgm:constr type="l" for="ch" forName="txLvlOnly1"/>
                  <dgm:constr type="r" for="ch" forName="txLvlOnly1" refType="ctrX" refFor="ch" refForName="medCircle2"/>
                  <dgm:constr type="h" for="ch" forName="txLvlOnly1" refType="h"/>
                  <dgm:constr type="t" for="ch" forName="txLvlOnly1"/>
                </dgm:constrLst>
              </dgm:else>
            </dgm:choose>
            <dgm:layoutNode name="gap">
              <dgm:alg type="sp"/>
              <dgm:shape xmlns:r="http://schemas.openxmlformats.org/officeDocument/2006/relationships" r:blip="">
                <dgm:adjLst/>
              </dgm:shape>
              <dgm:presOf/>
            </dgm:layoutNode>
            <dgm:layoutNode name="medCircle2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txLvlOnly1" styleLbl="revTx">
              <dgm:choose name="Name47">
                <dgm:if name="Name48" func="var" arg="dir" op="equ" val="norm">
                  <dgm:alg type="tx">
                    <dgm:param type="parTxLTRAlign" val="l"/>
                    <dgm:param type="parTxRTLAlign" val="l"/>
                  </dgm:alg>
                </dgm:if>
                <dgm:else name="Name49">
                  <dgm:alg type="tx">
                    <dgm:param type="parTxLTRAlign" val="r"/>
                    <dgm:param type="parTxRTL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</dgm:layoutNod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2-22T14:22:10.600"/>
    </inkml:context>
    <inkml:brush xml:id="br0">
      <inkml:brushProperty name="width" value="0.3" units="cm"/>
      <inkml:brushProperty name="height" value="0.6" units="cm"/>
      <inkml:brushProperty name="color" value="#A2D762"/>
      <inkml:brushProperty name="tip" value="rectangle"/>
      <inkml:brushProperty name="rasterOp" value="maskPen"/>
      <inkml:brushProperty name="ignorePressure" value="1"/>
    </inkml:brush>
  </inkml:definitions>
  <inkml:trace contextRef="#ctx0" brushRef="#br0">90 0,'1569'0,"-1343"17,-153-9,295 20,-298-26,229 18,213 15,6-36,-207-2,274 3,-579 0,-1 0,1 0,0 1,-1 0,1 0,-1 0,1 0,-1 1,1 0,-1 0,0 0,0 1,0 0,0 0,-1 0,1 1,-1-1,6 7,-4-2,-1-1,0 1,-1 0,0 1,0-1,-1 1,0 0,0 0,-1 0,2 16,3 50,-3 0,-7 96,0-31,5-23,-5 132,3-245,0 0,-1 1,0-1,0 0,0-1,-1 1,1 0,-1 0,0 0,0-1,0 1,0-1,-1 0,1 0,-1 0,-5 5,2-3,-1-1,1 0,-1 0,1-1,-1 0,0 0,0 0,-12 2,-11 0,0-2,-1 0,-48-3,60 0,-204-1,-168-3,340-1,0-3,-93-25,50 9,45 17,0 2,-1 1,-96 7,34 0,-121-1,-298-4,338-10,-95-3,82 18,-362-5,389-11,-67 0,89 16,-240-6,392 2,0 1,0-1,0 0,0 0,0 0,0 0,1-1,-1 0,1 0,-1 0,1-1,0 0,-1 0,1 0,1 0,-1 0,0-1,1 1,0-1,0 0,0 0,0-1,1 1,-1 0,1-1,0 1,1-1,-1 0,1 0,-1-6,-2-15,1-1,2 1,0-1,6-45,-1 13,-5-182,4-88,-3 326,0 0,0 0,0 0,1 0,-1 0,1 0,0 0,0 0,0 0,0 0,1 1,-1-1,1 0,-1 1,1-1,0 1,0 0,0-1,1 1,4-3,-1 2,0 0,1 0,-1 1,1 0,-1 1,1-1,0 1,11 0,373 0,-192 7,1415-5,-866-2,-485 9,-221-4,0 1,0 2,0 3,45 15,-37-3,-1 3,-1 1,-1 3,78 62,21 13,-94-68,-2 1,57 57,-106-94,-1 0,1 0,-1 0,1 1,-1-1,1 0,-1 1,0-1,1 0,-1 1,1-1,-1 1,0-1,0 0,1 1,-1-1,0 1,0-1,1 1,-1-1,0 1,0-1,0 1,0-1,0 1,0 0,0-1,0 1,0-1,0 1,0-1,0 1,0-1,0 1,0-1,0 1,-1-1,1 1,0-1,0 1,-1-1,1 1,0-1,-1 0,1 1,0-1,-1 1,1-1,-1 0,1 0,-1 1,1-1,-1 0,1 1,-1-1,1 0,-1 0,-38 7,37-7,-414 7,252-10,-2177 1,1358 2,975 1,0-1,0-1,0 1,1-1,-1-1,0 1,1-1,-1-1,1 0,0 0,-1 0,1-1,1 1,-1-2,1 1,-1-1,1 0,1 0,-1-1,1 0,0 0,0 0,0-1,-5-9,10 14,-1 1,1-1,-1 0,1 1,0-1,0 0,0 1,-1-1,2 0,-1 1,0-1,0 1,0-1,1 0,-1 1,1-1,-1 1,1-1,0 1,-1-1,1 1,0-1,0 1,0 0,0 0,0-1,1 1,-1 0,0 0,1 0,-1 0,0 0,1 0,-1 1,1-1,1 0,8-4,0 1,0 1,0-1,13 0,78-10,1 5,178 8,-162 2,2462 4,-2556-6,-1-2,1 0,-1-2,26-9,-22 6,1 2,39-5,416 6,-256 8,-216-3,1 0,-1 1,1 0,-1 1,1 1,-1 0,0 0,0 1,0 1,11 5,-16-5,0 0,0 0,-1 0,0 1,0 0,0 0,-1 1,1-1,-2 1,1 0,-1 1,0-1,-1 1,1 0,3 16,7 24,16 95,-30-141,0 0,0 0,0-1,0 1,0 0,0 0,-1 0,1 0,0-1,-1 1,0 0,1 0,-1-1,0 1,0 0,0-1,0 1,0-1,0 1,-1-1,-1 2,0 0,-1-1,1 0,-1 0,0 0,0 0,1-1,-1 0,0 1,-6 0,-11 0,0 0,1-1,-26-2,26 0,-73 0,-121-1,-334-45,468 39,0 2,-113 8,61 0,-1927-2,2007-4,30-2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8E9A4D-0019-4134-8EB4-6214999AAAC3}" type="datetimeFigureOut">
              <a:rPr lang="lv-LV" smtClean="0"/>
              <a:t>19.03.2024</a:t>
            </a:fld>
            <a:endParaRPr lang="lv-LV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lv-LV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087F62-E285-4808-99F2-A0942CA850BA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9235016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087F62-E285-4808-99F2-A0942CA850BA}" type="slidenum">
              <a:rPr lang="lv-LV" smtClean="0"/>
              <a:t>1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7601986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087F62-E285-4808-99F2-A0942CA850BA}" type="slidenum">
              <a:rPr lang="lv-LV" smtClean="0"/>
              <a:t>10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5062274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087F62-E285-4808-99F2-A0942CA850BA}" type="slidenum">
              <a:rPr lang="lv-LV" smtClean="0"/>
              <a:t>11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8905929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087F62-E285-4808-99F2-A0942CA850BA}" type="slidenum">
              <a:rPr lang="lv-LV" smtClean="0"/>
              <a:t>12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2881535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087F62-E285-4808-99F2-A0942CA850BA}" type="slidenum">
              <a:rPr lang="lv-LV" smtClean="0"/>
              <a:t>13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9082535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087F62-E285-4808-99F2-A0942CA850BA}" type="slidenum">
              <a:rPr lang="lv-LV" smtClean="0"/>
              <a:t>2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5284347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087F62-E285-4808-99F2-A0942CA850BA}" type="slidenum">
              <a:rPr lang="lv-LV" smtClean="0"/>
              <a:t>3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7543940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087F62-E285-4808-99F2-A0942CA850BA}" type="slidenum">
              <a:rPr lang="lv-LV" smtClean="0"/>
              <a:t>4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4907921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087F62-E285-4808-99F2-A0942CA850BA}" type="slidenum">
              <a:rPr lang="lv-LV" smtClean="0"/>
              <a:t>5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769006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087F62-E285-4808-99F2-A0942CA850BA}" type="slidenum">
              <a:rPr lang="lv-LV" smtClean="0"/>
              <a:t>6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7495004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087F62-E285-4808-99F2-A0942CA850BA}" type="slidenum">
              <a:rPr lang="lv-LV" smtClean="0"/>
              <a:t>7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9043629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087F62-E285-4808-99F2-A0942CA850BA}" type="slidenum">
              <a:rPr lang="lv-LV" smtClean="0"/>
              <a:t>8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4359277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087F62-E285-4808-99F2-A0942CA850BA}" type="slidenum">
              <a:rPr lang="lv-LV" smtClean="0"/>
              <a:t>9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7126763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667799-908C-52FB-8D1B-7D6EAFA262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8B7B65-A02B-C657-1717-B580AEBF16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lv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E85748-B877-96B2-6C4C-67D6AAECA4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06C14-E22C-426B-BACA-3ECA95628F9D}" type="datetimeFigureOut">
              <a:rPr lang="lv-LV" smtClean="0"/>
              <a:t>19.03.2024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59175B-9EE0-F691-855C-F2D9AE502D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A4FCED-71CF-54E8-2DE4-0476EA4B66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34E84-DFC7-4FBB-B263-0E176011607D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0818308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E1137D-F644-6B71-9984-CDC3F3BA90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C048289-FA04-D054-61D8-8F9D08B5A5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9E19E4-5010-E556-4A85-5AAA8899DA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06C14-E22C-426B-BACA-3ECA95628F9D}" type="datetimeFigureOut">
              <a:rPr lang="lv-LV" smtClean="0"/>
              <a:t>19.03.2024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496B52-A590-E4D9-FF89-6719FF9B15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06F183-8402-2893-6BA4-CCF34A84D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34E84-DFC7-4FBB-B263-0E176011607D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833037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DDC7081-DF46-25EE-1DB8-7B4B354D9F1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07C993E-CE3C-4A79-5ABC-D4D4BB21B2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6408C7-D00D-E464-4C04-700D057CDC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06C14-E22C-426B-BACA-3ECA95628F9D}" type="datetimeFigureOut">
              <a:rPr lang="lv-LV" smtClean="0"/>
              <a:t>19.03.2024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87F197-71F7-4EAB-6591-EDD7258527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8B25CB-AE90-15C3-5D6E-E95E4DA12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34E84-DFC7-4FBB-B263-0E176011607D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7150173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404326-D526-9901-B27B-B786248D5F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6FC8E8-8398-AB6A-D48C-DAA9A9653A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6CB281-1524-DCEE-178F-F360B12E7A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06C14-E22C-426B-BACA-3ECA95628F9D}" type="datetimeFigureOut">
              <a:rPr lang="lv-LV" smtClean="0"/>
              <a:t>19.03.2024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572557-751F-5101-147E-3A3B00CCA0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4ADE3A-A998-5575-6EA6-BC1643C38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34E84-DFC7-4FBB-B263-0E176011607D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1509994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61EA3F-1B6B-68A3-578D-C36CC15ED3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D108D6-7902-082B-337C-413FDA3599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F3AF63-6AC5-28BA-4798-C6FAFCBE37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06C14-E22C-426B-BACA-3ECA95628F9D}" type="datetimeFigureOut">
              <a:rPr lang="lv-LV" smtClean="0"/>
              <a:t>19.03.2024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B124E8-EEB6-B80B-1411-91B727A1CF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E44234-393E-D3DF-8820-64C0F4855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34E84-DFC7-4FBB-B263-0E176011607D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8771768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34DD1B-F3AB-04C3-1275-4DBDF02787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AA9FE3-8438-6BB0-20E3-003AA7C1D0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EE934A-D832-BC8D-E8B8-30C5D73A80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2562B1-ABAC-1687-EF15-8CFABC4D1A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06C14-E22C-426B-BACA-3ECA95628F9D}" type="datetimeFigureOut">
              <a:rPr lang="lv-LV" smtClean="0"/>
              <a:t>19.03.2024</a:t>
            </a:fld>
            <a:endParaRPr lang="lv-LV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D1D6E7-BFB7-C262-494C-0169EE9FD3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96A5A0-A5C8-4A99-D9C2-E1F0AF80A5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34E84-DFC7-4FBB-B263-0E176011607D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4139352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AF397B-CCA3-F716-2B4F-F1618922BF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EAD3BB-F4B4-DB78-911E-F0DAA16363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7056D4-BD48-2152-D4F9-F247E91811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C09E230-28A2-03DA-4280-AAC9D9F88C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E7B341D-4A72-84D0-936A-AE597B5317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98A4CE0-E88F-4FCF-8533-6DD10B2309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06C14-E22C-426B-BACA-3ECA95628F9D}" type="datetimeFigureOut">
              <a:rPr lang="lv-LV" smtClean="0"/>
              <a:t>19.03.2024</a:t>
            </a:fld>
            <a:endParaRPr lang="lv-LV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469C570-2040-6385-7F31-D888AFEE29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2EA25D8-F2F8-ECCC-C6E4-2272805DC4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34E84-DFC7-4FBB-B263-0E176011607D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4459880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6EC1FD-D5E4-2102-E152-0F3C93B15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05F26D-5604-AA11-CD28-A493797AC1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06C14-E22C-426B-BACA-3ECA95628F9D}" type="datetimeFigureOut">
              <a:rPr lang="lv-LV" smtClean="0"/>
              <a:t>19.03.2024</a:t>
            </a:fld>
            <a:endParaRPr lang="lv-LV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29CFB5-1364-1297-B02B-864298CC18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4CECFF-9FBE-65BE-5A26-18595309A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34E84-DFC7-4FBB-B263-0E176011607D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40544671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2CAFC6-42CF-A02D-2BAF-FA54D41F3F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06C14-E22C-426B-BACA-3ECA95628F9D}" type="datetimeFigureOut">
              <a:rPr lang="lv-LV" smtClean="0"/>
              <a:t>19.03.2024</a:t>
            </a:fld>
            <a:endParaRPr lang="lv-LV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51C5F8F-1949-1936-2A4B-A9DED8E7D3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39D686-300E-951C-968D-596BF91184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34E84-DFC7-4FBB-B263-0E176011607D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732127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008A7A-5016-AE54-9EE0-0DFBC68EEF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11B333-CD32-A4AC-A50B-0FC0D4177B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0838A5-FED0-B6FF-F938-EAADB3BAF4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B63639-A039-CBB6-8A09-1A27B5BD9F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06C14-E22C-426B-BACA-3ECA95628F9D}" type="datetimeFigureOut">
              <a:rPr lang="lv-LV" smtClean="0"/>
              <a:t>19.03.2024</a:t>
            </a:fld>
            <a:endParaRPr lang="lv-LV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0B2442-872F-7EAF-1E57-E514C0766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B3438B-5F8A-B251-B2FB-21366F6299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34E84-DFC7-4FBB-B263-0E176011607D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9030828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3B968F-49F3-FF2A-2A14-88F626BEE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BC3FE3B-DBE8-58A6-2A0B-74A62C516FA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v-LV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DC90F4-3283-BA72-DC79-6748DEB8D9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62F017-73A7-B44C-D165-87218E2CF4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06C14-E22C-426B-BACA-3ECA95628F9D}" type="datetimeFigureOut">
              <a:rPr lang="lv-LV" smtClean="0"/>
              <a:t>19.03.2024</a:t>
            </a:fld>
            <a:endParaRPr lang="lv-LV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18EA6C-FA19-3050-034F-3FCB86FC47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A96256-BB0C-6FE2-8A82-C6AE5488CE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34E84-DFC7-4FBB-B263-0E176011607D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8161351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D1E1506-3AC1-1B3F-E209-B4CE84982A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8083FA-A153-9152-CA1C-AABCE6E7F1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D51EA9-FDBC-E1CB-D9A4-7D08CB0AD59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206C14-E22C-426B-BACA-3ECA95628F9D}" type="datetimeFigureOut">
              <a:rPr lang="lv-LV" smtClean="0"/>
              <a:t>19.03.2024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0BC130-B5DD-6CE9-91BA-F09C35C8C9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5F18D3-B851-7275-A861-F6E9A92461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C34E84-DFC7-4FBB-B263-0E176011607D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859300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v-LV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customXml" Target="../ink/ink1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173017-8543-37AC-CAFD-C958E41023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338645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lv-LV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Par speciālās izglītības programmas bērniem ar garīgās attīstības traucējumiem īstenošanu </a:t>
            </a:r>
            <a:br>
              <a:rPr lang="lv-LV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lv-LV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Ādažu novadā</a:t>
            </a:r>
            <a:endParaRPr lang="lv-LV" sz="3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8B67B72-7D6C-7CE9-02FF-7A430FC55D6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pPr algn="r"/>
            <a:endParaRPr lang="lv-LV" sz="1600" dirty="0"/>
          </a:p>
          <a:p>
            <a:pPr algn="r"/>
            <a:endParaRPr lang="lv-LV" sz="1600" dirty="0"/>
          </a:p>
          <a:p>
            <a:pPr algn="r"/>
            <a:endParaRPr lang="lv-LV" sz="1600" dirty="0"/>
          </a:p>
          <a:p>
            <a:pPr algn="r"/>
            <a:r>
              <a:rPr lang="lv-LV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Izglītības, kultūras, sporta un sociālas komitejas sēde, 06.03.2024. </a:t>
            </a:r>
          </a:p>
          <a:p>
            <a:pPr algn="r"/>
            <a:r>
              <a:rPr lang="lv-LV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Ziņotājs: Izglītības kvalitātes un satura speciāliste Lāsma Dene</a:t>
            </a:r>
          </a:p>
          <a:p>
            <a:pPr algn="r"/>
            <a:endParaRPr lang="lv-LV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r"/>
            <a:endParaRPr lang="lv-LV" sz="1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727AA9A-B9BC-4F41-F0A0-BF21C0C7F3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0" y="351007"/>
            <a:ext cx="804742" cy="987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0835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BD5F78-046E-E78F-C9DF-0AAA4E9FC2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Citas telpas (WC) </a:t>
            </a:r>
            <a:endParaRPr lang="lv-LV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EE7DE86-C6ED-FD44-66FA-A9737A8D0D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78257" y="2271712"/>
            <a:ext cx="4844291" cy="3633217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4A9A93D-7CF2-0792-0105-17D06B15C5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637413" y="2258647"/>
            <a:ext cx="4831207" cy="36234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AB110F0-49C3-D267-7F13-601837D3C9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24212" y="2264776"/>
            <a:ext cx="4880234" cy="36601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C26E9CC-F695-49D2-DDE3-A1BD6B3314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51429" y="534087"/>
            <a:ext cx="804742" cy="987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3746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6A4CC4-A100-CD31-74EB-B8993527D5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Citas telpas (gaitenis) </a:t>
            </a:r>
            <a:endParaRPr lang="lv-LV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0E06038-5C07-E795-2826-335C032205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37936" y="2129640"/>
            <a:ext cx="5143309" cy="385748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DEA27E9-92E3-AB73-9303-EB88006004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64682" y="2129640"/>
            <a:ext cx="5143310" cy="385748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B8B990C-BC74-832E-CDF8-CC409D8291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51429" y="534087"/>
            <a:ext cx="804742" cy="987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0384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D2DF96-5834-B777-1583-84370A65F9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Ārtelpa</a:t>
            </a:r>
            <a:endParaRPr lang="lv-LV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3078773-6C79-713E-D1EC-A1C9F67A78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074" y="1686879"/>
            <a:ext cx="6674104" cy="500557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B69EECA-2F8D-5013-5AFA-2F96798EEE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4896" y="915862"/>
            <a:ext cx="2551030" cy="19132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C533BFD-F08F-70E9-DEFF-C17D6B3BBF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2006" y="2894518"/>
            <a:ext cx="5063920" cy="37979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D0EAD0C-41EE-7180-9AE2-282A53E9F8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2006" y="1005839"/>
            <a:ext cx="2431061" cy="1823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6246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40475A-6801-A4ED-E16B-E96F5CE967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321345" cy="1071789"/>
          </a:xfrm>
        </p:spPr>
        <p:txBody>
          <a:bodyPr>
            <a:normAutofit/>
          </a:bodyPr>
          <a:lstStyle/>
          <a:p>
            <a:r>
              <a:rPr lang="lv-LV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Kopsavilkums</a:t>
            </a:r>
            <a:endParaRPr lang="lv-LV" sz="4000" dirty="0"/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86135BB5-776C-91D9-E8A6-A423279BC23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98969450"/>
              </p:ext>
            </p:extLst>
          </p:nvPr>
        </p:nvGraphicFramePr>
        <p:xfrm>
          <a:off x="773285" y="1352763"/>
          <a:ext cx="10386260" cy="49367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F727AA9A-B9BC-4F41-F0A0-BF21C0C7F33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59545" y="365125"/>
            <a:ext cx="804742" cy="987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8690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99178-32F4-E931-D2D8-A75CE8F62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512808" cy="869315"/>
          </a:xfrm>
        </p:spPr>
        <p:txBody>
          <a:bodyPr>
            <a:normAutofit/>
          </a:bodyPr>
          <a:lstStyle/>
          <a:p>
            <a:r>
              <a:rPr lang="lv-LV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Jautājuma virzība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727AA9A-B9BC-4F41-F0A0-BF21C0C7F3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1429" y="365125"/>
            <a:ext cx="804742" cy="987638"/>
          </a:xfrm>
          <a:prstGeom prst="rect">
            <a:avLst/>
          </a:prstGeom>
        </p:spPr>
      </p:pic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D1D79924-B84E-942C-F552-223487F2147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87341997"/>
              </p:ext>
            </p:extLst>
          </p:nvPr>
        </p:nvGraphicFramePr>
        <p:xfrm>
          <a:off x="307848" y="1097281"/>
          <a:ext cx="10262616" cy="52943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9282107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90A609-D50A-B2C1-0FB2-6C3B0E5BAB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v-LV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Telpas Garajā ielā 20 (Carnikavā)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26E34A-B0F9-6844-5509-DE61677636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lv-LV" sz="2000" dirty="0">
                <a:solidFill>
                  <a:srgbClr val="5252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Ē</a:t>
            </a:r>
            <a:r>
              <a:rPr lang="lv-LV" sz="2000" b="0" dirty="0">
                <a:solidFill>
                  <a:srgbClr val="525252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kā atrodas </a:t>
            </a:r>
            <a:r>
              <a:rPr lang="lv-LV" sz="2000" b="1" dirty="0">
                <a:solidFill>
                  <a:schemeClr val="accent2">
                    <a:lumMod val="7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pašvaldības iestādes </a:t>
            </a:r>
            <a:r>
              <a:rPr lang="lv-LV" sz="2000" b="0" dirty="0">
                <a:solidFill>
                  <a:srgbClr val="525252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 </a:t>
            </a:r>
            <a:r>
              <a:rPr lang="lv-LV" sz="2000" b="1" dirty="0">
                <a:solidFill>
                  <a:srgbClr val="0070C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privātie uzņēmēji</a:t>
            </a:r>
            <a:r>
              <a:rPr lang="lv-LV" sz="2000" b="1" dirty="0">
                <a:solidFill>
                  <a:srgbClr val="525252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lv-LV" sz="2000" b="0" dirty="0">
                <a:solidFill>
                  <a:srgbClr val="525252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lv-LV" sz="2000" dirty="0">
                <a:solidFill>
                  <a:srgbClr val="5252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ārstniecības </a:t>
            </a:r>
            <a:r>
              <a:rPr lang="lv-LV" sz="2000" b="0" dirty="0">
                <a:solidFill>
                  <a:srgbClr val="525252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pakalpojumu sniedzēji):</a:t>
            </a:r>
          </a:p>
          <a:p>
            <a:pPr marL="0" indent="0" algn="just">
              <a:buNone/>
            </a:pPr>
            <a:r>
              <a:rPr lang="lv-LV" sz="2000" b="0" dirty="0">
                <a:solidFill>
                  <a:schemeClr val="accent2">
                    <a:lumMod val="7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Sociālais dienests;</a:t>
            </a:r>
          </a:p>
          <a:p>
            <a:pPr marL="0" indent="0" algn="just">
              <a:buNone/>
            </a:pPr>
            <a:r>
              <a:rPr lang="lv-LV" sz="2000" b="0" dirty="0">
                <a:solidFill>
                  <a:schemeClr val="accent2">
                    <a:lumMod val="7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lv-LV" sz="2000" b="0">
                <a:solidFill>
                  <a:schemeClr val="accent2">
                    <a:lumMod val="7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Mākslu skola</a:t>
            </a:r>
            <a:r>
              <a:rPr lang="lv-LV" sz="2000" b="0" dirty="0">
                <a:solidFill>
                  <a:schemeClr val="accent2">
                    <a:lumMod val="7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 </a:t>
            </a:r>
          </a:p>
          <a:p>
            <a:pPr marL="0" indent="0" algn="just">
              <a:buNone/>
            </a:pPr>
            <a:r>
              <a:rPr lang="lv-LV" sz="20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Pedagoģiski medicīniskās komisijas kabinets;</a:t>
            </a:r>
          </a:p>
          <a:p>
            <a:pPr marL="0" indent="0" algn="just">
              <a:buNone/>
            </a:pPr>
            <a:r>
              <a:rPr lang="lv-LV" sz="2000" b="0" dirty="0">
                <a:solidFill>
                  <a:srgbClr val="0070C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SIA </a:t>
            </a:r>
            <a:r>
              <a:rPr lang="lv-LV" sz="2000" b="0" dirty="0" err="1">
                <a:solidFill>
                  <a:srgbClr val="0070C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E.Gulbja</a:t>
            </a:r>
            <a:r>
              <a:rPr lang="lv-LV" sz="2000" b="0" dirty="0">
                <a:solidFill>
                  <a:srgbClr val="0070C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laboratorija;</a:t>
            </a:r>
          </a:p>
          <a:p>
            <a:pPr marL="0" indent="0" algn="just">
              <a:buNone/>
            </a:pPr>
            <a:r>
              <a:rPr lang="lv-LV" sz="20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Indrānes M. ģimenes ārsta prakse;</a:t>
            </a:r>
          </a:p>
          <a:p>
            <a:pPr marL="0" indent="0" algn="just">
              <a:buNone/>
            </a:pPr>
            <a:r>
              <a:rPr lang="lv-LV" sz="2000" b="0" dirty="0">
                <a:solidFill>
                  <a:srgbClr val="0070C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Veinbergas Z. ārsta prakse zobārstniecībā;</a:t>
            </a:r>
          </a:p>
          <a:p>
            <a:pPr marL="0" indent="0" algn="just">
              <a:buNone/>
            </a:pPr>
            <a:r>
              <a:rPr lang="lv-LV" sz="20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lv-LV" sz="20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M.Minetes</a:t>
            </a:r>
            <a:r>
              <a:rPr lang="lv-LV" sz="20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ārsta prakse;</a:t>
            </a:r>
          </a:p>
          <a:p>
            <a:pPr marL="0" indent="0" algn="just">
              <a:buNone/>
            </a:pPr>
            <a:r>
              <a:rPr lang="lv-LV" sz="2000" b="0" dirty="0">
                <a:solidFill>
                  <a:srgbClr val="0070C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lv-LV" sz="2000" b="0" dirty="0" err="1">
                <a:solidFill>
                  <a:srgbClr val="0070C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A.Klovānes</a:t>
            </a:r>
            <a:r>
              <a:rPr lang="lv-LV" sz="2000" b="0" dirty="0">
                <a:solidFill>
                  <a:srgbClr val="0070C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ārsta prakse.</a:t>
            </a:r>
          </a:p>
          <a:p>
            <a:pPr marL="0" indent="0" algn="just">
              <a:buNone/>
            </a:pPr>
            <a:endParaRPr lang="lv-LV" sz="2000" dirty="0">
              <a:solidFill>
                <a:srgbClr val="52525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algn="just">
              <a:buNone/>
            </a:pPr>
            <a:r>
              <a:rPr lang="lv-LV" sz="2000" dirty="0">
                <a:solidFill>
                  <a:srgbClr val="5252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Brīvas telpas Nr.12.(66,6m</a:t>
            </a:r>
            <a:r>
              <a:rPr lang="lv-LV" sz="2000" baseline="30000" dirty="0">
                <a:solidFill>
                  <a:srgbClr val="5252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lv-LV" sz="2000" dirty="0">
                <a:solidFill>
                  <a:srgbClr val="5252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), Nr.13.(5,6m</a:t>
            </a:r>
            <a:r>
              <a:rPr lang="lv-LV" sz="2000" baseline="30000" dirty="0">
                <a:solidFill>
                  <a:srgbClr val="5252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lv-LV" sz="2000" dirty="0">
                <a:solidFill>
                  <a:srgbClr val="5252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), Nr.14.(11,2m</a:t>
            </a:r>
            <a:r>
              <a:rPr lang="lv-LV" sz="2000" baseline="30000" dirty="0">
                <a:solidFill>
                  <a:srgbClr val="5252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lv-LV" sz="2000" dirty="0">
                <a:solidFill>
                  <a:srgbClr val="5252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un Nr.15.(22,8m</a:t>
            </a:r>
            <a:r>
              <a:rPr lang="lv-LV" sz="2000" baseline="30000" dirty="0">
                <a:solidFill>
                  <a:srgbClr val="5252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lv-LV" sz="2000" dirty="0">
                <a:solidFill>
                  <a:srgbClr val="5252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). </a:t>
            </a:r>
          </a:p>
          <a:p>
            <a:pPr marL="0" indent="0" algn="just">
              <a:buNone/>
            </a:pPr>
            <a:r>
              <a:rPr lang="lv-LV" sz="2000" dirty="0">
                <a:solidFill>
                  <a:srgbClr val="5252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Kopējā platība =  </a:t>
            </a:r>
            <a:r>
              <a:rPr lang="lv-LV" sz="2000" b="1" dirty="0">
                <a:solidFill>
                  <a:srgbClr val="5252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106,2m</a:t>
            </a:r>
            <a:r>
              <a:rPr lang="lv-LV" sz="2000" b="1" baseline="30000" dirty="0">
                <a:solidFill>
                  <a:srgbClr val="5252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lv-LV" sz="2000" b="1" dirty="0">
              <a:solidFill>
                <a:srgbClr val="525252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27AA9A-B9BC-4F41-F0A0-BF21C0C7F3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1429" y="365125"/>
            <a:ext cx="804742" cy="987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6330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B37B3C-D7F5-12BD-5EE1-A84328D9A7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v-LV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Telpu plāns 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727AA9A-B9BC-4F41-F0A0-BF21C0C7F3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1429" y="534087"/>
            <a:ext cx="804742" cy="987638"/>
          </a:xfrm>
          <a:prstGeom prst="rect">
            <a:avLst/>
          </a:prstGeom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F47E0CEF-F9C5-E382-A151-BDB5464073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562225" y="1462711"/>
            <a:ext cx="7353300" cy="5282442"/>
          </a:xfr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E7E4589E-3B44-6F6E-D6E9-D54800E2C88B}"/>
                  </a:ext>
                </a:extLst>
              </p14:cNvPr>
              <p14:cNvContentPartPr/>
              <p14:nvPr/>
            </p14:nvContentPartPr>
            <p14:xfrm>
              <a:off x="2787120" y="4933725"/>
              <a:ext cx="1720800" cy="43056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E7E4589E-3B44-6F6E-D6E9-D54800E2C88B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733120" y="4825725"/>
                <a:ext cx="1828440" cy="646200"/>
              </a:xfrm>
              <a:prstGeom prst="rect">
                <a:avLst/>
              </a:prstGeom>
            </p:spPr>
          </p:pic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DF73C8AA-76EB-4760-856B-9CAB68F7B78F}"/>
              </a:ext>
            </a:extLst>
          </p:cNvPr>
          <p:cNvSpPr txBox="1"/>
          <p:nvPr/>
        </p:nvSpPr>
        <p:spPr>
          <a:xfrm>
            <a:off x="667660" y="5149005"/>
            <a:ext cx="1717322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buNone/>
            </a:pPr>
            <a:r>
              <a:rPr lang="lv-LV" sz="1600" dirty="0">
                <a:solidFill>
                  <a:srgbClr val="525252"/>
                </a:solidFill>
                <a:latin typeface="Verdana" panose="020B0604030504040204" pitchFamily="34" charset="0"/>
              </a:rPr>
              <a:t>Brīvās telpas </a:t>
            </a:r>
            <a:r>
              <a:rPr lang="lv-LV" sz="1100" dirty="0">
                <a:solidFill>
                  <a:srgbClr val="525252"/>
                </a:solidFill>
                <a:latin typeface="Verdana" panose="020B0604030504040204" pitchFamily="34" charset="0"/>
              </a:rPr>
              <a:t>Nr.12.,13,.14.,un 15.</a:t>
            </a:r>
            <a:endParaRPr lang="lv-LV" sz="1600" b="1" dirty="0">
              <a:solidFill>
                <a:srgbClr val="525252"/>
              </a:solidFill>
              <a:effectLst/>
              <a:latin typeface="Verdana" panose="020B060403050404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537BB2A-82EA-B8D2-1DB7-8A7DF3D75052}"/>
              </a:ext>
            </a:extLst>
          </p:cNvPr>
          <p:cNvSpPr txBox="1"/>
          <p:nvPr/>
        </p:nvSpPr>
        <p:spPr>
          <a:xfrm>
            <a:off x="396533" y="5228605"/>
            <a:ext cx="246280" cy="369332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endParaRPr lang="lv-LV" dirty="0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6AC46B5D-C7CE-01F8-3812-D4E0D607FAE2}"/>
              </a:ext>
            </a:extLst>
          </p:cNvPr>
          <p:cNvSpPr/>
          <p:nvPr/>
        </p:nvSpPr>
        <p:spPr>
          <a:xfrm>
            <a:off x="3409701" y="6507481"/>
            <a:ext cx="1033272" cy="121919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04A9BA47-131F-EDDE-598D-E90A55669E04}"/>
              </a:ext>
            </a:extLst>
          </p:cNvPr>
          <p:cNvSpPr/>
          <p:nvPr/>
        </p:nvSpPr>
        <p:spPr>
          <a:xfrm rot="16200000">
            <a:off x="7733378" y="5941154"/>
            <a:ext cx="1033272" cy="99381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691AD359-C27F-940F-07EE-1DF48ADB6176}"/>
              </a:ext>
            </a:extLst>
          </p:cNvPr>
          <p:cNvSpPr/>
          <p:nvPr/>
        </p:nvSpPr>
        <p:spPr>
          <a:xfrm>
            <a:off x="1305390" y="4613785"/>
            <a:ext cx="1033272" cy="146284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366263CC-20C4-0F3B-3AAA-DAAFE8BDB5A4}"/>
              </a:ext>
            </a:extLst>
          </p:cNvPr>
          <p:cNvSpPr/>
          <p:nvPr/>
        </p:nvSpPr>
        <p:spPr>
          <a:xfrm>
            <a:off x="1243203" y="2161033"/>
            <a:ext cx="1033272" cy="146284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AE78417-38E5-ECCA-146C-72122126E589}"/>
              </a:ext>
            </a:extLst>
          </p:cNvPr>
          <p:cNvSpPr txBox="1"/>
          <p:nvPr/>
        </p:nvSpPr>
        <p:spPr>
          <a:xfrm>
            <a:off x="1004855" y="1422369"/>
            <a:ext cx="1177554" cy="738664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lv-LV" sz="1400" dirty="0"/>
              <a:t>Ārstu prakses, pakalpojumi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7A27866-F676-FE74-CE82-736C457FA3FA}"/>
              </a:ext>
            </a:extLst>
          </p:cNvPr>
          <p:cNvSpPr txBox="1"/>
          <p:nvPr/>
        </p:nvSpPr>
        <p:spPr>
          <a:xfrm>
            <a:off x="959823" y="3875121"/>
            <a:ext cx="1177554" cy="738664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lv-LV" sz="1400" dirty="0"/>
              <a:t>Ārstu prakses, pakalpojumi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C504162-9381-51F8-070B-5F1157FA2A97}"/>
              </a:ext>
            </a:extLst>
          </p:cNvPr>
          <p:cNvSpPr txBox="1"/>
          <p:nvPr/>
        </p:nvSpPr>
        <p:spPr>
          <a:xfrm>
            <a:off x="3265419" y="5969655"/>
            <a:ext cx="1177554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lv-LV" sz="1400" dirty="0"/>
              <a:t>Sociālais dienests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FEF6E28-7770-C705-47F9-1BFBF40161E0}"/>
              </a:ext>
            </a:extLst>
          </p:cNvPr>
          <p:cNvSpPr txBox="1"/>
          <p:nvPr/>
        </p:nvSpPr>
        <p:spPr>
          <a:xfrm>
            <a:off x="8363713" y="5969655"/>
            <a:ext cx="1177554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lv-LV" sz="1400" dirty="0"/>
              <a:t>Mākslu skola</a:t>
            </a:r>
          </a:p>
          <a:p>
            <a:endParaRPr lang="lv-LV" sz="1400" dirty="0"/>
          </a:p>
        </p:txBody>
      </p:sp>
    </p:spTree>
    <p:extLst>
      <p:ext uri="{BB962C8B-B14F-4D97-AF65-F5344CB8AC3E}">
        <p14:creationId xmlns:p14="http://schemas.microsoft.com/office/powerpoint/2010/main" val="26742400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ED9C79-4C36-68ED-7A5E-F0817E004D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Telpu plāns 2</a:t>
            </a:r>
            <a:endParaRPr lang="lv-LV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A7952CB-4F70-53DF-3242-20C54B812A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184" y="1491483"/>
            <a:ext cx="8808933" cy="4767776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87B13C6-808E-C2CF-534C-059174D68607}"/>
              </a:ext>
            </a:extLst>
          </p:cNvPr>
          <p:cNvSpPr txBox="1"/>
          <p:nvPr/>
        </p:nvSpPr>
        <p:spPr>
          <a:xfrm>
            <a:off x="2509710" y="1716284"/>
            <a:ext cx="1740619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lv-LV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WC (</a:t>
            </a:r>
            <a:r>
              <a:rPr lang="lv-LV" sz="1400" dirty="0">
                <a:solidFill>
                  <a:srgbClr val="5252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22,8m</a:t>
            </a:r>
            <a:r>
              <a:rPr lang="lv-LV" sz="1400" baseline="30000" dirty="0">
                <a:solidFill>
                  <a:srgbClr val="5252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lv-LV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  <a:p>
            <a:endParaRPr lang="lv-LV" dirty="0"/>
          </a:p>
        </p:txBody>
      </p:sp>
      <p:sp>
        <p:nvSpPr>
          <p:cNvPr id="7" name="Multiplication Sign 6">
            <a:extLst>
              <a:ext uri="{FF2B5EF4-FFF2-40B4-BE49-F238E27FC236}">
                <a16:creationId xmlns:a16="http://schemas.microsoft.com/office/drawing/2014/main" id="{07A4E92D-4343-9F5C-5533-356DB7A8641C}"/>
              </a:ext>
            </a:extLst>
          </p:cNvPr>
          <p:cNvSpPr/>
          <p:nvPr/>
        </p:nvSpPr>
        <p:spPr>
          <a:xfrm>
            <a:off x="5437630" y="2277951"/>
            <a:ext cx="658369" cy="504718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9EE87F6-D585-0332-C711-E4AC47FFC0F9}"/>
              </a:ext>
            </a:extLst>
          </p:cNvPr>
          <p:cNvSpPr txBox="1"/>
          <p:nvPr/>
        </p:nvSpPr>
        <p:spPr>
          <a:xfrm>
            <a:off x="3431834" y="2782669"/>
            <a:ext cx="6663142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lv-LV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GAITENIS</a:t>
            </a:r>
          </a:p>
          <a:p>
            <a:endParaRPr lang="lv-LV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261236B-64A7-2FCF-496D-57CFFBE18410}"/>
              </a:ext>
            </a:extLst>
          </p:cNvPr>
          <p:cNvSpPr txBox="1"/>
          <p:nvPr/>
        </p:nvSpPr>
        <p:spPr>
          <a:xfrm>
            <a:off x="2039112" y="3839764"/>
            <a:ext cx="2798064" cy="92333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lv-LV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Palīgtelpa (</a:t>
            </a:r>
            <a:r>
              <a:rPr lang="lv-LV" sz="1400" dirty="0">
                <a:solidFill>
                  <a:srgbClr val="5252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22,8m</a:t>
            </a:r>
            <a:r>
              <a:rPr lang="lv-LV" sz="1400" baseline="30000" dirty="0">
                <a:solidFill>
                  <a:srgbClr val="5252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lv-LV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  <a:p>
            <a:endParaRPr lang="lv-LV" dirty="0"/>
          </a:p>
          <a:p>
            <a:endParaRPr lang="lv-LV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BA39A1D-46A9-FFD7-0B8C-7A86F2CF5273}"/>
              </a:ext>
            </a:extLst>
          </p:cNvPr>
          <p:cNvSpPr txBox="1"/>
          <p:nvPr/>
        </p:nvSpPr>
        <p:spPr>
          <a:xfrm>
            <a:off x="2028444" y="5061870"/>
            <a:ext cx="1648968" cy="92333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lv-LV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Palīgtelpa (</a:t>
            </a:r>
            <a:r>
              <a:rPr lang="lv-LV" sz="1400" dirty="0">
                <a:solidFill>
                  <a:srgbClr val="5252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11,2m</a:t>
            </a:r>
            <a:r>
              <a:rPr lang="lv-LV" sz="1400" baseline="30000" dirty="0">
                <a:solidFill>
                  <a:srgbClr val="5252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lv-LV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  <a:p>
            <a:endParaRPr lang="lv-LV" sz="16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81D7372-2D6B-FFD4-11F8-D234AA7F9C79}"/>
              </a:ext>
            </a:extLst>
          </p:cNvPr>
          <p:cNvSpPr txBox="1"/>
          <p:nvPr/>
        </p:nvSpPr>
        <p:spPr>
          <a:xfrm>
            <a:off x="5230368" y="3794760"/>
            <a:ext cx="3941064" cy="203132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lv-LV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Darba telpa (</a:t>
            </a:r>
            <a:r>
              <a:rPr lang="lv-LV" sz="1400" dirty="0">
                <a:solidFill>
                  <a:srgbClr val="5252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66,6m</a:t>
            </a:r>
            <a:r>
              <a:rPr lang="lv-LV" sz="1400" baseline="30000" dirty="0">
                <a:solidFill>
                  <a:srgbClr val="5252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lv-LV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  <a:p>
            <a:endParaRPr lang="lv-LV" dirty="0"/>
          </a:p>
          <a:p>
            <a:endParaRPr lang="lv-LV" dirty="0"/>
          </a:p>
          <a:p>
            <a:endParaRPr lang="lv-LV" dirty="0"/>
          </a:p>
          <a:p>
            <a:endParaRPr lang="lv-LV" dirty="0"/>
          </a:p>
          <a:p>
            <a:endParaRPr lang="lv-LV" dirty="0"/>
          </a:p>
          <a:p>
            <a:endParaRPr lang="lv-LV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662FBEA-E19E-F0C7-EC3C-41DF2894D29A}"/>
              </a:ext>
            </a:extLst>
          </p:cNvPr>
          <p:cNvSpPr txBox="1"/>
          <p:nvPr/>
        </p:nvSpPr>
        <p:spPr>
          <a:xfrm>
            <a:off x="9411408" y="3794760"/>
            <a:ext cx="592730" cy="1107996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lv-LV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Sanitā-</a:t>
            </a:r>
            <a:r>
              <a:rPr lang="lv-LV" sz="11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rais</a:t>
            </a:r>
            <a:r>
              <a:rPr lang="lv-LV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mezgls</a:t>
            </a:r>
          </a:p>
          <a:p>
            <a:endParaRPr lang="lv-LV" sz="1100" dirty="0"/>
          </a:p>
          <a:p>
            <a:endParaRPr lang="lv-LV" sz="1100" dirty="0"/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CD48A7B9-578D-2AD7-BF05-2937E801FECD}"/>
              </a:ext>
            </a:extLst>
          </p:cNvPr>
          <p:cNvSpPr/>
          <p:nvPr/>
        </p:nvSpPr>
        <p:spPr>
          <a:xfrm>
            <a:off x="2182154" y="3034543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Ieeja</a:t>
            </a:r>
          </a:p>
        </p:txBody>
      </p:sp>
      <p:sp>
        <p:nvSpPr>
          <p:cNvPr id="16" name="Arrow: Left 15">
            <a:extLst>
              <a:ext uri="{FF2B5EF4-FFF2-40B4-BE49-F238E27FC236}">
                <a16:creationId xmlns:a16="http://schemas.microsoft.com/office/drawing/2014/main" id="{7CD58355-5FAF-E575-58A0-770A30A00AAC}"/>
              </a:ext>
            </a:extLst>
          </p:cNvPr>
          <p:cNvSpPr/>
          <p:nvPr/>
        </p:nvSpPr>
        <p:spPr>
          <a:xfrm>
            <a:off x="1935159" y="2635685"/>
            <a:ext cx="960334" cy="489870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Izeja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EBF3361-4387-2A50-67BA-C456E9FA34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51429" y="534087"/>
            <a:ext cx="804742" cy="987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210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1F2A63-6E95-530B-A32E-73F1860264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Telpu vizuālais novērtējums 1 </a:t>
            </a:r>
            <a:br>
              <a:rPr lang="lv-LV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lv-LV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(darba telpa)</a:t>
            </a:r>
            <a:endParaRPr lang="lv-LV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AFFBEC2-B94F-5E2C-F1C4-36AC5D79FD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88" y="1783715"/>
            <a:ext cx="6486144" cy="486460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88A49EF-5A7B-EAC2-0BB6-ED7013F446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710" y="2726182"/>
            <a:ext cx="5119793" cy="383984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CB18775-EC22-124B-D7B8-C254E83241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255042" y="734060"/>
            <a:ext cx="2167128" cy="162534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5465DAB-A9CA-CE8F-7A63-E5C3C2536F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973256" y="734060"/>
            <a:ext cx="2167127" cy="162534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0D0B0F0-9C9D-5676-5A9E-4659D63D9D7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1787" y="1411287"/>
            <a:ext cx="1625347" cy="1219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9176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64FD4F-860C-6B3A-9F68-4C0EC4EE38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Telpu vizuālais novērtējums 2 </a:t>
            </a:r>
            <a:br>
              <a:rPr lang="lv-LV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lv-LV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(sanitārā telpa)</a:t>
            </a:r>
            <a:endParaRPr lang="lv-LV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11C8377-085F-FD9C-77E8-E2D06443CA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632" y="3278822"/>
            <a:ext cx="4285404" cy="3214053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C95B14E-D5CC-14AD-73B9-205F93F3D16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19" t="15742" r="36919" b="41669"/>
          <a:stretch/>
        </p:blipFill>
        <p:spPr>
          <a:xfrm>
            <a:off x="563964" y="1827211"/>
            <a:ext cx="6582156" cy="46656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9FE81BA-080C-D8C6-9017-3B0D8D6456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51429" y="534087"/>
            <a:ext cx="804742" cy="987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5034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16557F-A2D8-9A32-F5A4-0585322E39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Telpu vizuālais novērtējums 3 </a:t>
            </a:r>
            <a:br>
              <a:rPr lang="lv-LV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lv-LV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(palīgtelpa</a:t>
            </a:r>
            <a:r>
              <a:rPr lang="lv-LV" sz="2400" dirty="0">
                <a:solidFill>
                  <a:srgbClr val="525252"/>
                </a:solidFill>
                <a:latin typeface="Verdana" panose="020B0604030504040204" pitchFamily="34" charset="0"/>
              </a:rPr>
              <a:t> </a:t>
            </a:r>
            <a:r>
              <a:rPr lang="lv-LV" sz="1800" dirty="0">
                <a:solidFill>
                  <a:srgbClr val="525252"/>
                </a:solidFill>
                <a:latin typeface="Verdana" panose="020B0604030504040204" pitchFamily="34" charset="0"/>
              </a:rPr>
              <a:t>22,8m</a:t>
            </a:r>
            <a:r>
              <a:rPr lang="lv-LV" sz="1800" baseline="30000" dirty="0">
                <a:solidFill>
                  <a:srgbClr val="525252"/>
                </a:solidFill>
                <a:latin typeface="Verdana" panose="020B0604030504040204" pitchFamily="34" charset="0"/>
              </a:rPr>
              <a:t>2</a:t>
            </a:r>
            <a:r>
              <a:rPr lang="lv-LV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lang="lv-LV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7586936-63E7-3505-5825-1BDECF7F30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550023" y="648545"/>
            <a:ext cx="2583974" cy="19379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025D2E6-2FE5-3649-DFCD-1FBB4C0764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847" y="1617536"/>
            <a:ext cx="6682485" cy="501186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12F9F80-78EB-D1C2-1855-B3C20F1A52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0985" y="3049524"/>
            <a:ext cx="4773168" cy="3579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2803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E08817-9E15-1A98-6EB2-2107ED5B04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Telpu vizuālais novērtējums 4 </a:t>
            </a:r>
            <a:br>
              <a:rPr lang="lv-LV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lv-LV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(palīgtelpa</a:t>
            </a:r>
            <a:r>
              <a:rPr lang="lv-LV" sz="2400" dirty="0">
                <a:solidFill>
                  <a:srgbClr val="525252"/>
                </a:solidFill>
                <a:latin typeface="Verdana" panose="020B0604030504040204" pitchFamily="34" charset="0"/>
              </a:rPr>
              <a:t> </a:t>
            </a:r>
            <a:r>
              <a:rPr lang="lv-LV" sz="1800" dirty="0">
                <a:solidFill>
                  <a:srgbClr val="525252"/>
                </a:solidFill>
                <a:latin typeface="Verdana" panose="020B0604030504040204" pitchFamily="34" charset="0"/>
              </a:rPr>
              <a:t>11,2m</a:t>
            </a:r>
            <a:r>
              <a:rPr lang="lv-LV" sz="1800" baseline="30000" dirty="0">
                <a:solidFill>
                  <a:srgbClr val="525252"/>
                </a:solidFill>
                <a:latin typeface="Verdana" panose="020B0604030504040204" pitchFamily="34" charset="0"/>
              </a:rPr>
              <a:t>2</a:t>
            </a:r>
            <a:r>
              <a:rPr lang="lv-LV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lang="lv-LV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55C4418-B450-AC32-B318-7893BB1053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047" y="2103445"/>
            <a:ext cx="5693228" cy="4269059"/>
          </a:xfr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7B9CAF2-C81B-6AA4-D04E-E504781FFA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5726" y="2102583"/>
            <a:ext cx="5693228" cy="426992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E024079-2FF5-074B-2AAD-461C15899E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51429" y="534087"/>
            <a:ext cx="804742" cy="987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6023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1520</TotalTime>
  <Words>453</Words>
  <Application>Microsoft Office PowerPoint</Application>
  <PresentationFormat>Widescreen</PresentationFormat>
  <Paragraphs>74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Calibri</vt:lpstr>
      <vt:lpstr>Calibri Light</vt:lpstr>
      <vt:lpstr>Tahoma</vt:lpstr>
      <vt:lpstr>Verdana</vt:lpstr>
      <vt:lpstr>Office Theme</vt:lpstr>
      <vt:lpstr>Par speciālās izglītības programmas bērniem ar garīgās attīstības traucējumiem īstenošanu  Ādažu novadā</vt:lpstr>
      <vt:lpstr>Jautājuma virzība</vt:lpstr>
      <vt:lpstr>Telpas Garajā ielā 20 (Carnikavā)</vt:lpstr>
      <vt:lpstr>Telpu plāns 1</vt:lpstr>
      <vt:lpstr>Telpu plāns 2</vt:lpstr>
      <vt:lpstr>Telpu vizuālais novērtējums 1  (darba telpa)</vt:lpstr>
      <vt:lpstr>Telpu vizuālais novērtējums 2  (sanitārā telpa)</vt:lpstr>
      <vt:lpstr>Telpu vizuālais novērtējums 3  (palīgtelpa 22,8m2)</vt:lpstr>
      <vt:lpstr>Telpu vizuālais novērtējums 4  (palīgtelpa 11,2m2)</vt:lpstr>
      <vt:lpstr>Citas telpas (WC) </vt:lpstr>
      <vt:lpstr>Citas telpas (gaitenis) </vt:lpstr>
      <vt:lpstr>Ārtelpa</vt:lpstr>
      <vt:lpstr>Kopsavilkums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Speciālās izglītības programmas (bērniem ar garīgās attīstības traucējumiem, 58.kods) nodrošinājums</dc:title>
  <dc:creator>Lasma Dene</dc:creator>
  <cp:lastModifiedBy>Sintija Tenisa</cp:lastModifiedBy>
  <cp:revision>33</cp:revision>
  <cp:lastPrinted>2024-02-26T14:39:41Z</cp:lastPrinted>
  <dcterms:created xsi:type="dcterms:W3CDTF">2024-01-27T18:09:23Z</dcterms:created>
  <dcterms:modified xsi:type="dcterms:W3CDTF">2024-03-19T12:43:25Z</dcterms:modified>
</cp:coreProperties>
</file>