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35_CE6571D9.xml" ContentType="application/vnd.ms-powerpoint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309" r:id="rId3"/>
    <p:sldId id="362" r:id="rId4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F54D09-D487-6FC5-EF7C-F8B8A3CC797B}" name="Iveta Grīviņa-Dilāne" initials="IG" userId="S::iveta.grivina@Adazi.lv::d4402205-55b8-403d-bb3e-48646f00c07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B63D"/>
    <a:srgbClr val="6F8E9F"/>
    <a:srgbClr val="E4DA9C"/>
    <a:srgbClr val="95B2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Vidējs stils 3 - izcēlum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3" autoAdjust="0"/>
    <p:restoredTop sz="94590" autoAdjust="0"/>
  </p:normalViewPr>
  <p:slideViewPr>
    <p:cSldViewPr snapToGrid="0" snapToObjects="1">
      <p:cViewPr varScale="1">
        <p:scale>
          <a:sx n="107" d="100"/>
          <a:sy n="107" d="100"/>
        </p:scale>
        <p:origin x="9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modernComment_135_CE6571D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3D4144B-3D88-465B-820C-25701B3BCA6B}" authorId="{E1F54D09-D487-6FC5-EF7C-F8B8A3CC797B}" created="2024-02-20T07:44:13.86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462754777" sldId="309"/>
      <ac:graphicFrameMk id="7" creationId="{E6B6B404-6FEC-0379-C7A7-220F65FB2216}"/>
    </ac:deMkLst>
    <p188:txBody>
      <a:bodyPr/>
      <a:lstStyle/>
      <a:p>
        <a:r>
          <a:rPr lang="lv-LV"/>
          <a:t>Krastupes 22 un Krastupes 18 A ir viens un tas pats gabals, šobrīd mulsina teksti...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D0EA2-3CC5-4BEA-B93B-CB61CBE7F785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9F2F2F4-AA42-46C7-B260-A3B623028AC0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24.03.</a:t>
          </a:r>
        </a:p>
        <a:p>
          <a:r>
            <a:rPr lang="lv-LV" sz="1600" dirty="0"/>
            <a:t>Par pirmsskolas izglītības procesu ĀVS </a:t>
          </a:r>
        </a:p>
      </dgm:t>
    </dgm:pt>
    <dgm:pt modelId="{25E6D16C-868A-441F-AB29-BE8AB0B6A331}" type="parTrans" cxnId="{6F525DF5-200F-41A2-83A0-FB171B8E51C5}">
      <dgm:prSet/>
      <dgm:spPr/>
      <dgm:t>
        <a:bodyPr/>
        <a:lstStyle/>
        <a:p>
          <a:endParaRPr lang="lv-LV" sz="3600"/>
        </a:p>
      </dgm:t>
    </dgm:pt>
    <dgm:pt modelId="{246DB277-D9A6-4CAF-875B-FBFA8966734E}" type="sibTrans" cxnId="{6F525DF5-200F-41A2-83A0-FB171B8E51C5}">
      <dgm:prSet custT="1"/>
      <dgm:spPr>
        <a:solidFill>
          <a:srgbClr val="C9B63D"/>
        </a:solidFill>
      </dgm:spPr>
      <dgm:t>
        <a:bodyPr/>
        <a:lstStyle/>
        <a:p>
          <a:endParaRPr lang="lv-LV" sz="1600"/>
        </a:p>
      </dgm:t>
    </dgm:pt>
    <dgm:pt modelId="{677B1F11-566B-4160-9A9A-C661411C0A66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22.06.</a:t>
          </a:r>
        </a:p>
        <a:p>
          <a:r>
            <a:rPr lang="lv-LV" sz="1600" dirty="0"/>
            <a:t>Par «Ūbeļu iela 18» iegādi </a:t>
          </a:r>
        </a:p>
      </dgm:t>
    </dgm:pt>
    <dgm:pt modelId="{81D65404-C796-4BB2-BA8B-48506C826775}" type="parTrans" cxnId="{0CED86D1-49C9-4D8E-937E-E16F6F130A7B}">
      <dgm:prSet/>
      <dgm:spPr/>
      <dgm:t>
        <a:bodyPr/>
        <a:lstStyle/>
        <a:p>
          <a:endParaRPr lang="lv-LV" sz="3600"/>
        </a:p>
      </dgm:t>
    </dgm:pt>
    <dgm:pt modelId="{0FDA2888-B9C8-4668-ACD6-07792CBDA9E2}" type="sibTrans" cxnId="{0CED86D1-49C9-4D8E-937E-E16F6F130A7B}">
      <dgm:prSet custT="1"/>
      <dgm:spPr>
        <a:solidFill>
          <a:srgbClr val="C9B63D"/>
        </a:solidFill>
      </dgm:spPr>
      <dgm:t>
        <a:bodyPr/>
        <a:lstStyle/>
        <a:p>
          <a:endParaRPr lang="lv-LV" sz="1600"/>
        </a:p>
      </dgm:t>
    </dgm:pt>
    <dgm:pt modelId="{8FAC103B-27BF-44A6-A23F-E87F6BD97DFB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28.12.</a:t>
          </a:r>
        </a:p>
        <a:p>
          <a:r>
            <a:rPr lang="lv-LV" sz="1600" dirty="0"/>
            <a:t>Par jaunas pašvaldības izglītības iestādes izveidi </a:t>
          </a:r>
        </a:p>
      </dgm:t>
    </dgm:pt>
    <dgm:pt modelId="{ACD328ED-323D-4D5B-B083-4680231FFC2F}" type="parTrans" cxnId="{3F83DA69-BC9C-4748-A508-25498D9ED940}">
      <dgm:prSet/>
      <dgm:spPr/>
      <dgm:t>
        <a:bodyPr/>
        <a:lstStyle/>
        <a:p>
          <a:endParaRPr lang="lv-LV" sz="3600"/>
        </a:p>
      </dgm:t>
    </dgm:pt>
    <dgm:pt modelId="{07CDC695-7132-47D3-9918-F1433ED8679F}" type="sibTrans" cxnId="{3F83DA69-BC9C-4748-A508-25498D9ED940}">
      <dgm:prSet custT="1"/>
      <dgm:spPr>
        <a:solidFill>
          <a:srgbClr val="C9B63D"/>
        </a:solidFill>
      </dgm:spPr>
      <dgm:t>
        <a:bodyPr/>
        <a:lstStyle/>
        <a:p>
          <a:endParaRPr lang="lv-LV" sz="1600" dirty="0"/>
        </a:p>
      </dgm:t>
    </dgm:pt>
    <dgm:pt modelId="{EDFCDB09-825F-49B0-9E9C-3969184A5CE5}">
      <dgm:prSet phldrT="[Teksts]" custT="1"/>
      <dgm:spPr>
        <a:solidFill>
          <a:srgbClr val="95B2C7"/>
        </a:solidFill>
      </dgm:spPr>
      <dgm:t>
        <a:bodyPr/>
        <a:lstStyle/>
        <a:p>
          <a:pPr>
            <a:buNone/>
          </a:pPr>
          <a:endParaRPr lang="lv-LV" sz="900" dirty="0"/>
        </a:p>
      </dgm:t>
    </dgm:pt>
    <dgm:pt modelId="{5C1712D0-D6AF-4655-83A7-7489A2C33A6A}" type="parTrans" cxnId="{2125C7E7-0F72-4C1E-8415-36080813564B}">
      <dgm:prSet/>
      <dgm:spPr/>
      <dgm:t>
        <a:bodyPr/>
        <a:lstStyle/>
        <a:p>
          <a:endParaRPr lang="lv-LV" sz="3600"/>
        </a:p>
      </dgm:t>
    </dgm:pt>
    <dgm:pt modelId="{8B2E1E57-F9E2-49A0-AA37-2C05CF7B8326}" type="sibTrans" cxnId="{2125C7E7-0F72-4C1E-8415-36080813564B}">
      <dgm:prSet/>
      <dgm:spPr/>
      <dgm:t>
        <a:bodyPr/>
        <a:lstStyle/>
        <a:p>
          <a:endParaRPr lang="lv-LV" sz="3600"/>
        </a:p>
      </dgm:t>
    </dgm:pt>
    <dgm:pt modelId="{BDCBFD9A-9B83-4A75-BC7E-EDE753D3E36E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26.07.   Par </a:t>
          </a:r>
          <a:r>
            <a:rPr lang="lv-LV" sz="1600" dirty="0" err="1"/>
            <a:t>Krastupes</a:t>
          </a:r>
          <a:r>
            <a:rPr lang="lv-LV" sz="1600" dirty="0"/>
            <a:t> ielas pārbūvi </a:t>
          </a:r>
        </a:p>
      </dgm:t>
    </dgm:pt>
    <dgm:pt modelId="{74DD84A6-31B1-48E2-A629-6B22D5996BA6}" type="parTrans" cxnId="{F6728DC9-E279-4F65-8A3F-458029BD9C06}">
      <dgm:prSet/>
      <dgm:spPr/>
      <dgm:t>
        <a:bodyPr/>
        <a:lstStyle/>
        <a:p>
          <a:endParaRPr lang="lv-LV" sz="3600"/>
        </a:p>
      </dgm:t>
    </dgm:pt>
    <dgm:pt modelId="{60020E99-0F64-484A-ABA7-EA604AB3AD33}" type="sibTrans" cxnId="{F6728DC9-E279-4F65-8A3F-458029BD9C06}">
      <dgm:prSet/>
      <dgm:spPr/>
      <dgm:t>
        <a:bodyPr/>
        <a:lstStyle/>
        <a:p>
          <a:endParaRPr lang="lv-LV" sz="3600"/>
        </a:p>
      </dgm:t>
    </dgm:pt>
    <dgm:pt modelId="{7A1351CB-1662-47E7-9733-22A509B8DE53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23.07.   Par «Ūbeļu iela 18A»  (</a:t>
          </a:r>
          <a:r>
            <a:rPr lang="lv-LV" sz="1600" dirty="0" err="1"/>
            <a:t>Krastupes</a:t>
          </a:r>
          <a:r>
            <a:rPr lang="lv-LV" sz="1600" dirty="0"/>
            <a:t> iela 22)</a:t>
          </a:r>
        </a:p>
      </dgm:t>
    </dgm:pt>
    <dgm:pt modelId="{FF0F2191-E3B2-4125-93F9-F048AEE847A7}" type="parTrans" cxnId="{58828084-7CB5-4959-AA62-40D541DBD8A4}">
      <dgm:prSet/>
      <dgm:spPr/>
      <dgm:t>
        <a:bodyPr/>
        <a:lstStyle/>
        <a:p>
          <a:endParaRPr lang="lv-LV" sz="3600"/>
        </a:p>
      </dgm:t>
    </dgm:pt>
    <dgm:pt modelId="{B4859601-2EAE-4BDC-9FAD-8AB96C5DC3B3}" type="sibTrans" cxnId="{58828084-7CB5-4959-AA62-40D541DBD8A4}">
      <dgm:prSet/>
      <dgm:spPr/>
      <dgm:t>
        <a:bodyPr/>
        <a:lstStyle/>
        <a:p>
          <a:endParaRPr lang="lv-LV" sz="3600"/>
        </a:p>
      </dgm:t>
    </dgm:pt>
    <dgm:pt modelId="{9E6835C7-467B-421F-B99A-630B2D8131C7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26.10.   Par «Ūbeļu iela 18» un «Ūbeļu iela 18A» 	     	   apvienošanu </a:t>
          </a:r>
        </a:p>
      </dgm:t>
    </dgm:pt>
    <dgm:pt modelId="{8F95DD14-1466-4129-ABFA-147547B43E25}" type="parTrans" cxnId="{7121FF8B-AFB6-4905-A52D-039BDAA6C2AB}">
      <dgm:prSet/>
      <dgm:spPr/>
      <dgm:t>
        <a:bodyPr/>
        <a:lstStyle/>
        <a:p>
          <a:endParaRPr lang="lv-LV" sz="3600"/>
        </a:p>
      </dgm:t>
    </dgm:pt>
    <dgm:pt modelId="{E403B757-A8E5-4E46-B1CB-598BEDDEFD58}" type="sibTrans" cxnId="{7121FF8B-AFB6-4905-A52D-039BDAA6C2AB}">
      <dgm:prSet/>
      <dgm:spPr/>
      <dgm:t>
        <a:bodyPr/>
        <a:lstStyle/>
        <a:p>
          <a:endParaRPr lang="lv-LV" sz="3600"/>
        </a:p>
      </dgm:t>
    </dgm:pt>
    <dgm:pt modelId="{D2440C34-D6DB-43C6-A1DD-3EAC4EBDDC8B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23.11.   Par dalību SAM 4.2.1.7. programmā   	   	  (pieteikuma iesniegšana CFLA līdz 15.12.)</a:t>
          </a:r>
        </a:p>
      </dgm:t>
    </dgm:pt>
    <dgm:pt modelId="{2F34E216-7203-49B2-95F6-D58F74FF8CC5}" type="parTrans" cxnId="{788D1F83-8A56-47CF-9D2E-5330DF11B449}">
      <dgm:prSet/>
      <dgm:spPr/>
      <dgm:t>
        <a:bodyPr/>
        <a:lstStyle/>
        <a:p>
          <a:endParaRPr lang="lv-LV" sz="3600"/>
        </a:p>
      </dgm:t>
    </dgm:pt>
    <dgm:pt modelId="{B39A4D5A-3B1F-4DAA-BF7A-CC0F5F8C7AED}" type="sibTrans" cxnId="{788D1F83-8A56-47CF-9D2E-5330DF11B449}">
      <dgm:prSet/>
      <dgm:spPr/>
      <dgm:t>
        <a:bodyPr/>
        <a:lstStyle/>
        <a:p>
          <a:endParaRPr lang="lv-LV" sz="3600"/>
        </a:p>
      </dgm:t>
    </dgm:pt>
    <dgm:pt modelId="{9F5A5ECA-6E43-44E9-94B8-1B76DB08CFEB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23.11.   Par pašvaldības jaunas izglītības iestādes    	   izveidi 1.-9.klasei </a:t>
          </a:r>
        </a:p>
      </dgm:t>
    </dgm:pt>
    <dgm:pt modelId="{2481C43A-112E-401E-A160-70C57AFADB46}" type="parTrans" cxnId="{29590D7A-EFB7-4B35-9AC0-AECAF455B07C}">
      <dgm:prSet/>
      <dgm:spPr/>
      <dgm:t>
        <a:bodyPr/>
        <a:lstStyle/>
        <a:p>
          <a:endParaRPr lang="lv-LV" sz="3600"/>
        </a:p>
      </dgm:t>
    </dgm:pt>
    <dgm:pt modelId="{30F89D9F-EF9F-4708-8910-093488EC51DB}" type="sibTrans" cxnId="{29590D7A-EFB7-4B35-9AC0-AECAF455B07C}">
      <dgm:prSet/>
      <dgm:spPr/>
      <dgm:t>
        <a:bodyPr/>
        <a:lstStyle/>
        <a:p>
          <a:endParaRPr lang="lv-LV" sz="3600"/>
        </a:p>
      </dgm:t>
    </dgm:pt>
    <dgm:pt modelId="{B9F2C75A-7689-44C2-91BE-68C62F9C35C2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28.12.   Par «Liepnieki» iegādi </a:t>
          </a:r>
        </a:p>
      </dgm:t>
    </dgm:pt>
    <dgm:pt modelId="{96AB950B-CEAB-4E03-925A-7DE59CC2D13B}" type="parTrans" cxnId="{26C76675-4219-46E2-8126-AC3BA3EBC309}">
      <dgm:prSet/>
      <dgm:spPr/>
      <dgm:t>
        <a:bodyPr/>
        <a:lstStyle/>
        <a:p>
          <a:endParaRPr lang="lv-LV" sz="3600"/>
        </a:p>
      </dgm:t>
    </dgm:pt>
    <dgm:pt modelId="{253F34D5-1F5E-4401-B3BF-BFF53E884957}" type="sibTrans" cxnId="{26C76675-4219-46E2-8126-AC3BA3EBC309}">
      <dgm:prSet/>
      <dgm:spPr/>
      <dgm:t>
        <a:bodyPr/>
        <a:lstStyle/>
        <a:p>
          <a:endParaRPr lang="lv-LV" sz="3600"/>
        </a:p>
      </dgm:t>
    </dgm:pt>
    <dgm:pt modelId="{FFB61D2F-266D-4B94-AE81-EFD5D727E840}">
      <dgm:prSet phldrT="[Teksts]" custT="1"/>
      <dgm:spPr>
        <a:solidFill>
          <a:srgbClr val="95B2C7"/>
        </a:solidFill>
      </dgm:spPr>
      <dgm:t>
        <a:bodyPr/>
        <a:lstStyle/>
        <a:p>
          <a:r>
            <a:rPr lang="lv-LV" sz="1600" dirty="0"/>
            <a:t>22.03.	  Par jaunu pašvaldības izglītības iestāžu izveidi </a:t>
          </a:r>
        </a:p>
      </dgm:t>
    </dgm:pt>
    <dgm:pt modelId="{999328B5-CD7A-4C1B-84B1-08DC71D54E93}" type="sibTrans" cxnId="{200E74D2-3BED-4966-8EDD-BFBAF26A8CDF}">
      <dgm:prSet/>
      <dgm:spPr/>
      <dgm:t>
        <a:bodyPr/>
        <a:lstStyle/>
        <a:p>
          <a:endParaRPr lang="lv-LV" sz="3600"/>
        </a:p>
      </dgm:t>
    </dgm:pt>
    <dgm:pt modelId="{DC295F4A-52E4-408C-87B6-E2D30C2A1400}" type="parTrans" cxnId="{200E74D2-3BED-4966-8EDD-BFBAF26A8CDF}">
      <dgm:prSet/>
      <dgm:spPr/>
      <dgm:t>
        <a:bodyPr/>
        <a:lstStyle/>
        <a:p>
          <a:endParaRPr lang="lv-LV" sz="3600"/>
        </a:p>
      </dgm:t>
    </dgm:pt>
    <dgm:pt modelId="{130E7B4A-4E6C-409C-BC04-7D08920D4D17}">
      <dgm:prSet phldrT="[Teksts]" custT="1"/>
      <dgm:spPr>
        <a:solidFill>
          <a:srgbClr val="95B2C7"/>
        </a:solidFill>
      </dgm:spPr>
      <dgm:t>
        <a:bodyPr/>
        <a:lstStyle/>
        <a:p>
          <a:pPr>
            <a:buNone/>
          </a:pPr>
          <a:r>
            <a:rPr lang="lv-LV" sz="1600" dirty="0"/>
            <a:t>	  	  iegādi </a:t>
          </a:r>
        </a:p>
      </dgm:t>
    </dgm:pt>
    <dgm:pt modelId="{6EE9D042-1A1C-4B38-AF0A-4BAB79E8FAA7}" type="parTrans" cxnId="{0910007E-79E0-4556-9A9E-EDF67F898600}">
      <dgm:prSet/>
      <dgm:spPr/>
      <dgm:t>
        <a:bodyPr/>
        <a:lstStyle/>
        <a:p>
          <a:endParaRPr lang="lv-LV"/>
        </a:p>
      </dgm:t>
    </dgm:pt>
    <dgm:pt modelId="{53D5C415-8BB3-46AC-9564-8CE9FF2AAF64}" type="sibTrans" cxnId="{0910007E-79E0-4556-9A9E-EDF67F898600}">
      <dgm:prSet/>
      <dgm:spPr/>
      <dgm:t>
        <a:bodyPr/>
        <a:lstStyle/>
        <a:p>
          <a:endParaRPr lang="lv-LV"/>
        </a:p>
      </dgm:t>
    </dgm:pt>
    <dgm:pt modelId="{C2503A34-DA44-4C49-898D-C67A414D41BF}" type="pres">
      <dgm:prSet presAssocID="{18BD0EA2-3CC5-4BEA-B93B-CB61CBE7F785}" presName="Name0" presStyleCnt="0">
        <dgm:presLayoutVars>
          <dgm:dir/>
          <dgm:resizeHandles val="exact"/>
        </dgm:presLayoutVars>
      </dgm:prSet>
      <dgm:spPr/>
    </dgm:pt>
    <dgm:pt modelId="{EE43F5AB-3869-42AE-B5D2-CE13B5C5B1DC}" type="pres">
      <dgm:prSet presAssocID="{19F2F2F4-AA42-46C7-B260-A3B623028AC0}" presName="composite" presStyleCnt="0"/>
      <dgm:spPr/>
    </dgm:pt>
    <dgm:pt modelId="{EC0A6E12-D435-4789-A27D-B15F2ED155B8}" type="pres">
      <dgm:prSet presAssocID="{19F2F2F4-AA42-46C7-B260-A3B623028AC0}" presName="imagSh" presStyleLbl="bgImgPlace1" presStyleIdx="0" presStyleCnt="4" custLinFactNeighborX="6983" custLinFactNeighborY="-51951"/>
      <dgm:spPr>
        <a:solidFill>
          <a:srgbClr val="C9B63D"/>
        </a:solidFill>
      </dgm:spPr>
    </dgm:pt>
    <dgm:pt modelId="{B51F68BC-80D5-4EF1-B218-012765B5CA8E}" type="pres">
      <dgm:prSet presAssocID="{19F2F2F4-AA42-46C7-B260-A3B623028AC0}" presName="txNode" presStyleLbl="node1" presStyleIdx="0" presStyleCnt="4" custScaleX="128613" custScaleY="129397" custLinFactNeighborX="-2623" custLinFactNeighborY="-26357">
        <dgm:presLayoutVars>
          <dgm:bulletEnabled val="1"/>
        </dgm:presLayoutVars>
      </dgm:prSet>
      <dgm:spPr/>
    </dgm:pt>
    <dgm:pt modelId="{45DB018E-EA46-4578-B32E-E75A9E3584EA}" type="pres">
      <dgm:prSet presAssocID="{246DB277-D9A6-4CAF-875B-FBFA8966734E}" presName="sibTrans" presStyleLbl="sibTrans2D1" presStyleIdx="0" presStyleCnt="3" custLinFactNeighborX="-2750" custLinFactNeighborY="-1"/>
      <dgm:spPr/>
    </dgm:pt>
    <dgm:pt modelId="{8B8DF2F6-6685-4D2B-871A-D0844C952D47}" type="pres">
      <dgm:prSet presAssocID="{246DB277-D9A6-4CAF-875B-FBFA8966734E}" presName="connTx" presStyleLbl="sibTrans2D1" presStyleIdx="0" presStyleCnt="3"/>
      <dgm:spPr/>
    </dgm:pt>
    <dgm:pt modelId="{F6F8A1C6-5297-4843-B182-9ABE36E29BFC}" type="pres">
      <dgm:prSet presAssocID="{677B1F11-566B-4160-9A9A-C661411C0A66}" presName="composite" presStyleCnt="0"/>
      <dgm:spPr/>
    </dgm:pt>
    <dgm:pt modelId="{1E50649D-AFBA-48D8-95FE-DDD1B45D3910}" type="pres">
      <dgm:prSet presAssocID="{677B1F11-566B-4160-9A9A-C661411C0A66}" presName="imagSh" presStyleLbl="bgImgPlace1" presStyleIdx="1" presStyleCnt="4" custLinFactNeighborX="14282" custLinFactNeighborY="-51951"/>
      <dgm:spPr>
        <a:solidFill>
          <a:srgbClr val="C9B63D"/>
        </a:solidFill>
      </dgm:spPr>
    </dgm:pt>
    <dgm:pt modelId="{5D33EB51-B092-4CB7-841B-C017983E3019}" type="pres">
      <dgm:prSet presAssocID="{677B1F11-566B-4160-9A9A-C661411C0A66}" presName="txNode" presStyleLbl="node1" presStyleIdx="1" presStyleCnt="4" custScaleX="143168" custScaleY="129397" custLinFactNeighborX="-1997" custLinFactNeighborY="-26357">
        <dgm:presLayoutVars>
          <dgm:bulletEnabled val="1"/>
        </dgm:presLayoutVars>
      </dgm:prSet>
      <dgm:spPr/>
    </dgm:pt>
    <dgm:pt modelId="{8154AE35-FFDC-4EEB-A3BE-1559AA86AE59}" type="pres">
      <dgm:prSet presAssocID="{0FDA2888-B9C8-4668-ACD6-07792CBDA9E2}" presName="sibTrans" presStyleLbl="sibTrans2D1" presStyleIdx="1" presStyleCnt="3" custAng="55367" custLinFactNeighborX="-7136" custLinFactNeighborY="-14746"/>
      <dgm:spPr/>
    </dgm:pt>
    <dgm:pt modelId="{73B9610D-94C3-42AF-9120-F5CBD2C2F486}" type="pres">
      <dgm:prSet presAssocID="{0FDA2888-B9C8-4668-ACD6-07792CBDA9E2}" presName="connTx" presStyleLbl="sibTrans2D1" presStyleIdx="1" presStyleCnt="3"/>
      <dgm:spPr/>
    </dgm:pt>
    <dgm:pt modelId="{8A8B56BF-5CE3-429D-BB78-DF012E01BFDB}" type="pres">
      <dgm:prSet presAssocID="{8FAC103B-27BF-44A6-A23F-E87F6BD97DFB}" presName="composite" presStyleCnt="0"/>
      <dgm:spPr/>
    </dgm:pt>
    <dgm:pt modelId="{108FB306-2453-4A33-8FAD-D3094E519009}" type="pres">
      <dgm:prSet presAssocID="{8FAC103B-27BF-44A6-A23F-E87F6BD97DFB}" presName="imagSh" presStyleLbl="bgImgPlace1" presStyleIdx="2" presStyleCnt="4" custLinFactNeighborX="14799" custLinFactNeighborY="-54940"/>
      <dgm:spPr>
        <a:solidFill>
          <a:srgbClr val="C9B63D"/>
        </a:solidFill>
      </dgm:spPr>
    </dgm:pt>
    <dgm:pt modelId="{A26C8537-90D4-4CAC-8AF0-34F9D3216D1A}" type="pres">
      <dgm:prSet presAssocID="{8FAC103B-27BF-44A6-A23F-E87F6BD97DFB}" presName="txNode" presStyleLbl="node1" presStyleIdx="2" presStyleCnt="4" custScaleX="149427" custScaleY="129397" custLinFactNeighborX="0" custLinFactNeighborY="-26323">
        <dgm:presLayoutVars>
          <dgm:bulletEnabled val="1"/>
        </dgm:presLayoutVars>
      </dgm:prSet>
      <dgm:spPr/>
    </dgm:pt>
    <dgm:pt modelId="{1023CE8D-FE61-4C40-9671-E20C57DBB0E9}" type="pres">
      <dgm:prSet presAssocID="{07CDC695-7132-47D3-9918-F1433ED8679F}" presName="sibTrans" presStyleLbl="sibTrans2D1" presStyleIdx="2" presStyleCnt="3" custAng="21579098" custScaleX="174118" custLinFactNeighborX="-6310" custLinFactNeighborY="-31946"/>
      <dgm:spPr/>
    </dgm:pt>
    <dgm:pt modelId="{C7380F7C-3EE1-4041-BD23-7F648583680C}" type="pres">
      <dgm:prSet presAssocID="{07CDC695-7132-47D3-9918-F1433ED8679F}" presName="connTx" presStyleLbl="sibTrans2D1" presStyleIdx="2" presStyleCnt="3"/>
      <dgm:spPr/>
    </dgm:pt>
    <dgm:pt modelId="{D3A6A9C6-431A-4908-910F-CD4DD536A7A5}" type="pres">
      <dgm:prSet presAssocID="{EDFCDB09-825F-49B0-9E9C-3969184A5CE5}" presName="composite" presStyleCnt="0"/>
      <dgm:spPr/>
    </dgm:pt>
    <dgm:pt modelId="{E85AE843-9587-4E39-8BFD-29C90F29819B}" type="pres">
      <dgm:prSet presAssocID="{EDFCDB09-825F-49B0-9E9C-3969184A5CE5}" presName="imagSh" presStyleLbl="bgImgPlace1" presStyleIdx="3" presStyleCnt="4" custLinFactNeighborX="-1504" custLinFactNeighborY="-30489"/>
      <dgm:spPr>
        <a:solidFill>
          <a:srgbClr val="C9B63D"/>
        </a:solidFill>
      </dgm:spPr>
    </dgm:pt>
    <dgm:pt modelId="{499C4965-3A34-48C8-AECC-AC495E2156B1}" type="pres">
      <dgm:prSet presAssocID="{EDFCDB09-825F-49B0-9E9C-3969184A5CE5}" presName="txNode" presStyleLbl="node1" presStyleIdx="3" presStyleCnt="4" custScaleX="397831" custScaleY="265853" custLinFactNeighborX="139" custLinFactNeighborY="68757">
        <dgm:presLayoutVars>
          <dgm:bulletEnabled val="1"/>
        </dgm:presLayoutVars>
      </dgm:prSet>
      <dgm:spPr/>
    </dgm:pt>
  </dgm:ptLst>
  <dgm:cxnLst>
    <dgm:cxn modelId="{3AAFB719-BDE4-4C20-8DD8-96488C3D755E}" type="presOf" srcId="{9E6835C7-467B-421F-B99A-630B2D8131C7}" destId="{499C4965-3A34-48C8-AECC-AC495E2156B1}" srcOrd="0" destOrd="5" presId="urn:microsoft.com/office/officeart/2005/8/layout/hProcess10"/>
    <dgm:cxn modelId="{6A7B5834-A781-44E8-A44F-68B4248C3119}" type="presOf" srcId="{EDFCDB09-825F-49B0-9E9C-3969184A5CE5}" destId="{499C4965-3A34-48C8-AECC-AC495E2156B1}" srcOrd="0" destOrd="0" presId="urn:microsoft.com/office/officeart/2005/8/layout/hProcess10"/>
    <dgm:cxn modelId="{9CF6CF36-D68D-497C-A02B-8F716E04FB51}" type="presOf" srcId="{7A1351CB-1662-47E7-9733-22A509B8DE53}" destId="{499C4965-3A34-48C8-AECC-AC495E2156B1}" srcOrd="0" destOrd="3" presId="urn:microsoft.com/office/officeart/2005/8/layout/hProcess10"/>
    <dgm:cxn modelId="{D17B6737-5C63-4E7D-9B6D-8E7E6A067D4F}" type="presOf" srcId="{677B1F11-566B-4160-9A9A-C661411C0A66}" destId="{5D33EB51-B092-4CB7-841B-C017983E3019}" srcOrd="0" destOrd="0" presId="urn:microsoft.com/office/officeart/2005/8/layout/hProcess10"/>
    <dgm:cxn modelId="{A2181B39-D87F-4030-AA77-F3F67DC1A9AD}" type="presOf" srcId="{9F5A5ECA-6E43-44E9-94B8-1B76DB08CFEB}" destId="{499C4965-3A34-48C8-AECC-AC495E2156B1}" srcOrd="0" destOrd="7" presId="urn:microsoft.com/office/officeart/2005/8/layout/hProcess10"/>
    <dgm:cxn modelId="{AC18DD3B-C45A-42FD-B996-89EA9468A7C6}" type="presOf" srcId="{246DB277-D9A6-4CAF-875B-FBFA8966734E}" destId="{8B8DF2F6-6685-4D2B-871A-D0844C952D47}" srcOrd="1" destOrd="0" presId="urn:microsoft.com/office/officeart/2005/8/layout/hProcess10"/>
    <dgm:cxn modelId="{1ABE6A40-BC87-4F64-934F-D962C9E789D6}" type="presOf" srcId="{07CDC695-7132-47D3-9918-F1433ED8679F}" destId="{1023CE8D-FE61-4C40-9671-E20C57DBB0E9}" srcOrd="0" destOrd="0" presId="urn:microsoft.com/office/officeart/2005/8/layout/hProcess10"/>
    <dgm:cxn modelId="{7D3BB045-B537-41BF-8D41-225298E6956B}" type="presOf" srcId="{FFB61D2F-266D-4B94-AE81-EFD5D727E840}" destId="{499C4965-3A34-48C8-AECC-AC495E2156B1}" srcOrd="0" destOrd="1" presId="urn:microsoft.com/office/officeart/2005/8/layout/hProcess10"/>
    <dgm:cxn modelId="{A39A4B47-4919-49E9-B940-4569CEFE20DE}" type="presOf" srcId="{B9F2C75A-7689-44C2-91BE-68C62F9C35C2}" destId="{499C4965-3A34-48C8-AECC-AC495E2156B1}" srcOrd="0" destOrd="8" presId="urn:microsoft.com/office/officeart/2005/8/layout/hProcess10"/>
    <dgm:cxn modelId="{3F83DA69-BC9C-4748-A508-25498D9ED940}" srcId="{18BD0EA2-3CC5-4BEA-B93B-CB61CBE7F785}" destId="{8FAC103B-27BF-44A6-A23F-E87F6BD97DFB}" srcOrd="2" destOrd="0" parTransId="{ACD328ED-323D-4D5B-B083-4680231FFC2F}" sibTransId="{07CDC695-7132-47D3-9918-F1433ED8679F}"/>
    <dgm:cxn modelId="{EBC1D94C-671E-4960-951B-790248D5D477}" type="presOf" srcId="{0FDA2888-B9C8-4668-ACD6-07792CBDA9E2}" destId="{73B9610D-94C3-42AF-9120-F5CBD2C2F486}" srcOrd="1" destOrd="0" presId="urn:microsoft.com/office/officeart/2005/8/layout/hProcess10"/>
    <dgm:cxn modelId="{26C76675-4219-46E2-8126-AC3BA3EBC309}" srcId="{EDFCDB09-825F-49B0-9E9C-3969184A5CE5}" destId="{B9F2C75A-7689-44C2-91BE-68C62F9C35C2}" srcOrd="6" destOrd="0" parTransId="{96AB950B-CEAB-4E03-925A-7DE59CC2D13B}" sibTransId="{253F34D5-1F5E-4401-B3BF-BFF53E884957}"/>
    <dgm:cxn modelId="{29590D7A-EFB7-4B35-9AC0-AECAF455B07C}" srcId="{EDFCDB09-825F-49B0-9E9C-3969184A5CE5}" destId="{9F5A5ECA-6E43-44E9-94B8-1B76DB08CFEB}" srcOrd="5" destOrd="0" parTransId="{2481C43A-112E-401E-A160-70C57AFADB46}" sibTransId="{30F89D9F-EF9F-4708-8910-093488EC51DB}"/>
    <dgm:cxn modelId="{0910007E-79E0-4556-9A9E-EDF67F898600}" srcId="{7A1351CB-1662-47E7-9733-22A509B8DE53}" destId="{130E7B4A-4E6C-409C-BC04-7D08920D4D17}" srcOrd="0" destOrd="0" parTransId="{6EE9D042-1A1C-4B38-AF0A-4BAB79E8FAA7}" sibTransId="{53D5C415-8BB3-46AC-9564-8CE9FF2AAF64}"/>
    <dgm:cxn modelId="{B421F87E-6CEE-4835-8CA0-622C9705148F}" type="presOf" srcId="{130E7B4A-4E6C-409C-BC04-7D08920D4D17}" destId="{499C4965-3A34-48C8-AECC-AC495E2156B1}" srcOrd="0" destOrd="4" presId="urn:microsoft.com/office/officeart/2005/8/layout/hProcess10"/>
    <dgm:cxn modelId="{788D1F83-8A56-47CF-9D2E-5330DF11B449}" srcId="{EDFCDB09-825F-49B0-9E9C-3969184A5CE5}" destId="{D2440C34-D6DB-43C6-A1DD-3EAC4EBDDC8B}" srcOrd="4" destOrd="0" parTransId="{2F34E216-7203-49B2-95F6-D58F74FF8CC5}" sibTransId="{B39A4D5A-3B1F-4DAA-BF7A-CC0F5F8C7AED}"/>
    <dgm:cxn modelId="{7DAC7084-831B-4644-A69E-E265E20A8BD7}" type="presOf" srcId="{0FDA2888-B9C8-4668-ACD6-07792CBDA9E2}" destId="{8154AE35-FFDC-4EEB-A3BE-1559AA86AE59}" srcOrd="0" destOrd="0" presId="urn:microsoft.com/office/officeart/2005/8/layout/hProcess10"/>
    <dgm:cxn modelId="{58828084-7CB5-4959-AA62-40D541DBD8A4}" srcId="{EDFCDB09-825F-49B0-9E9C-3969184A5CE5}" destId="{7A1351CB-1662-47E7-9733-22A509B8DE53}" srcOrd="2" destOrd="0" parTransId="{FF0F2191-E3B2-4125-93F9-F048AEE847A7}" sibTransId="{B4859601-2EAE-4BDC-9FAD-8AB96C5DC3B3}"/>
    <dgm:cxn modelId="{7121FF8B-AFB6-4905-A52D-039BDAA6C2AB}" srcId="{EDFCDB09-825F-49B0-9E9C-3969184A5CE5}" destId="{9E6835C7-467B-421F-B99A-630B2D8131C7}" srcOrd="3" destOrd="0" parTransId="{8F95DD14-1466-4129-ABFA-147547B43E25}" sibTransId="{E403B757-A8E5-4E46-B1CB-598BEDDEFD58}"/>
    <dgm:cxn modelId="{67B8A899-DF6A-4D66-8BBD-A955D698799E}" type="presOf" srcId="{BDCBFD9A-9B83-4A75-BC7E-EDE753D3E36E}" destId="{499C4965-3A34-48C8-AECC-AC495E2156B1}" srcOrd="0" destOrd="2" presId="urn:microsoft.com/office/officeart/2005/8/layout/hProcess10"/>
    <dgm:cxn modelId="{CE46C8AB-4F2C-40D2-A656-BB2A9AE11DA7}" type="presOf" srcId="{18BD0EA2-3CC5-4BEA-B93B-CB61CBE7F785}" destId="{C2503A34-DA44-4C49-898D-C67A414D41BF}" srcOrd="0" destOrd="0" presId="urn:microsoft.com/office/officeart/2005/8/layout/hProcess10"/>
    <dgm:cxn modelId="{C03007AC-F9FE-4958-B9EC-99BD986D52BB}" type="presOf" srcId="{246DB277-D9A6-4CAF-875B-FBFA8966734E}" destId="{45DB018E-EA46-4578-B32E-E75A9E3584EA}" srcOrd="0" destOrd="0" presId="urn:microsoft.com/office/officeart/2005/8/layout/hProcess10"/>
    <dgm:cxn modelId="{C88DCBAE-A647-4A00-B524-B15DFEC5B301}" type="presOf" srcId="{D2440C34-D6DB-43C6-A1DD-3EAC4EBDDC8B}" destId="{499C4965-3A34-48C8-AECC-AC495E2156B1}" srcOrd="0" destOrd="6" presId="urn:microsoft.com/office/officeart/2005/8/layout/hProcess10"/>
    <dgm:cxn modelId="{4151B7B3-F20A-4EFF-BC28-6E6B18FDFDC1}" type="presOf" srcId="{19F2F2F4-AA42-46C7-B260-A3B623028AC0}" destId="{B51F68BC-80D5-4EF1-B218-012765B5CA8E}" srcOrd="0" destOrd="0" presId="urn:microsoft.com/office/officeart/2005/8/layout/hProcess10"/>
    <dgm:cxn modelId="{F6728DC9-E279-4F65-8A3F-458029BD9C06}" srcId="{EDFCDB09-825F-49B0-9E9C-3969184A5CE5}" destId="{BDCBFD9A-9B83-4A75-BC7E-EDE753D3E36E}" srcOrd="1" destOrd="0" parTransId="{74DD84A6-31B1-48E2-A629-6B22D5996BA6}" sibTransId="{60020E99-0F64-484A-ABA7-EA604AB3AD33}"/>
    <dgm:cxn modelId="{0CED86D1-49C9-4D8E-937E-E16F6F130A7B}" srcId="{18BD0EA2-3CC5-4BEA-B93B-CB61CBE7F785}" destId="{677B1F11-566B-4160-9A9A-C661411C0A66}" srcOrd="1" destOrd="0" parTransId="{81D65404-C796-4BB2-BA8B-48506C826775}" sibTransId="{0FDA2888-B9C8-4668-ACD6-07792CBDA9E2}"/>
    <dgm:cxn modelId="{200E74D2-3BED-4966-8EDD-BFBAF26A8CDF}" srcId="{EDFCDB09-825F-49B0-9E9C-3969184A5CE5}" destId="{FFB61D2F-266D-4B94-AE81-EFD5D727E840}" srcOrd="0" destOrd="0" parTransId="{DC295F4A-52E4-408C-87B6-E2D30C2A1400}" sibTransId="{999328B5-CD7A-4C1B-84B1-08DC71D54E93}"/>
    <dgm:cxn modelId="{327414DE-4516-4CA9-BC29-06F4E62626D0}" type="presOf" srcId="{07CDC695-7132-47D3-9918-F1433ED8679F}" destId="{C7380F7C-3EE1-4041-BD23-7F648583680C}" srcOrd="1" destOrd="0" presId="urn:microsoft.com/office/officeart/2005/8/layout/hProcess10"/>
    <dgm:cxn modelId="{CCF165E4-376A-4C51-A6AB-A82BE94A9EF9}" type="presOf" srcId="{8FAC103B-27BF-44A6-A23F-E87F6BD97DFB}" destId="{A26C8537-90D4-4CAC-8AF0-34F9D3216D1A}" srcOrd="0" destOrd="0" presId="urn:microsoft.com/office/officeart/2005/8/layout/hProcess10"/>
    <dgm:cxn modelId="{2125C7E7-0F72-4C1E-8415-36080813564B}" srcId="{18BD0EA2-3CC5-4BEA-B93B-CB61CBE7F785}" destId="{EDFCDB09-825F-49B0-9E9C-3969184A5CE5}" srcOrd="3" destOrd="0" parTransId="{5C1712D0-D6AF-4655-83A7-7489A2C33A6A}" sibTransId="{8B2E1E57-F9E2-49A0-AA37-2C05CF7B8326}"/>
    <dgm:cxn modelId="{6F525DF5-200F-41A2-83A0-FB171B8E51C5}" srcId="{18BD0EA2-3CC5-4BEA-B93B-CB61CBE7F785}" destId="{19F2F2F4-AA42-46C7-B260-A3B623028AC0}" srcOrd="0" destOrd="0" parTransId="{25E6D16C-868A-441F-AB29-BE8AB0B6A331}" sibTransId="{246DB277-D9A6-4CAF-875B-FBFA8966734E}"/>
    <dgm:cxn modelId="{5F5CA1E7-57F9-4C4D-B5C8-CA591E1D54E8}" type="presParOf" srcId="{C2503A34-DA44-4C49-898D-C67A414D41BF}" destId="{EE43F5AB-3869-42AE-B5D2-CE13B5C5B1DC}" srcOrd="0" destOrd="0" presId="urn:microsoft.com/office/officeart/2005/8/layout/hProcess10"/>
    <dgm:cxn modelId="{93BF806A-42CE-420F-89B7-DA6D291FC4A7}" type="presParOf" srcId="{EE43F5AB-3869-42AE-B5D2-CE13B5C5B1DC}" destId="{EC0A6E12-D435-4789-A27D-B15F2ED155B8}" srcOrd="0" destOrd="0" presId="urn:microsoft.com/office/officeart/2005/8/layout/hProcess10"/>
    <dgm:cxn modelId="{87FF7D5D-C2EF-48E2-8858-E6B6BCB39335}" type="presParOf" srcId="{EE43F5AB-3869-42AE-B5D2-CE13B5C5B1DC}" destId="{B51F68BC-80D5-4EF1-B218-012765B5CA8E}" srcOrd="1" destOrd="0" presId="urn:microsoft.com/office/officeart/2005/8/layout/hProcess10"/>
    <dgm:cxn modelId="{6D43D6AD-843D-4988-926B-E346D2CB3677}" type="presParOf" srcId="{C2503A34-DA44-4C49-898D-C67A414D41BF}" destId="{45DB018E-EA46-4578-B32E-E75A9E3584EA}" srcOrd="1" destOrd="0" presId="urn:microsoft.com/office/officeart/2005/8/layout/hProcess10"/>
    <dgm:cxn modelId="{1FC9B772-6D59-4A3F-BAFA-3B94569FE9E4}" type="presParOf" srcId="{45DB018E-EA46-4578-B32E-E75A9E3584EA}" destId="{8B8DF2F6-6685-4D2B-871A-D0844C952D47}" srcOrd="0" destOrd="0" presId="urn:microsoft.com/office/officeart/2005/8/layout/hProcess10"/>
    <dgm:cxn modelId="{FAF41D1D-AB76-434C-8839-CDBEF231F7CA}" type="presParOf" srcId="{C2503A34-DA44-4C49-898D-C67A414D41BF}" destId="{F6F8A1C6-5297-4843-B182-9ABE36E29BFC}" srcOrd="2" destOrd="0" presId="urn:microsoft.com/office/officeart/2005/8/layout/hProcess10"/>
    <dgm:cxn modelId="{CF9ABECA-FC85-4CD7-8E4C-98FA173C5CBB}" type="presParOf" srcId="{F6F8A1C6-5297-4843-B182-9ABE36E29BFC}" destId="{1E50649D-AFBA-48D8-95FE-DDD1B45D3910}" srcOrd="0" destOrd="0" presId="urn:microsoft.com/office/officeart/2005/8/layout/hProcess10"/>
    <dgm:cxn modelId="{092A7A05-65F6-4C6B-A10D-C223AD833967}" type="presParOf" srcId="{F6F8A1C6-5297-4843-B182-9ABE36E29BFC}" destId="{5D33EB51-B092-4CB7-841B-C017983E3019}" srcOrd="1" destOrd="0" presId="urn:microsoft.com/office/officeart/2005/8/layout/hProcess10"/>
    <dgm:cxn modelId="{41FEFE24-7934-4877-A32B-15A78C2CD501}" type="presParOf" srcId="{C2503A34-DA44-4C49-898D-C67A414D41BF}" destId="{8154AE35-FFDC-4EEB-A3BE-1559AA86AE59}" srcOrd="3" destOrd="0" presId="urn:microsoft.com/office/officeart/2005/8/layout/hProcess10"/>
    <dgm:cxn modelId="{43180DA7-E32D-4A83-BC81-4A48ADBC454E}" type="presParOf" srcId="{8154AE35-FFDC-4EEB-A3BE-1559AA86AE59}" destId="{73B9610D-94C3-42AF-9120-F5CBD2C2F486}" srcOrd="0" destOrd="0" presId="urn:microsoft.com/office/officeart/2005/8/layout/hProcess10"/>
    <dgm:cxn modelId="{F9C5C7EF-2EC6-4D0C-B67D-3E5AB6CA4331}" type="presParOf" srcId="{C2503A34-DA44-4C49-898D-C67A414D41BF}" destId="{8A8B56BF-5CE3-429D-BB78-DF012E01BFDB}" srcOrd="4" destOrd="0" presId="urn:microsoft.com/office/officeart/2005/8/layout/hProcess10"/>
    <dgm:cxn modelId="{DB1849DD-1F8E-4949-8608-196037AF8B93}" type="presParOf" srcId="{8A8B56BF-5CE3-429D-BB78-DF012E01BFDB}" destId="{108FB306-2453-4A33-8FAD-D3094E519009}" srcOrd="0" destOrd="0" presId="urn:microsoft.com/office/officeart/2005/8/layout/hProcess10"/>
    <dgm:cxn modelId="{B5D0FCB7-8779-4131-B7B5-2DDB6BE54ECF}" type="presParOf" srcId="{8A8B56BF-5CE3-429D-BB78-DF012E01BFDB}" destId="{A26C8537-90D4-4CAC-8AF0-34F9D3216D1A}" srcOrd="1" destOrd="0" presId="urn:microsoft.com/office/officeart/2005/8/layout/hProcess10"/>
    <dgm:cxn modelId="{E5447705-A082-4078-8287-645BF56EDFB5}" type="presParOf" srcId="{C2503A34-DA44-4C49-898D-C67A414D41BF}" destId="{1023CE8D-FE61-4C40-9671-E20C57DBB0E9}" srcOrd="5" destOrd="0" presId="urn:microsoft.com/office/officeart/2005/8/layout/hProcess10"/>
    <dgm:cxn modelId="{EDEAB7E8-7617-4593-BACC-3C94C557B188}" type="presParOf" srcId="{1023CE8D-FE61-4C40-9671-E20C57DBB0E9}" destId="{C7380F7C-3EE1-4041-BD23-7F648583680C}" srcOrd="0" destOrd="0" presId="urn:microsoft.com/office/officeart/2005/8/layout/hProcess10"/>
    <dgm:cxn modelId="{B6963B79-7DF0-4CC1-A11B-7EDF0168F212}" type="presParOf" srcId="{C2503A34-DA44-4C49-898D-C67A414D41BF}" destId="{D3A6A9C6-431A-4908-910F-CD4DD536A7A5}" srcOrd="6" destOrd="0" presId="urn:microsoft.com/office/officeart/2005/8/layout/hProcess10"/>
    <dgm:cxn modelId="{B7353162-7662-4989-8AE6-35EDDE709964}" type="presParOf" srcId="{D3A6A9C6-431A-4908-910F-CD4DD536A7A5}" destId="{E85AE843-9587-4E39-8BFD-29C90F29819B}" srcOrd="0" destOrd="0" presId="urn:microsoft.com/office/officeart/2005/8/layout/hProcess10"/>
    <dgm:cxn modelId="{E5F4AC63-F475-4C3F-8FEA-4B2D633C7531}" type="presParOf" srcId="{D3A6A9C6-431A-4908-910F-CD4DD536A7A5}" destId="{499C4965-3A34-48C8-AECC-AC495E2156B1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A6E12-D435-4789-A27D-B15F2ED155B8}">
      <dsp:nvSpPr>
        <dsp:cNvPr id="0" name=""/>
        <dsp:cNvSpPr/>
      </dsp:nvSpPr>
      <dsp:spPr>
        <a:xfrm>
          <a:off x="86279" y="654627"/>
          <a:ext cx="1211425" cy="1211425"/>
        </a:xfrm>
        <a:prstGeom prst="roundRect">
          <a:avLst>
            <a:gd name="adj" fmla="val 10000"/>
          </a:avLst>
        </a:prstGeom>
        <a:solidFill>
          <a:srgbClr val="C9B63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F68BC-80D5-4EF1-B218-012765B5CA8E}">
      <dsp:nvSpPr>
        <dsp:cNvPr id="0" name=""/>
        <dsp:cNvSpPr/>
      </dsp:nvSpPr>
      <dsp:spPr>
        <a:xfrm>
          <a:off x="0" y="1513473"/>
          <a:ext cx="1558050" cy="1567548"/>
        </a:xfrm>
        <a:prstGeom prst="roundRect">
          <a:avLst>
            <a:gd name="adj" fmla="val 10000"/>
          </a:avLst>
        </a:prstGeom>
        <a:solidFill>
          <a:srgbClr val="95B2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24.03.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Par pirmsskolas izglītības procesu ĀVS </a:t>
          </a:r>
        </a:p>
      </dsp:txBody>
      <dsp:txXfrm>
        <a:off x="45634" y="1559107"/>
        <a:ext cx="1466782" cy="1476280"/>
      </dsp:txXfrm>
    </dsp:sp>
    <dsp:sp modelId="{45DB018E-EA46-4578-B32E-E75A9E3584EA}">
      <dsp:nvSpPr>
        <dsp:cNvPr id="0" name=""/>
        <dsp:cNvSpPr/>
      </dsp:nvSpPr>
      <dsp:spPr>
        <a:xfrm>
          <a:off x="1635597" y="1114793"/>
          <a:ext cx="347447" cy="291088"/>
        </a:xfrm>
        <a:prstGeom prst="rightArrow">
          <a:avLst>
            <a:gd name="adj1" fmla="val 60000"/>
            <a:gd name="adj2" fmla="val 50000"/>
          </a:avLst>
        </a:prstGeom>
        <a:solidFill>
          <a:srgbClr val="C9B63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>
        <a:off x="1635597" y="1173011"/>
        <a:ext cx="260121" cy="174652"/>
      </dsp:txXfrm>
    </dsp:sp>
    <dsp:sp modelId="{1E50649D-AFBA-48D8-95FE-DDD1B45D3910}">
      <dsp:nvSpPr>
        <dsp:cNvPr id="0" name=""/>
        <dsp:cNvSpPr/>
      </dsp:nvSpPr>
      <dsp:spPr>
        <a:xfrm>
          <a:off x="2290411" y="654627"/>
          <a:ext cx="1211425" cy="1211425"/>
        </a:xfrm>
        <a:prstGeom prst="roundRect">
          <a:avLst>
            <a:gd name="adj" fmla="val 10000"/>
          </a:avLst>
        </a:prstGeom>
        <a:solidFill>
          <a:srgbClr val="C9B63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3EB51-B092-4CB7-841B-C017983E3019}">
      <dsp:nvSpPr>
        <dsp:cNvPr id="0" name=""/>
        <dsp:cNvSpPr/>
      </dsp:nvSpPr>
      <dsp:spPr>
        <a:xfrm>
          <a:off x="2028938" y="1513473"/>
          <a:ext cx="1734373" cy="1567548"/>
        </a:xfrm>
        <a:prstGeom prst="roundRect">
          <a:avLst>
            <a:gd name="adj" fmla="val 10000"/>
          </a:avLst>
        </a:prstGeom>
        <a:solidFill>
          <a:srgbClr val="95B2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22.06.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Par «Ūbeļu iela 18» iegādi </a:t>
          </a:r>
        </a:p>
      </dsp:txBody>
      <dsp:txXfrm>
        <a:off x="2074850" y="1559385"/>
        <a:ext cx="1642549" cy="1475724"/>
      </dsp:txXfrm>
    </dsp:sp>
    <dsp:sp modelId="{8154AE35-FFDC-4EEB-A3BE-1559AA86AE59}">
      <dsp:nvSpPr>
        <dsp:cNvPr id="0" name=""/>
        <dsp:cNvSpPr/>
      </dsp:nvSpPr>
      <dsp:spPr>
        <a:xfrm rot="21600000">
          <a:off x="3838736" y="1053349"/>
          <a:ext cx="362864" cy="291088"/>
        </a:xfrm>
        <a:prstGeom prst="rightArrow">
          <a:avLst>
            <a:gd name="adj1" fmla="val 60000"/>
            <a:gd name="adj2" fmla="val 50000"/>
          </a:avLst>
        </a:prstGeom>
        <a:solidFill>
          <a:srgbClr val="C9B63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 rot="-21600000">
        <a:off x="3838736" y="1111567"/>
        <a:ext cx="275538" cy="174652"/>
      </dsp:txXfrm>
    </dsp:sp>
    <dsp:sp modelId="{108FB306-2453-4A33-8FAD-D3094E519009}">
      <dsp:nvSpPr>
        <dsp:cNvPr id="0" name=""/>
        <dsp:cNvSpPr/>
      </dsp:nvSpPr>
      <dsp:spPr>
        <a:xfrm>
          <a:off x="4538457" y="618417"/>
          <a:ext cx="1211425" cy="1211425"/>
        </a:xfrm>
        <a:prstGeom prst="roundRect">
          <a:avLst>
            <a:gd name="adj" fmla="val 10000"/>
          </a:avLst>
        </a:prstGeom>
        <a:solidFill>
          <a:srgbClr val="C9B63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6C8537-90D4-4CAC-8AF0-34F9D3216D1A}">
      <dsp:nvSpPr>
        <dsp:cNvPr id="0" name=""/>
        <dsp:cNvSpPr/>
      </dsp:nvSpPr>
      <dsp:spPr>
        <a:xfrm>
          <a:off x="4257001" y="1513885"/>
          <a:ext cx="1810197" cy="1567548"/>
        </a:xfrm>
        <a:prstGeom prst="roundRect">
          <a:avLst>
            <a:gd name="adj" fmla="val 10000"/>
          </a:avLst>
        </a:prstGeom>
        <a:solidFill>
          <a:srgbClr val="95B2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28.12.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Par jaunas pašvaldības izglītības iestādes izveidi </a:t>
          </a:r>
        </a:p>
      </dsp:txBody>
      <dsp:txXfrm>
        <a:off x="4302913" y="1559797"/>
        <a:ext cx="1718373" cy="1475724"/>
      </dsp:txXfrm>
    </dsp:sp>
    <dsp:sp modelId="{1023CE8D-FE61-4C40-9671-E20C57DBB0E9}">
      <dsp:nvSpPr>
        <dsp:cNvPr id="0" name=""/>
        <dsp:cNvSpPr/>
      </dsp:nvSpPr>
      <dsp:spPr>
        <a:xfrm>
          <a:off x="6220690" y="996860"/>
          <a:ext cx="1447617" cy="291088"/>
        </a:xfrm>
        <a:prstGeom prst="rightArrow">
          <a:avLst>
            <a:gd name="adj1" fmla="val 60000"/>
            <a:gd name="adj2" fmla="val 50000"/>
          </a:avLst>
        </a:prstGeom>
        <a:solidFill>
          <a:srgbClr val="C9B63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 dirty="0"/>
        </a:p>
      </dsp:txBody>
      <dsp:txXfrm>
        <a:off x="6220690" y="1055078"/>
        <a:ext cx="1360291" cy="174652"/>
      </dsp:txXfrm>
    </dsp:sp>
    <dsp:sp modelId="{E85AE843-9587-4E39-8BFD-29C90F29819B}">
      <dsp:nvSpPr>
        <dsp:cNvPr id="0" name=""/>
        <dsp:cNvSpPr/>
      </dsp:nvSpPr>
      <dsp:spPr>
        <a:xfrm>
          <a:off x="8125268" y="640226"/>
          <a:ext cx="1211425" cy="1211425"/>
        </a:xfrm>
        <a:prstGeom prst="roundRect">
          <a:avLst>
            <a:gd name="adj" fmla="val 10000"/>
          </a:avLst>
        </a:prstGeom>
        <a:solidFill>
          <a:srgbClr val="C9B63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9C4965-3A34-48C8-AECC-AC495E2156B1}">
      <dsp:nvSpPr>
        <dsp:cNvPr id="0" name=""/>
        <dsp:cNvSpPr/>
      </dsp:nvSpPr>
      <dsp:spPr>
        <a:xfrm>
          <a:off x="6538380" y="1463681"/>
          <a:ext cx="4819426" cy="3220611"/>
        </a:xfrm>
        <a:prstGeom prst="roundRect">
          <a:avLst>
            <a:gd name="adj" fmla="val 10000"/>
          </a:avLst>
        </a:prstGeom>
        <a:solidFill>
          <a:srgbClr val="95B2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9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22.03.	  Par jaunu pašvaldības izglītības iestāžu izveidi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26.07.   Par </a:t>
          </a:r>
          <a:r>
            <a:rPr lang="lv-LV" sz="1600" kern="1200" dirty="0" err="1"/>
            <a:t>Krastupes</a:t>
          </a:r>
          <a:r>
            <a:rPr lang="lv-LV" sz="1600" kern="1200" dirty="0"/>
            <a:t> ielas pārbūvi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23.07.   Par «Ūbeļu iela 18A»  (</a:t>
          </a:r>
          <a:r>
            <a:rPr lang="lv-LV" sz="1600" kern="1200" dirty="0" err="1"/>
            <a:t>Krastupes</a:t>
          </a:r>
          <a:r>
            <a:rPr lang="lv-LV" sz="1600" kern="1200" dirty="0"/>
            <a:t> iela 22)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	  	  iegādi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26.10.   Par «Ūbeļu iela 18» un «Ūbeļu iela 18A» 	     	   apvienošanu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23.11.   Par dalību SAM 4.2.1.7. programmā   	   	  (pieteikuma iesniegšana CFLA līdz 15.12.)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23.11.   Par pašvaldības jaunas izglītības iestādes    	   izveidi 1.-9.klasei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28.12.   Par «Liepnieki» iegādi </a:t>
          </a:r>
        </a:p>
      </dsp:txBody>
      <dsp:txXfrm>
        <a:off x="6632708" y="1558009"/>
        <a:ext cx="4630770" cy="3031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25B2CF-31F3-4A3A-AE50-B70CAD98A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AD9B0-810D-43D0-A495-ADD166AC75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975B08-CC19-44CA-85EB-1585BA64692E}" type="datetimeFigureOut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D974CE-A9F8-4699-9557-9735D6A45D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FA1BA77-E4FD-4DF5-BBF6-05D3A2ECE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EFE9-9539-4F64-990A-05F7AB0F58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666E0-8A13-44B8-83C9-D8EDBC7F9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AF71F6-6AD3-4F31-97A9-3A34FDDDDAF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AF71F6-6AD3-4F31-97A9-3A34FDDDDAF5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41647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E2A55-88F9-45D4-AF24-8A2F9FE6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AD4A7-050A-4D03-A38C-0FD17437B608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3FA10-F72E-4701-AEC9-9873B5B0D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A230C-8371-4E2E-835D-4DFEF32A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E5D4-6E23-4F9D-A249-483F508FD01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6589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78791-6627-4D6F-80D0-541D0112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D809-7D02-4DE1-A864-7AB5B8C7E2C7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D45B4-8451-4408-9A54-5403DA72E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74E2-32E0-4515-8608-E7114D3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FC63-18A4-42B0-9DA3-215127049C5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03141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FFCF2-D335-4469-8B5C-82C5AB45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B1EBC-0AAF-4F50-9FEE-C0A6E6D6B65E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04EEA-0A8A-42A0-B694-8EC5CC4E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3B797-8E3F-4017-8E2B-5B94AE6BB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EA2C-414C-4312-862D-7269EA8B9E9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371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F1222-6ED3-411A-90F0-35026099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66D6C-3049-4A58-961F-96CF383AE3EC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2D21-B3C7-43CB-9D02-CE45C148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26173-C021-4D88-AEA3-0EC27E40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10E14-9AC4-4544-A10C-62F0471382F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2049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269C-F929-40ED-B5DC-5095661E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D45F5-7739-49BB-8BCF-57473146DED4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C7198-522C-4C59-A367-E0CC0E4F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39C62-9C19-47C9-95EC-F573AADF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9F69-A8D1-47A3-9BC8-FFBA0735F7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10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8828A8-CF53-4177-91D4-5F0802BB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D44F7-CADB-4C9C-8BF7-85B0CEA9BB84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536824-C496-4EA0-9D34-9F08C752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2C35B-1BFF-45A4-8660-878D3F7C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630E-E933-4B46-902F-0D5F93AA49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973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ABBA2D-3902-453F-8408-8C259850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992E-F9D8-4B3D-AE93-9EEADE225829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ACC5699-4F17-476E-B261-CD8837926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A51D61-FAA7-4BB7-B6A0-7BE42897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C9D1-400D-4B49-A84F-51ABF26B82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0341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152F31-A63A-408F-A9ED-FC2D11BE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6862A-1682-40C0-BD69-7C88AA2AFE18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FB08992-3A90-4710-A941-BAB7D094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789618-C9E0-449D-84FC-A9AC0E44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AFD5-7F90-45B9-90EE-A4B891C1734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508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24399F7-5BE2-4FAA-BCBD-837BB609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0D6AE-8498-4A49-AE93-BA35DACAAECC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6EB718-7E50-4713-AD68-7CC16977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AA3913-A1D1-4980-AC7E-17D5AE9BF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57B6-E6A4-464A-A5E2-E5A9D944D0B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1422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7E6063-ECA6-45D5-96C4-8CB3341D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F287-C716-4132-803E-6CE790D0924D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FFBA22-C9C5-47C8-9001-E8C71BAA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2E2F79-C271-460D-A30A-8C66D513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40D5-174E-4597-855A-9963680D2D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7695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6C7292-DCA1-4470-957C-EFDEB9F7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5002-A296-47F0-9965-E161EBFD415A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7330CC-93AA-4F5F-9DD5-F9B94221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2C1864-A91F-4806-9097-68E486B4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88DF7-F671-426B-A6ED-4D450FE3EC5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276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014EBE2-1F84-498F-BED0-A549EEF7C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06653F-58E1-456F-A100-343354ADD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A67E1-A1F5-4101-AD94-DEC201E18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807728-2C76-4882-8161-8FDB35A9AF9C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642F-EBA2-499B-AEF9-A8A4B9C48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B7B8-4BEB-4791-B5E8-4634C2AFB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E66DEE-17D2-4437-A5E0-06C302F6196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18/10/relationships/comments" Target="../comments/modernComment_135_CE6571D9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A4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2CD792-B61E-4A7D-B4B7-A1F35F5F149B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TextBox 10">
            <a:extLst>
              <a:ext uri="{FF2B5EF4-FFF2-40B4-BE49-F238E27FC236}">
                <a16:creationId xmlns:a16="http://schemas.microsoft.com/office/drawing/2014/main" id="{23A450F0-8DF8-419D-87C1-6253F6B00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3491121"/>
            <a:ext cx="113792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lv-LV" altLang="lv-LV" sz="4400" b="1" dirty="0">
                <a:solidFill>
                  <a:schemeClr val="bg1"/>
                </a:solidFill>
                <a:latin typeface="Montserrat" panose="00000500000000000000" pitchFamily="50" charset="-70"/>
              </a:rPr>
              <a:t>Laika grafiks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lv-LV" altLang="lv-LV" sz="4000" b="1" dirty="0">
                <a:solidFill>
                  <a:schemeClr val="bg1"/>
                </a:solidFill>
                <a:latin typeface="Montserrat" panose="00000500000000000000" pitchFamily="50" charset="-70"/>
              </a:rPr>
              <a:t>Ziņojumam p</a:t>
            </a:r>
            <a:r>
              <a:rPr lang="lv-LV" sz="4000" b="1" dirty="0">
                <a:solidFill>
                  <a:schemeClr val="bg1"/>
                </a:solidFill>
                <a:latin typeface="Montserrat" panose="00000500000000000000" pitchFamily="50" charset="-70"/>
              </a:rPr>
              <a:t>ar izglītības infrastruktūras projektu attīstību Podniekos</a:t>
            </a:r>
            <a:endParaRPr lang="en-US" altLang="lv-LV" sz="4000" b="1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pic>
        <p:nvPicPr>
          <p:cNvPr id="4101" name="Graphic 2">
            <a:extLst>
              <a:ext uri="{FF2B5EF4-FFF2-40B4-BE49-F238E27FC236}">
                <a16:creationId xmlns:a16="http://schemas.microsoft.com/office/drawing/2014/main" id="{91C31C86-7DE1-4512-B30C-73F2CA7EE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532" y="1147762"/>
            <a:ext cx="1147762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10">
            <a:extLst>
              <a:ext uri="{FF2B5EF4-FFF2-40B4-BE49-F238E27FC236}">
                <a16:creationId xmlns:a16="http://schemas.microsoft.com/office/drawing/2014/main" id="{85723DF0-8B5F-4EDD-BDF9-28A1C722E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4432" y="2831410"/>
            <a:ext cx="22399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lv-LV" altLang="lv-LV" sz="1600" b="1" dirty="0">
                <a:solidFill>
                  <a:schemeClr val="bg1"/>
                </a:solidFill>
                <a:latin typeface="Montserrat" panose="00000500000000000000" pitchFamily="50" charset="-70"/>
              </a:rPr>
              <a:t>ĀDAŽU NOVADS</a:t>
            </a:r>
            <a:endParaRPr lang="en-US" altLang="lv-LV" sz="1600" b="1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596B6307-F20B-3727-D601-CC4A85A96121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121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Attīstības un projektu nodaļa    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|   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21.02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.20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24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F769D-B3B4-4363-A94B-C51F6CD69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Attīstības un projektu nodaļa    </a:t>
            </a:r>
            <a:r>
              <a:rPr lang="en-US" dirty="0"/>
              <a:t>|   </a:t>
            </a:r>
            <a:r>
              <a:rPr lang="lv-LV" dirty="0"/>
              <a:t>21.02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EE9CFC6-8F41-BE9A-1EE3-4B8486CB53EF}"/>
              </a:ext>
            </a:extLst>
          </p:cNvPr>
          <p:cNvSpPr txBox="1"/>
          <p:nvPr/>
        </p:nvSpPr>
        <p:spPr>
          <a:xfrm>
            <a:off x="406400" y="136525"/>
            <a:ext cx="113792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Pieņemtie lēmumi saistībā ar izglītības infrastruktūras projektu attīstību Podniekos</a:t>
            </a:r>
            <a:endParaRPr lang="en-US" sz="2800" b="1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graphicFrame>
        <p:nvGraphicFramePr>
          <p:cNvPr id="7" name="Shēma 6">
            <a:extLst>
              <a:ext uri="{FF2B5EF4-FFF2-40B4-BE49-F238E27FC236}">
                <a16:creationId xmlns:a16="http://schemas.microsoft.com/office/drawing/2014/main" id="{E6B6B404-6FEC-0379-C7A7-220F65FB22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9652013"/>
              </p:ext>
            </p:extLst>
          </p:nvPr>
        </p:nvGraphicFramePr>
        <p:xfrm>
          <a:off x="406400" y="1491917"/>
          <a:ext cx="11357809" cy="4684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D6B0538-017D-2B94-1B97-99E6CC74D7E4}"/>
              </a:ext>
            </a:extLst>
          </p:cNvPr>
          <p:cNvSpPr txBox="1"/>
          <p:nvPr/>
        </p:nvSpPr>
        <p:spPr>
          <a:xfrm>
            <a:off x="614947" y="2454442"/>
            <a:ext cx="102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9CA413-354A-3366-3085-5C6B0D2B6630}"/>
              </a:ext>
            </a:extLst>
          </p:cNvPr>
          <p:cNvSpPr txBox="1"/>
          <p:nvPr/>
        </p:nvSpPr>
        <p:spPr>
          <a:xfrm>
            <a:off x="2826084" y="2454442"/>
            <a:ext cx="102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298877-C335-67D9-2832-DA913C3F5F8E}"/>
              </a:ext>
            </a:extLst>
          </p:cNvPr>
          <p:cNvSpPr txBox="1"/>
          <p:nvPr/>
        </p:nvSpPr>
        <p:spPr>
          <a:xfrm>
            <a:off x="5037221" y="2389787"/>
            <a:ext cx="102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ABA252-A136-769C-6E39-5CF1715895EA}"/>
              </a:ext>
            </a:extLst>
          </p:cNvPr>
          <p:cNvSpPr txBox="1"/>
          <p:nvPr/>
        </p:nvSpPr>
        <p:spPr>
          <a:xfrm>
            <a:off x="8643920" y="2405829"/>
            <a:ext cx="102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46275477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F769D-B3B4-4363-A94B-C51F6CD69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Attīstības un projektu nodaļa    </a:t>
            </a:r>
            <a:r>
              <a:rPr lang="en-US" dirty="0"/>
              <a:t>|   </a:t>
            </a:r>
            <a:r>
              <a:rPr lang="lv-LV" dirty="0"/>
              <a:t>21.02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EE9CFC6-8F41-BE9A-1EE3-4B8486CB53EF}"/>
              </a:ext>
            </a:extLst>
          </p:cNvPr>
          <p:cNvSpPr txBox="1"/>
          <p:nvPr/>
        </p:nvSpPr>
        <p:spPr>
          <a:xfrm>
            <a:off x="406400" y="103021"/>
            <a:ext cx="113792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Veiktās un plānotās darbības saistībā ar izglītības infrastruktūras projektu attīstību Podniekos</a:t>
            </a:r>
            <a:endParaRPr lang="en-US" sz="2800" b="1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graphicFrame>
        <p:nvGraphicFramePr>
          <p:cNvPr id="2" name="Tabula 2">
            <a:extLst>
              <a:ext uri="{FF2B5EF4-FFF2-40B4-BE49-F238E27FC236}">
                <a16:creationId xmlns:a16="http://schemas.microsoft.com/office/drawing/2014/main" id="{347422EC-036D-99CC-6DD8-AC3A6A508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725838"/>
              </p:ext>
            </p:extLst>
          </p:nvPr>
        </p:nvGraphicFramePr>
        <p:xfrm>
          <a:off x="406400" y="1057128"/>
          <a:ext cx="11400585" cy="5273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64505">
                  <a:extLst>
                    <a:ext uri="{9D8B030D-6E8A-4147-A177-3AD203B41FA5}">
                      <a16:colId xmlns:a16="http://schemas.microsoft.com/office/drawing/2014/main" val="3328027769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3293494556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225515732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3805590024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1232921681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157162479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358142363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144761158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3362103254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4022897029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1510996565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1287605698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437434160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3782293780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788146588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27519823"/>
                    </a:ext>
                  </a:extLst>
                </a:gridCol>
                <a:gridCol w="414755">
                  <a:extLst>
                    <a:ext uri="{9D8B030D-6E8A-4147-A177-3AD203B41FA5}">
                      <a16:colId xmlns:a16="http://schemas.microsoft.com/office/drawing/2014/main" val="8038822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2000" dirty="0"/>
                        <a:t>Darbības</a:t>
                      </a:r>
                      <a:endParaRPr lang="lv-LV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800" dirty="0"/>
                        <a:t>2028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5B2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719695"/>
                  </a:ext>
                </a:extLst>
              </a:tr>
              <a:tr h="248599">
                <a:tc>
                  <a:txBody>
                    <a:bodyPr/>
                    <a:lstStyle/>
                    <a:p>
                      <a:r>
                        <a:rPr lang="lv-LV" sz="1400" b="1" dirty="0"/>
                        <a:t>Zemes iegāde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85849461"/>
                  </a:ext>
                </a:extLst>
              </a:tr>
              <a:tr h="262770">
                <a:tc>
                  <a:txBody>
                    <a:bodyPr/>
                    <a:lstStyle/>
                    <a:p>
                      <a:r>
                        <a:rPr lang="lv-LV" sz="1400" dirty="0"/>
                        <a:t>    Ūbeļu iela 18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7694043"/>
                  </a:ext>
                </a:extLst>
              </a:tr>
              <a:tr h="232557">
                <a:tc>
                  <a:txBody>
                    <a:bodyPr/>
                    <a:lstStyle/>
                    <a:p>
                      <a:r>
                        <a:rPr lang="lv-LV" sz="1400" dirty="0"/>
                        <a:t>    </a:t>
                      </a:r>
                      <a:r>
                        <a:rPr lang="lv-LV" sz="1400" dirty="0" err="1"/>
                        <a:t>Krastupes</a:t>
                      </a:r>
                      <a:r>
                        <a:rPr lang="lv-LV" sz="1400" dirty="0"/>
                        <a:t> iela 22 / Ūbeļu iela 18A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508622"/>
                  </a:ext>
                </a:extLst>
              </a:tr>
              <a:tr h="184431">
                <a:tc>
                  <a:txBody>
                    <a:bodyPr/>
                    <a:lstStyle/>
                    <a:p>
                      <a:r>
                        <a:rPr lang="lv-LV" sz="1400" dirty="0"/>
                        <a:t>    «Liepnieki»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60911854"/>
                  </a:ext>
                </a:extLst>
              </a:tr>
              <a:tr h="120262">
                <a:tc>
                  <a:txBody>
                    <a:bodyPr/>
                    <a:lstStyle/>
                    <a:p>
                      <a:r>
                        <a:rPr lang="lv-LV" sz="1400" b="1" dirty="0"/>
                        <a:t>Iepirkumi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409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Podnieku PII projektēšana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89869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/>
                        <a:t>    Podnieku PII būvniecība (</a:t>
                      </a:r>
                      <a:r>
                        <a:rPr lang="lv-LV" sz="1400" dirty="0">
                          <a:solidFill>
                            <a:srgbClr val="6F8E9F"/>
                          </a:solidFill>
                        </a:rPr>
                        <a:t>plāns</a:t>
                      </a:r>
                      <a:r>
                        <a:rPr lang="lv-LV" sz="1400" dirty="0"/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8757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/>
                        <a:t>    </a:t>
                      </a:r>
                      <a:r>
                        <a:rPr lang="lv-LV" sz="1400" dirty="0" err="1"/>
                        <a:t>Krastupes</a:t>
                      </a:r>
                      <a:r>
                        <a:rPr lang="lv-LV" sz="1400" dirty="0"/>
                        <a:t> ielas pārbūves projektēšana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62905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</a:t>
                      </a:r>
                      <a:r>
                        <a:rPr lang="lv-LV" sz="1400" dirty="0" err="1"/>
                        <a:t>Krastupes</a:t>
                      </a:r>
                      <a:r>
                        <a:rPr lang="lv-LV" sz="1400" dirty="0"/>
                        <a:t> ielas pārbūve (</a:t>
                      </a:r>
                      <a:r>
                        <a:rPr lang="lv-LV" sz="1400" dirty="0">
                          <a:solidFill>
                            <a:srgbClr val="6F8E9F"/>
                          </a:solidFill>
                        </a:rPr>
                        <a:t>plāns</a:t>
                      </a:r>
                      <a:r>
                        <a:rPr lang="lv-LV" sz="1400" dirty="0"/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72826773"/>
                  </a:ext>
                </a:extLst>
              </a:tr>
              <a:tr h="136304">
                <a:tc>
                  <a:txBody>
                    <a:bodyPr/>
                    <a:lstStyle/>
                    <a:p>
                      <a:r>
                        <a:rPr lang="lv-LV" sz="1400" dirty="0"/>
                        <a:t>    Pamatskolas projektēšana (</a:t>
                      </a:r>
                      <a:r>
                        <a:rPr lang="lv-LV" sz="1400" dirty="0">
                          <a:solidFill>
                            <a:srgbClr val="6F8E9F"/>
                          </a:solidFill>
                        </a:rPr>
                        <a:t>plāns</a:t>
                      </a:r>
                      <a:r>
                        <a:rPr lang="lv-LV" sz="1400" dirty="0"/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242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Pamatskolas izbūve (</a:t>
                      </a:r>
                      <a:r>
                        <a:rPr lang="lv-LV" sz="1400" dirty="0">
                          <a:solidFill>
                            <a:srgbClr val="6F8E9F"/>
                          </a:solidFill>
                        </a:rPr>
                        <a:t>plāns</a:t>
                      </a:r>
                      <a:r>
                        <a:rPr lang="lv-LV" sz="1400" dirty="0"/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4DA9C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2795736"/>
                  </a:ext>
                </a:extLst>
              </a:tr>
              <a:tr h="120262">
                <a:tc>
                  <a:txBody>
                    <a:bodyPr/>
                    <a:lstStyle/>
                    <a:p>
                      <a:r>
                        <a:rPr lang="lv-LV" sz="1400" b="1" dirty="0"/>
                        <a:t>Projekta virzība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3774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PII TEP izstrāde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76401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Pieteikuma iesniegšana CFLA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25763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CFLA lēmums par projekta apstiprināšanu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12687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400" dirty="0"/>
                        <a:t>    Pamatskolas TEP izstrāde (</a:t>
                      </a:r>
                      <a:r>
                        <a:rPr lang="lv-LV" sz="1400" dirty="0">
                          <a:solidFill>
                            <a:srgbClr val="6F8E9F"/>
                          </a:solidFill>
                        </a:rPr>
                        <a:t>plāns</a:t>
                      </a:r>
                      <a:r>
                        <a:rPr lang="lv-LV" sz="1400" dirty="0"/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9B63D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90497856"/>
                  </a:ext>
                </a:extLst>
              </a:tr>
            </a:tbl>
          </a:graphicData>
        </a:graphic>
      </p:graphicFrame>
      <p:cxnSp>
        <p:nvCxnSpPr>
          <p:cNvPr id="4" name="Taisns savienotājs 3">
            <a:extLst>
              <a:ext uri="{FF2B5EF4-FFF2-40B4-BE49-F238E27FC236}">
                <a16:creationId xmlns:a16="http://schemas.microsoft.com/office/drawing/2014/main" id="{8305B650-F538-61CE-CD26-27E9762FA8F6}"/>
              </a:ext>
            </a:extLst>
          </p:cNvPr>
          <p:cNvCxnSpPr/>
          <p:nvPr/>
        </p:nvCxnSpPr>
        <p:spPr>
          <a:xfrm>
            <a:off x="7748337" y="1459832"/>
            <a:ext cx="0" cy="48965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40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267</Words>
  <Application>Microsoft Office PowerPoint</Application>
  <PresentationFormat>Widescreen</PresentationFormat>
  <Paragraphs>52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Ginta Pavasara</dc:creator>
  <cp:lastModifiedBy>Linda Pavlovska</cp:lastModifiedBy>
  <cp:revision>116</cp:revision>
  <cp:lastPrinted>2023-10-31T17:05:54Z</cp:lastPrinted>
  <dcterms:created xsi:type="dcterms:W3CDTF">2019-01-14T18:08:04Z</dcterms:created>
  <dcterms:modified xsi:type="dcterms:W3CDTF">2024-02-20T12:22:15Z</dcterms:modified>
</cp:coreProperties>
</file>