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67" r:id="rId4"/>
    <p:sldId id="265" r:id="rId5"/>
    <p:sldId id="261" r:id="rId6"/>
    <p:sldId id="259" r:id="rId7"/>
    <p:sldId id="260" r:id="rId8"/>
    <p:sldId id="268" r:id="rId9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A1FF3-D95B-C12E-232F-DE9125CB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357DB8-F43C-09E2-5078-384BA6A59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DFA36-12A5-30A2-AA26-5E301232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B97C-78ED-2B79-F435-CBF0F073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A0AA0-B69C-DA50-F2C6-05859D09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567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1F0DF-E292-F868-1E75-7F1F33A7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17171-E775-64BD-ED54-48B562F04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03F9E-02B6-788D-2512-2D886F81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F8630-7CD4-857B-B0D3-7A1BC86C7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DA7FE-8986-A5EF-642D-5FEACD37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489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24CB46-9A02-1240-5A72-5468F4F8FF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AC04E0-6FA8-CD2F-915C-454C34B60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73236-1C73-15F2-C406-2D45D5E2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73C9D-8ED5-9C4A-CE2C-5288BA51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E0E7D-3BBA-A528-C704-5A74D4A8F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176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E0EF3-A716-74E4-A95D-B9FC97F6C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0628A-DA62-4925-1864-303A135C4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BD732-54A0-819A-ED8E-74622E36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56692-906E-9B3C-AD73-EA5B4D77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78968-5823-C8F0-5903-EBAC31E5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1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EC57-1C7E-44EA-3D26-63712024F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D2C3B-43AD-6806-6A82-1B5042318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A9AA4-8124-4672-D14C-43DD92C8C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B987-C6F1-41F1-73D0-84074021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7F690-32A5-7C3C-4370-BC09DC37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82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E7507-8FE4-76E1-BD25-B6164888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BCE91-24E0-B81E-6017-E269C1FE7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7A33DB-C3D6-930D-F0A9-1C59DD8CB8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205AE-75E5-4BB6-09D4-5D09BC651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BFD0D-4738-E85F-1CF6-D74C95C6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F8028-3982-D649-AD08-C129CC66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025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5971C-1CF2-F7C6-02B5-B2175344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83AE9-BCD9-9835-8ADF-8309A632E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E8A68-58DA-8039-B670-BA22A42F7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87B44B-4551-8458-F6E1-40826E0EB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64A5E-EDFA-DA7B-7763-C2F7694EA1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DE2484-FE63-41D5-7B93-A9600A3FE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459823-9FC7-1966-6AEA-761AC5CB6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B500A-7572-5455-5593-62181996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32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BCD7B-0381-FF1F-8B40-34E76ECE7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0E684-EFB9-F1E1-145C-88A2A8A7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27816-6DB6-A30B-DE83-5D98F656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54E97C-5B4F-1819-A238-3A8AC5C8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258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D953F0-CFD2-B238-AD23-D258E05DC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72673A-76A8-81CD-CFD3-A5DAC4A9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93F4FB-3F45-1668-6643-A46A624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619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B6403-7ADE-E1E4-D69B-A0A958CDA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977E8-E006-996C-9025-A701E63BD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765D8-2193-3666-2362-50D2D49BC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4D76B1-56D9-12DE-FF9B-F7F4BD51C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D3382-BB4B-82C2-C981-7BCD6C24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ECD3C-C4F0-23BD-73F7-7E3D3681C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376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27CFF-7CE8-F021-CDFD-BAE4B339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30105-AB48-2A59-5D6F-7F2AD0E74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F4AC3E-0C61-3819-1C47-F5592A955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28E1B-6449-C9CF-B5C9-7CED6A859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82A5E-07A1-5ADC-FB3A-24016B3F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4665D-A9AC-C586-6DF0-21F893F6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462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71DD9-DEEA-347A-65A6-94B79923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1032B-5130-CD4A-486C-F5DD8EC5F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DE775-39B0-931B-4E73-FB2DC7E4E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48257-AF30-4CE0-AC5B-9E3D53F49D0B}" type="datetimeFigureOut">
              <a:rPr lang="lv-LV" smtClean="0"/>
              <a:t>19.02.2024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7AF93-97DD-B12F-7BD4-0248CD8D9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9F7F2-BCB8-C597-BD94-4FB2FA1FC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A412-4BC3-47E6-8E6D-72E91DFCCCE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811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73017-8543-37AC-CAFD-C958E41023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Atbalsta programma «STOP 4-7»</a:t>
            </a: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intervences </a:t>
            </a:r>
            <a:r>
              <a:rPr lang="lv-LV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izvērtējums</a:t>
            </a: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67B72-7D6C-7CE9-02FF-7A430FC55D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lv-LV" sz="1600" dirty="0"/>
          </a:p>
          <a:p>
            <a:pPr algn="r"/>
            <a:endParaRPr lang="lv-LV" sz="1600" dirty="0"/>
          </a:p>
          <a:p>
            <a:pPr algn="r"/>
            <a:endParaRPr lang="lv-LV" sz="1600" dirty="0"/>
          </a:p>
          <a:p>
            <a:pPr algn="r"/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Izglītības, kultūras, sporta un sociālas komitejas sēde 07.02.2024. </a:t>
            </a:r>
          </a:p>
          <a:p>
            <a:pPr algn="r"/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Ziņotājs: Izglītības kvalitātes un satura speciāliste Lāsma Dene</a:t>
            </a:r>
          </a:p>
          <a:p>
            <a:pPr algn="r"/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lv-LV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274AF1-575A-E1FE-DCFE-F2B4C7DC2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8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D6245-5D3E-79EF-EE71-00B8DC32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programmu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8112C-3160-E310-E020-42A0B714F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Atbalsta programma ģimenēm STOP 4-7 ir m</a:t>
            </a: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ultimodāla* agrīnās intervences programma </a:t>
            </a:r>
            <a:r>
              <a:rPr lang="lv-LV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bērniem ar uzvedības problēmām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lv-LV" sz="16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 mērķis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mazināt bērnu problemātisko uzvedību, mācot vecākus pielietot pozitīvās audzināšanas principus.</a:t>
            </a:r>
          </a:p>
          <a:p>
            <a:pPr marL="0" indent="0" algn="just">
              <a:buNone/>
            </a:pPr>
            <a:endParaRPr lang="lv-LV" sz="16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Dalībnieki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bērni vecumā no 4 –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gadiem, viņu vecāki un pedagogi.</a:t>
            </a:r>
          </a:p>
          <a:p>
            <a:pPr marL="0" indent="0" algn="just">
              <a:buNone/>
            </a:pPr>
            <a:endParaRPr lang="lv-LV" sz="19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Programmu īsteno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īpaši sagatavoti speciālisti (psihologi un pedagogi) noteiktā laika periodā – apmēram divu mēnešus (10 nodarbību dienas).</a:t>
            </a:r>
            <a:endParaRPr lang="lv-LV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86968-834E-2374-5014-8BAC891B8A5F}"/>
              </a:ext>
            </a:extLst>
          </p:cNvPr>
          <p:cNvSpPr txBox="1"/>
          <p:nvPr/>
        </p:nvSpPr>
        <p:spPr>
          <a:xfrm>
            <a:off x="838200" y="6142623"/>
            <a:ext cx="1051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*</a:t>
            </a:r>
            <a:r>
              <a:rPr lang="lv-LV" sz="1600" i="1" dirty="0"/>
              <a:t>vienlaikus atsevišķās grupās īpaši sagatavoti speciālisti strādā gan ar bērnu, gan vecākiem, gan skolotājiem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206884-D60D-D43B-436D-10EB45873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080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237E-8AE6-AC91-BAB3-6CDDF543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 īstenošana Ādažu novadā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4BDE29-D67D-C8AF-9389-52D7AC282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616024"/>
              </p:ext>
            </p:extLst>
          </p:nvPr>
        </p:nvGraphicFramePr>
        <p:xfrm>
          <a:off x="838200" y="1474833"/>
          <a:ext cx="10515599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138">
                  <a:extLst>
                    <a:ext uri="{9D8B030D-6E8A-4147-A177-3AD203B41FA5}">
                      <a16:colId xmlns:a16="http://schemas.microsoft.com/office/drawing/2014/main" val="3218680832"/>
                    </a:ext>
                  </a:extLst>
                </a:gridCol>
                <a:gridCol w="8166461">
                  <a:extLst>
                    <a:ext uri="{9D8B030D-6E8A-4147-A177-3AD203B41FA5}">
                      <a16:colId xmlns:a16="http://schemas.microsoft.com/office/drawing/2014/main" val="3894787738"/>
                    </a:ext>
                  </a:extLst>
                </a:gridCol>
              </a:tblGrid>
              <a:tr h="288653">
                <a:tc>
                  <a:txBody>
                    <a:bodyPr/>
                    <a:lstStyle/>
                    <a:p>
                      <a:r>
                        <a:rPr lang="lv-LV" sz="2400" dirty="0"/>
                        <a:t>Laiks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Aktivitāte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437122"/>
                  </a:ext>
                </a:extLst>
              </a:tr>
              <a:tr h="1031679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28.09.2023.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Pieņemts Ādažu novada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domes lēmums 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381 «Par multimodālās agrīnās intervences programmu STOP 4-7»</a:t>
                      </a:r>
                    </a:p>
                    <a:p>
                      <a:pPr algn="just"/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417017"/>
                  </a:ext>
                </a:extLst>
              </a:tr>
              <a:tr h="1341183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16.10.2023.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Parakstīts trīspusējs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Sadarbības līgums </a:t>
                      </a:r>
                      <a:r>
                        <a:rPr lang="lv-LV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Ādažu novada pašvaldība, Valsts kanceleja un Biedrība “Latvijas Kognitīvi </a:t>
                      </a:r>
                      <a:r>
                        <a:rPr lang="lv-LV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biheiviorālās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terapijas asociācija”) par multimodālās agrīnās intervences programmas STOP 4-7 ieviešanu un īstenošanu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605831"/>
                  </a:ext>
                </a:extLst>
              </a:tr>
              <a:tr h="1031679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03.- 08.10.2023.</a:t>
                      </a:r>
                    </a:p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10.-20.10.2023.</a:t>
                      </a:r>
                    </a:p>
                    <a:p>
                      <a:pPr algn="just"/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Pieteikšanās </a:t>
                      </a:r>
                    </a:p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Dalībnieku atlase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779184"/>
                  </a:ext>
                </a:extLst>
              </a:tr>
              <a:tr h="787156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23.10.-27.12.2023.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Intervence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Bērnu un jauniešu izaugsmes namā “Ligzda” (PII Piejūra)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8214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AA2457D-0F8F-D9C9-EA63-2E3DDAAAF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7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237E-8AE6-AC91-BAB3-6CDDF543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 īstenošanas nodrošinājums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1F1F-09F2-CE49-8246-FBA894349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317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intervences speciālistu apmācība un darba samaksa (oktobris-decembris`2023) veikta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valsts budžeta;</a:t>
            </a:r>
          </a:p>
          <a:p>
            <a:pPr lvl="1" algn="just"/>
            <a:endParaRPr lang="lv-LV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Materiāltehniskais nodrošinājums (telpas, materiāli darbam, dalībnieku ēdināšana)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pašvaldības budžeta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(plānotās izmaksas 500 </a:t>
            </a: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reālās 376,40 </a:t>
            </a: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/>
            <a:endParaRPr lang="lv-LV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Atbalstu saņēmuši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bērni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viņu ģimenes (bez līdzmaksājuma), ko nodrošināja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cilvēku komanda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(komandas koordinatore, 2 psihologi un 2 pedagogi).</a:t>
            </a:r>
          </a:p>
          <a:p>
            <a:pPr marL="457200" lvl="1" indent="0" algn="just">
              <a:buNone/>
            </a:pPr>
            <a:endParaRPr lang="lv-LV" sz="2800" dirty="0"/>
          </a:p>
          <a:p>
            <a:pPr marL="457200" lvl="1" indent="0" algn="just">
              <a:buNone/>
            </a:pPr>
            <a:endParaRPr lang="lv-LV" dirty="0"/>
          </a:p>
          <a:p>
            <a:pPr marL="457200" lvl="1" indent="0" algn="just">
              <a:buNone/>
            </a:pPr>
            <a:endParaRPr lang="lv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A0ACAA-F71A-3605-FB5D-35CA99108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6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B57F-340A-D9C7-7C14-F6928E8F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511731" cy="6127750"/>
          </a:xfrm>
        </p:spPr>
        <p:txBody>
          <a:bodyPr/>
          <a:lstStyle/>
          <a:p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Programmas Stop 4-7 speciālistes ar bērniem otrās intervences noslēgumā</a:t>
            </a:r>
            <a:endParaRPr lang="lv-LV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16A3B5-B2C3-DEFF-355E-B852778A4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621" y="365125"/>
            <a:ext cx="7298996" cy="6127750"/>
          </a:xfrm>
        </p:spPr>
      </p:pic>
    </p:spTree>
    <p:extLst>
      <p:ext uri="{BB962C8B-B14F-4D97-AF65-F5344CB8AC3E}">
        <p14:creationId xmlns:p14="http://schemas.microsoft.com/office/powerpoint/2010/main" val="63997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E749A-391C-4DA8-AEF7-C119248C4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Stiprās un vājās puses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A80B1F-B4CE-2A8C-F2BE-A0EE40C8E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729030"/>
              </p:ext>
            </p:extLst>
          </p:nvPr>
        </p:nvGraphicFramePr>
        <p:xfrm>
          <a:off x="838200" y="1459865"/>
          <a:ext cx="10515600" cy="489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3149">
                  <a:extLst>
                    <a:ext uri="{9D8B030D-6E8A-4147-A177-3AD203B41FA5}">
                      <a16:colId xmlns:a16="http://schemas.microsoft.com/office/drawing/2014/main" val="1885047554"/>
                    </a:ext>
                  </a:extLst>
                </a:gridCol>
                <a:gridCol w="5462451">
                  <a:extLst>
                    <a:ext uri="{9D8B030D-6E8A-4147-A177-3AD203B41FA5}">
                      <a16:colId xmlns:a16="http://schemas.microsoft.com/office/drawing/2014/main" val="16863456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51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Atbildīgi un drosmīgi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vecāki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kuri iesaistās programmā</a:t>
                      </a:r>
                    </a:p>
                    <a:p>
                      <a:pPr algn="just"/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 bērni, kuri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netiek iekļauti 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programmā (paliek ārpus svītras)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313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Komanda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kurā ir aktīvi, zinoši un uz rezultātu orientēti speciālisti savā jomā (pamatā Ādažu novada cilvēki)</a:t>
                      </a:r>
                    </a:p>
                    <a:p>
                      <a:pPr algn="just"/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Bērniem tiek konstatēti arī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traucējumi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nepieciešams cita veida atbalsts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05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Iespēja sniegt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atbalstu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tiem, kuriem tas ir nepieciešams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Speciālisti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strādā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papildus 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savam pamata darbam, kas prasa rūpīgu laika plānošanu un enerģijas resursu sadali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9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Programma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tiek novērtēta 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atbalstīta novadā jau trešo gadu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 </a:t>
                      </a:r>
                      <a:r>
                        <a:rPr lang="lv-LV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esošajās telpās </a:t>
                      </a:r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tiks ierīkota pirmsskolas grupa, būs jāmeklē cita «mājvieta»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7003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78A95EB-DF64-8BD0-BD8D-9CAABFDFA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33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36465-5666-1FFE-FFC6-75C8D06FD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Skats uz nākotni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93FCF-AE60-2C6D-D9EF-F20E2F185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Nākošā ( 3. intervence) Ādažu novada ģimenēm plānota </a:t>
            </a:r>
          </a:p>
          <a:p>
            <a:pPr marL="0" indent="0" algn="ctr">
              <a:buNone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gada martā</a:t>
            </a:r>
          </a:p>
          <a:p>
            <a:pPr marL="0" indent="0" algn="ctr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icinām piedalīties atbalsta programmā „STOP 4-7”">
            <a:extLst>
              <a:ext uri="{FF2B5EF4-FFF2-40B4-BE49-F238E27FC236}">
                <a16:creationId xmlns:a16="http://schemas.microsoft.com/office/drawing/2014/main" id="{65102D56-F396-CA07-211D-FA5187854C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474" y="3429000"/>
            <a:ext cx="2775052" cy="2131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456F5D-DE1C-B64F-E029-0D1C3F528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552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55F52-40BD-5ECA-DB48-9AED6DECC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Turpmākie uzdevumi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6C36A-58BB-CC79-7BB2-519CFF02F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Turpināt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 īstenošanu Ādažu novadā un sniegt atbalstu ģimenēm nākošajā 2025. gadā;</a:t>
            </a:r>
          </a:p>
          <a:p>
            <a:pPr marL="0" indent="0" algn="just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Iekļaut Centrālās pārvaldes Izglītības un jaunatnes nodaļas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</a:t>
            </a:r>
            <a:r>
              <a:rPr lang="lv-LV" b="1">
                <a:latin typeface="Times New Roman" panose="02020603050405020304" pitchFamily="18" charset="0"/>
                <a:cs typeface="Times New Roman" panose="02020603050405020304" pitchFamily="18" charset="0"/>
              </a:rPr>
              <a:t>gada budžeta </a:t>
            </a:r>
            <a:r>
              <a:rPr lang="lv-LV">
                <a:latin typeface="Times New Roman" panose="02020603050405020304" pitchFamily="18" charset="0"/>
                <a:cs typeface="Times New Roman" panose="02020603050405020304" pitchFamily="18" charset="0"/>
              </a:rPr>
              <a:t>projekta tāmē </a:t>
            </a:r>
            <a:r>
              <a:rPr lang="lv-LV" b="1">
                <a:latin typeface="Times New Roman" panose="02020603050405020304" pitchFamily="18" charset="0"/>
                <a:cs typeface="Times New Roman" panose="02020603050405020304" pitchFamily="18" charset="0"/>
              </a:rPr>
              <a:t>500,-euro </a:t>
            </a:r>
            <a:r>
              <a:rPr lang="lv-LV">
                <a:latin typeface="Times New Roman" panose="02020603050405020304" pitchFamily="18" charset="0"/>
                <a:cs typeface="Times New Roman" panose="02020603050405020304" pitchFamily="18" charset="0"/>
              </a:rPr>
              <a:t>programmas nodrošināšanai (materiāltehniskais nodrošinājums un bērnu ēdināšana).</a:t>
            </a:r>
          </a:p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00D7E3-6EEF-5D44-61F6-EEA9846B6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351007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05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2295</TotalTime>
  <Words>466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Atbalsta programma «STOP 4-7» 2. intervences izvērtējums</vt:lpstr>
      <vt:lpstr>Par programmu</vt:lpstr>
      <vt:lpstr>Programmas īstenošana Ādažu novadā</vt:lpstr>
      <vt:lpstr>Programmas īstenošanas nodrošinājums</vt:lpstr>
      <vt:lpstr>                 Programmas Stop 4-7 speciālistes ar bērniem otrās intervences noslēgumā</vt:lpstr>
      <vt:lpstr>Stiprās un vājās puses</vt:lpstr>
      <vt:lpstr>Skats uz nākotni</vt:lpstr>
      <vt:lpstr>Turpmākie uzdevumi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Atbalsta programmas «STOP 4-7» 2.intervence</dc:title>
  <dc:creator>Lasma Dene</dc:creator>
  <cp:lastModifiedBy>Sintija Tenisa</cp:lastModifiedBy>
  <cp:revision>10</cp:revision>
  <cp:lastPrinted>2024-01-29T13:18:59Z</cp:lastPrinted>
  <dcterms:created xsi:type="dcterms:W3CDTF">2024-01-23T09:17:08Z</dcterms:created>
  <dcterms:modified xsi:type="dcterms:W3CDTF">2024-02-19T07:23:36Z</dcterms:modified>
</cp:coreProperties>
</file>